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89" r:id="rId2"/>
    <p:sldMasterId id="2147483869" r:id="rId3"/>
  </p:sldMasterIdLst>
  <p:notesMasterIdLst>
    <p:notesMasterId r:id="rId21"/>
  </p:notesMasterIdLst>
  <p:sldIdLst>
    <p:sldId id="256" r:id="rId4"/>
    <p:sldId id="257" r:id="rId5"/>
    <p:sldId id="258" r:id="rId6"/>
    <p:sldId id="273" r:id="rId7"/>
    <p:sldId id="271" r:id="rId8"/>
    <p:sldId id="272" r:id="rId9"/>
    <p:sldId id="259" r:id="rId10"/>
    <p:sldId id="260" r:id="rId11"/>
    <p:sldId id="262" r:id="rId12"/>
    <p:sldId id="274" r:id="rId13"/>
    <p:sldId id="276" r:id="rId14"/>
    <p:sldId id="275" r:id="rId15"/>
    <p:sldId id="277" r:id="rId16"/>
    <p:sldId id="269" r:id="rId17"/>
    <p:sldId id="278" r:id="rId18"/>
    <p:sldId id="279" r:id="rId19"/>
    <p:sldId id="270"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90204" pitchFamily="34" charset="0"/>
      <p:regular r:id="rId26"/>
      <p:bold r:id="rId27"/>
      <p:italic r:id="rId28"/>
      <p:boldItalic r:id="rId29"/>
    </p:embeddedFont>
    <p:embeddedFont>
      <p:font typeface="Corbel" panose="020B0503020204020204" pitchFamily="3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iScxEf+wrJO7cL+ooqZr3CU8yd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4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ECD19FB2-3AAB-4D03-B13A-2960828C78E3}" type="datetimeFigureOut">
              <a:rPr lang="en-US" smtClean="0"/>
              <a:t>3/26/2023</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pPr/>
              <a:t>‹#›</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141241122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99916976-5D93-46E4-A98A-FAD63E4D0EA8}" type="datetimeFigureOut">
              <a:rPr lang="en-US" smtClean="0"/>
              <a:t>3/26/2023</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8641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0755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36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3/26/2023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1660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3/26/2023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6733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3/26/2023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36925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1950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0081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157470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343612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62338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0705897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13636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727567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4961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3/26/2023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6658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759432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249892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1.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image" Target="../media/image37.tmp"/><Relationship Id="rId7" Type="http://schemas.openxmlformats.org/officeDocument/2006/relationships/image" Target="../media/image41.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40.tmp"/><Relationship Id="rId5" Type="http://schemas.openxmlformats.org/officeDocument/2006/relationships/image" Target="../media/image39.tmp"/><Relationship Id="rId4" Type="http://schemas.openxmlformats.org/officeDocument/2006/relationships/image" Target="../media/image38.tmp"/></Relationships>
</file>

<file path=ppt/slides/_rels/slide12.xml.rels><?xml version="1.0" encoding="UTF-8" standalone="yes"?>
<Relationships xmlns="http://schemas.openxmlformats.org/package/2006/relationships"><Relationship Id="rId8" Type="http://schemas.openxmlformats.org/officeDocument/2006/relationships/image" Target="../media/image48.tmp"/><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3.xml.rels><?xml version="1.0" encoding="UTF-8" standalone="yes"?>
<Relationships xmlns="http://schemas.openxmlformats.org/package/2006/relationships"><Relationship Id="rId8" Type="http://schemas.openxmlformats.org/officeDocument/2006/relationships/image" Target="../media/image54.tmp"/><Relationship Id="rId3" Type="http://schemas.openxmlformats.org/officeDocument/2006/relationships/image" Target="../media/image49.tmp"/><Relationship Id="rId7" Type="http://schemas.openxmlformats.org/officeDocument/2006/relationships/image" Target="../media/image53.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56.tmp"/><Relationship Id="rId4" Type="http://schemas.openxmlformats.org/officeDocument/2006/relationships/image" Target="../media/image55.tmp"/></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7" Type="http://schemas.openxmlformats.org/officeDocument/2006/relationships/image" Target="../media/image6.png"/><Relationship Id="rId2" Type="http://schemas.openxmlformats.org/officeDocument/2006/relationships/image" Target="../media/image8.tmp"/><Relationship Id="rId1" Type="http://schemas.openxmlformats.org/officeDocument/2006/relationships/slideLayout" Target="../slideLayouts/slideLayout32.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tmp"/></Relationships>
</file>

<file path=ppt/slides/_rels/slide9.xml.rels><?xml version="1.0" encoding="UTF-8" standalone="yes"?>
<Relationships xmlns="http://schemas.openxmlformats.org/package/2006/relationships"><Relationship Id="rId8" Type="http://schemas.openxmlformats.org/officeDocument/2006/relationships/image" Target="../media/image30.tmp"/><Relationship Id="rId3" Type="http://schemas.openxmlformats.org/officeDocument/2006/relationships/image" Target="../media/image6.png"/><Relationship Id="rId7" Type="http://schemas.openxmlformats.org/officeDocument/2006/relationships/image" Target="../media/image29.tmp"/><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5" name="Google Shape;332;p1"/>
          <p:cNvSpPr txBox="1"/>
          <p:nvPr/>
        </p:nvSpPr>
        <p:spPr>
          <a:xfrm>
            <a:off x="1143214" y="522417"/>
            <a:ext cx="7925012" cy="4830369"/>
          </a:xfrm>
          <a:prstGeom prst="rect">
            <a:avLst/>
          </a:prstGeom>
          <a:noFill/>
          <a:ln>
            <a:noFill/>
          </a:ln>
        </p:spPr>
        <p:txBody>
          <a:bodyPr spcFirstLastPara="1" wrap="square" lIns="0" tIns="0" rIns="0" bIns="0" anchor="t" anchorCtr="0">
            <a:noAutofit/>
          </a:bodyPr>
          <a:lstStyle/>
          <a:p>
            <a:pPr lvl="0">
              <a:buClr>
                <a:srgbClr val="002776"/>
              </a:buClr>
              <a:buSzPts val="3600"/>
            </a:pPr>
            <a:r>
              <a:rPr lang="en-US" sz="2800" b="1" i="0" u="none" strike="noStrike" cap="none" dirty="0">
                <a:solidFill>
                  <a:schemeClr val="accent1"/>
                </a:solidFill>
                <a:latin typeface="Verdana"/>
                <a:ea typeface="Verdana"/>
                <a:cs typeface="Verdana"/>
                <a:sym typeface="Verdana"/>
              </a:rPr>
              <a:t>Project Name - </a:t>
            </a:r>
            <a:r>
              <a:rPr lang="en-US" sz="2800" b="1" dirty="0">
                <a:solidFill>
                  <a:schemeClr val="accent1"/>
                </a:solidFill>
                <a:latin typeface="Verdana"/>
                <a:ea typeface="Verdana"/>
                <a:cs typeface="Verdana"/>
              </a:rPr>
              <a:t>Resume Classification</a:t>
            </a:r>
          </a:p>
          <a:p>
            <a:pPr marR="0" lvl="0" algn="l" rtl="0">
              <a:lnSpc>
                <a:spcPct val="100000"/>
              </a:lnSpc>
              <a:spcBef>
                <a:spcPts val="0"/>
              </a:spcBef>
              <a:spcAft>
                <a:spcPts val="0"/>
              </a:spcAft>
              <a:buClr>
                <a:srgbClr val="002776"/>
              </a:buClr>
              <a:buSzPts val="3600"/>
            </a:pPr>
            <a:endParaRPr lang="en-US" sz="2000" b="1" i="0" u="none" strike="noStrike" cap="none" dirty="0">
              <a:solidFill>
                <a:schemeClr val="accent1"/>
              </a:solidFill>
              <a:latin typeface="Verdana"/>
              <a:ea typeface="Verdana"/>
              <a:cs typeface="Verdana"/>
              <a:sym typeface="Verdana"/>
            </a:endParaRPr>
          </a:p>
          <a:p>
            <a:pPr marR="0" lvl="0" algn="l" rtl="0">
              <a:lnSpc>
                <a:spcPct val="100000"/>
              </a:lnSpc>
              <a:spcBef>
                <a:spcPts val="0"/>
              </a:spcBef>
              <a:spcAft>
                <a:spcPts val="0"/>
              </a:spcAft>
              <a:buClr>
                <a:srgbClr val="002776"/>
              </a:buClr>
              <a:buSzPts val="3600"/>
            </a:pPr>
            <a:r>
              <a:rPr lang="en-US" sz="2000" b="1" i="0" u="none" strike="noStrike" cap="none" dirty="0">
                <a:solidFill>
                  <a:schemeClr val="accent1"/>
                </a:solidFill>
                <a:latin typeface="Verdana"/>
                <a:ea typeface="Verdana"/>
                <a:cs typeface="Verdana"/>
                <a:sym typeface="Verdana"/>
              </a:rPr>
              <a:t>Team Name</a:t>
            </a:r>
          </a:p>
          <a:p>
            <a:pPr lvl="8">
              <a:buClr>
                <a:srgbClr val="002776"/>
              </a:buClr>
              <a:buSzPts val="3600"/>
            </a:pPr>
            <a:r>
              <a:rPr lang="en-US" sz="1600" dirty="0">
                <a:latin typeface="Lexend"/>
              </a:rPr>
              <a:t>	</a:t>
            </a:r>
            <a:r>
              <a:rPr lang="en-US" sz="1600" b="1" dirty="0">
                <a:latin typeface="Lexend"/>
              </a:rPr>
              <a:t>Anil Kumar </a:t>
            </a:r>
            <a:r>
              <a:rPr lang="en-US" sz="1600" b="1" dirty="0" err="1">
                <a:latin typeface="Lexend"/>
              </a:rPr>
              <a:t>Rajavarapu</a:t>
            </a:r>
            <a:endParaRPr lang="en-US" sz="1600" b="1" dirty="0">
              <a:latin typeface="Lexend"/>
            </a:endParaRPr>
          </a:p>
          <a:p>
            <a:pPr lvl="8">
              <a:buClr>
                <a:srgbClr val="002776"/>
              </a:buClr>
              <a:buSzPts val="3600"/>
            </a:pPr>
            <a:r>
              <a:rPr lang="en-US" sz="1600" b="1" dirty="0">
                <a:latin typeface="Lexend"/>
              </a:rPr>
              <a:t>	Harsha </a:t>
            </a:r>
            <a:r>
              <a:rPr lang="en-US" sz="1600" b="1" dirty="0" err="1">
                <a:latin typeface="Lexend"/>
              </a:rPr>
              <a:t>Vipul</a:t>
            </a:r>
            <a:r>
              <a:rPr lang="en-US" sz="1600" b="1" dirty="0">
                <a:latin typeface="Lexend"/>
              </a:rPr>
              <a:t> Bhatewara</a:t>
            </a:r>
          </a:p>
          <a:p>
            <a:pPr lvl="8">
              <a:buClr>
                <a:srgbClr val="002776"/>
              </a:buClr>
              <a:buSzPts val="3600"/>
            </a:pPr>
            <a:r>
              <a:rPr lang="en-US" sz="1600" b="1" dirty="0">
                <a:latin typeface="Lexend"/>
              </a:rPr>
              <a:t>	</a:t>
            </a:r>
            <a:r>
              <a:rPr lang="en-US" sz="1600" b="1" dirty="0" err="1">
                <a:latin typeface="Lexend"/>
              </a:rPr>
              <a:t>Sahil</a:t>
            </a:r>
            <a:r>
              <a:rPr lang="en-US" sz="1600" b="1" dirty="0">
                <a:latin typeface="Lexend"/>
              </a:rPr>
              <a:t> </a:t>
            </a:r>
            <a:r>
              <a:rPr lang="en-US" sz="1600" b="1" dirty="0" err="1">
                <a:latin typeface="Lexend"/>
              </a:rPr>
              <a:t>Rajaram</a:t>
            </a:r>
            <a:r>
              <a:rPr lang="en-US" sz="1600" b="1" dirty="0">
                <a:latin typeface="Lexend"/>
              </a:rPr>
              <a:t> </a:t>
            </a:r>
            <a:r>
              <a:rPr lang="en-US" sz="1600" b="1" dirty="0" err="1">
                <a:latin typeface="Lexend"/>
              </a:rPr>
              <a:t>Bachate</a:t>
            </a:r>
            <a:r>
              <a:rPr lang="en-US" sz="1600" b="1" dirty="0">
                <a:latin typeface="Lexend"/>
              </a:rPr>
              <a:t>.</a:t>
            </a:r>
          </a:p>
          <a:p>
            <a:pPr lvl="8">
              <a:buClr>
                <a:srgbClr val="002776"/>
              </a:buClr>
              <a:buSzPts val="3600"/>
            </a:pPr>
            <a:r>
              <a:rPr lang="en-US" sz="1600" b="1" dirty="0">
                <a:solidFill>
                  <a:srgbClr val="222222"/>
                </a:solidFill>
                <a:latin typeface="Lexend"/>
              </a:rPr>
              <a:t>	</a:t>
            </a:r>
            <a:r>
              <a:rPr lang="en-US" sz="1600" b="1" dirty="0" err="1">
                <a:solidFill>
                  <a:srgbClr val="222222"/>
                </a:solidFill>
                <a:latin typeface="Lexend"/>
              </a:rPr>
              <a:t>Chakali</a:t>
            </a:r>
            <a:r>
              <a:rPr lang="en-US" sz="1600" b="1" dirty="0">
                <a:solidFill>
                  <a:srgbClr val="222222"/>
                </a:solidFill>
                <a:latin typeface="Lexend"/>
              </a:rPr>
              <a:t> </a:t>
            </a:r>
            <a:r>
              <a:rPr lang="en-US" sz="1600" b="1" dirty="0" err="1">
                <a:solidFill>
                  <a:srgbClr val="222222"/>
                </a:solidFill>
                <a:latin typeface="Lexend"/>
              </a:rPr>
              <a:t>Kavitha</a:t>
            </a:r>
            <a:endParaRPr lang="en-US" sz="1600" b="1" dirty="0">
              <a:solidFill>
                <a:srgbClr val="222222"/>
              </a:solidFill>
              <a:latin typeface="Lexend"/>
            </a:endParaRPr>
          </a:p>
          <a:p>
            <a:pPr lvl="8">
              <a:buClr>
                <a:srgbClr val="002776"/>
              </a:buClr>
              <a:buSzPts val="3600"/>
            </a:pPr>
            <a:r>
              <a:rPr lang="en-US" sz="1600" b="1" dirty="0">
                <a:latin typeface="Lexend"/>
              </a:rPr>
              <a:t>	</a:t>
            </a:r>
            <a:r>
              <a:rPr lang="en-US" sz="1600" b="1" dirty="0" err="1">
                <a:latin typeface="Lexend"/>
              </a:rPr>
              <a:t>Pranal</a:t>
            </a:r>
            <a:r>
              <a:rPr lang="en-US" sz="1600" b="1" dirty="0">
                <a:latin typeface="Lexend"/>
              </a:rPr>
              <a:t> Pradeep </a:t>
            </a:r>
            <a:r>
              <a:rPr lang="en-US" sz="1600" b="1" dirty="0" err="1">
                <a:latin typeface="Lexend"/>
              </a:rPr>
              <a:t>Chandgude</a:t>
            </a:r>
            <a:endParaRPr lang="en-US" sz="1600" b="1" dirty="0">
              <a:latin typeface="Lexend"/>
            </a:endParaRPr>
          </a:p>
          <a:p>
            <a:pPr lvl="8">
              <a:buClr>
                <a:srgbClr val="002776"/>
              </a:buClr>
              <a:buSzPts val="3600"/>
            </a:pPr>
            <a:r>
              <a:rPr lang="en-US" sz="1600" b="1" dirty="0">
                <a:latin typeface="Lexend"/>
              </a:rPr>
              <a:t>	</a:t>
            </a:r>
            <a:r>
              <a:rPr lang="en-US" sz="1600" b="1" dirty="0" err="1">
                <a:latin typeface="Lexend"/>
              </a:rPr>
              <a:t>Suraj</a:t>
            </a:r>
            <a:r>
              <a:rPr lang="en-US" sz="1600" b="1" dirty="0">
                <a:latin typeface="Lexend"/>
              </a:rPr>
              <a:t> </a:t>
            </a:r>
            <a:r>
              <a:rPr lang="en-US" sz="1600" b="1" dirty="0" err="1">
                <a:latin typeface="Lexend"/>
              </a:rPr>
              <a:t>Devidas</a:t>
            </a:r>
            <a:r>
              <a:rPr lang="en-US" sz="1600" b="1" dirty="0">
                <a:latin typeface="Lexend"/>
              </a:rPr>
              <a:t> </a:t>
            </a:r>
            <a:r>
              <a:rPr lang="en-US" sz="1600" b="1" dirty="0" err="1">
                <a:latin typeface="Lexend"/>
              </a:rPr>
              <a:t>Salunke</a:t>
            </a:r>
            <a:endParaRPr lang="en-US" sz="1600" b="1" dirty="0">
              <a:latin typeface="Lexend"/>
            </a:endParaRPr>
          </a:p>
          <a:p>
            <a:pPr lvl="8">
              <a:buClr>
                <a:srgbClr val="002776"/>
              </a:buClr>
              <a:buSzPts val="3600"/>
            </a:pPr>
            <a:endParaRPr lang="en-US" sz="2000" b="1" dirty="0">
              <a:solidFill>
                <a:schemeClr val="accent1"/>
              </a:solidFill>
              <a:latin typeface="Verdana"/>
              <a:ea typeface="Verdana"/>
              <a:cs typeface="Verdana"/>
            </a:endParaRPr>
          </a:p>
          <a:p>
            <a:pPr lvl="0">
              <a:buClr>
                <a:srgbClr val="002776"/>
              </a:buClr>
              <a:buSzPts val="2400"/>
            </a:pPr>
            <a:r>
              <a:rPr lang="en-US" sz="2000" b="1" dirty="0">
                <a:solidFill>
                  <a:schemeClr val="accent1"/>
                </a:solidFill>
                <a:latin typeface="Verdana"/>
                <a:ea typeface="Verdana"/>
                <a:cs typeface="Verdana"/>
                <a:sym typeface="Verdana"/>
              </a:rPr>
              <a:t>Mentor Name </a:t>
            </a:r>
          </a:p>
          <a:p>
            <a:pPr lvl="0">
              <a:buClr>
                <a:srgbClr val="002776"/>
              </a:buClr>
              <a:buSzPts val="2400"/>
            </a:pPr>
            <a:r>
              <a:rPr lang="en-US" sz="2000" b="1" dirty="0">
                <a:solidFill>
                  <a:schemeClr val="accent1"/>
                </a:solidFill>
                <a:latin typeface="Verdana"/>
                <a:ea typeface="Verdana"/>
                <a:cs typeface="Verdana"/>
                <a:sym typeface="Verdana"/>
              </a:rPr>
              <a:t>	</a:t>
            </a:r>
            <a:r>
              <a:rPr lang="en-US" sz="1800" b="1" dirty="0" err="1">
                <a:latin typeface="Lexend"/>
                <a:sym typeface="Verdana"/>
              </a:rPr>
              <a:t>Karthik</a:t>
            </a:r>
            <a:r>
              <a:rPr lang="en-US" sz="1800" b="1" dirty="0">
                <a:latin typeface="Lexend"/>
                <a:sym typeface="Verdana"/>
              </a:rPr>
              <a:t> and </a:t>
            </a:r>
            <a:r>
              <a:rPr lang="en-US" sz="1800" b="1" dirty="0" err="1">
                <a:latin typeface="Lexend"/>
                <a:sym typeface="Verdana"/>
              </a:rPr>
              <a:t>Dhanya</a:t>
            </a:r>
            <a:endParaRPr lang="en-US" sz="1800" b="1" dirty="0">
              <a:latin typeface="Lexend"/>
              <a:sym typeface="Verdana"/>
            </a:endParaRPr>
          </a:p>
          <a:p>
            <a:pPr lvl="0">
              <a:buClr>
                <a:srgbClr val="002776"/>
              </a:buClr>
              <a:buSzPts val="2400"/>
            </a:pPr>
            <a:endParaRPr lang="en-US" sz="2000" b="1" dirty="0">
              <a:solidFill>
                <a:schemeClr val="accent1"/>
              </a:solidFill>
              <a:latin typeface="Verdana"/>
              <a:ea typeface="Verdana"/>
              <a:cs typeface="Verdana"/>
            </a:endParaRPr>
          </a:p>
          <a:p>
            <a:pPr lvl="0">
              <a:buClr>
                <a:srgbClr val="002776"/>
              </a:buClr>
              <a:buSzPts val="2400"/>
            </a:pPr>
            <a:r>
              <a:rPr lang="en-US" sz="2000" b="1" dirty="0">
                <a:solidFill>
                  <a:schemeClr val="accent1"/>
                </a:solidFill>
                <a:latin typeface="Verdana"/>
                <a:ea typeface="Verdana"/>
                <a:cs typeface="Verdana"/>
                <a:sym typeface="Verdana"/>
              </a:rPr>
              <a:t>Start Date – 28/02/2023</a:t>
            </a:r>
          </a:p>
          <a:p>
            <a:pPr marR="0" lvl="0" algn="l" rtl="0">
              <a:lnSpc>
                <a:spcPct val="100000"/>
              </a:lnSpc>
              <a:spcBef>
                <a:spcPts val="0"/>
              </a:spcBef>
              <a:spcAft>
                <a:spcPts val="0"/>
              </a:spcAft>
              <a:buClr>
                <a:srgbClr val="002776"/>
              </a:buClr>
              <a:buSzPts val="3600"/>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sz="1400" b="0" i="0" u="none" strike="noStrike" cap="none" dirty="0">
              <a:solidFill>
                <a:schemeClr val="accent1"/>
              </a:solidFill>
              <a:sym typeface="Aria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6000"/>
                    </a14:imgEffect>
                    <a14:imgEffect>
                      <a14:brightnessContrast bright="2000" contrast="5000"/>
                    </a14:imgEffect>
                  </a14:imgLayer>
                </a14:imgProps>
              </a:ext>
            </a:extLst>
          </a:blip>
          <a:stretch>
            <a:fillRect/>
          </a:stretch>
        </p:blipFill>
        <p:spPr>
          <a:xfrm>
            <a:off x="4826524" y="3992801"/>
            <a:ext cx="4317476" cy="2892056"/>
          </a:xfrm>
          <a:prstGeom prst="rect">
            <a:avLst/>
          </a:prstGeom>
          <a:ln>
            <a:noFill/>
          </a:ln>
          <a:effectLst>
            <a:softEdge rad="112500"/>
          </a:effectLst>
        </p:spPr>
      </p:pic>
      <p:sp>
        <p:nvSpPr>
          <p:cNvPr id="18" name="Google Shape;334;p1"/>
          <p:cNvSpPr txBox="1"/>
          <p:nvPr/>
        </p:nvSpPr>
        <p:spPr>
          <a:xfrm>
            <a:off x="273843" y="4951176"/>
            <a:ext cx="3880883" cy="401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rgbClr val="00B050"/>
                </a:solidFill>
                <a:latin typeface="Century Gothic"/>
                <a:ea typeface="Century Gothic"/>
                <a:cs typeface="Century Gothic"/>
                <a:sym typeface="Century Gothic"/>
              </a:rPr>
              <a:t>To be filled by Project group-3</a:t>
            </a:r>
            <a:endParaRPr sz="1600" b="1" i="0" u="none" strike="noStrike" cap="none" dirty="0">
              <a:solidFill>
                <a:srgbClr val="00B050"/>
              </a:solidFill>
              <a:sym typeface="Arial"/>
            </a:endParaRPr>
          </a:p>
        </p:txBody>
      </p:sp>
      <p:pic>
        <p:nvPicPr>
          <p:cNvPr id="16" name="Picture 15"/>
          <p:cNvPicPr>
            <a:picLocks noChangeAspect="1"/>
          </p:cNvPicPr>
          <p:nvPr/>
        </p:nvPicPr>
        <p:blipFill>
          <a:blip r:embed="rId5"/>
          <a:stretch>
            <a:fillRect/>
          </a:stretch>
        </p:blipFill>
        <p:spPr>
          <a:xfrm>
            <a:off x="7885499" y="107854"/>
            <a:ext cx="1182727" cy="4145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1421289" y="280771"/>
            <a:ext cx="5679760" cy="461665"/>
          </a:xfrm>
          <a:prstGeom prst="rect">
            <a:avLst/>
          </a:prstGeom>
        </p:spPr>
        <p:txBody>
          <a:bodyPr wrap="none">
            <a:spAutoFit/>
          </a:bodyPr>
          <a:lstStyle/>
          <a:p>
            <a:r>
              <a:rPr lang="en-US" sz="2400" dirty="0">
                <a:solidFill>
                  <a:schemeClr val="accent1">
                    <a:lumMod val="75000"/>
                  </a:schemeClr>
                </a:solidFill>
              </a:rPr>
              <a:t>Support Vector Machine Classifier(SVC)</a:t>
            </a:r>
          </a:p>
        </p:txBody>
      </p:sp>
      <p:sp>
        <p:nvSpPr>
          <p:cNvPr id="8" name="Rectangle 7"/>
          <p:cNvSpPr/>
          <p:nvPr/>
        </p:nvSpPr>
        <p:spPr>
          <a:xfrm>
            <a:off x="2646318" y="3077443"/>
            <a:ext cx="3659976" cy="461665"/>
          </a:xfrm>
          <a:prstGeom prst="rect">
            <a:avLst/>
          </a:prstGeom>
        </p:spPr>
        <p:txBody>
          <a:bodyPr wrap="none">
            <a:spAutoFit/>
          </a:bodyPr>
          <a:lstStyle/>
          <a:p>
            <a:r>
              <a:rPr lang="en-US" sz="2400" dirty="0">
                <a:solidFill>
                  <a:schemeClr val="accent1">
                    <a:lumMod val="75000"/>
                  </a:schemeClr>
                </a:solidFill>
              </a:rPr>
              <a:t>Random Forest Classifier</a:t>
            </a: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30" y="863825"/>
            <a:ext cx="2280682" cy="1943170"/>
          </a:xfrm>
          <a:prstGeom prst="rect">
            <a:avLst/>
          </a:prstGeom>
          <a:ln>
            <a:solidFill>
              <a:schemeClr val="tx1"/>
            </a:solidFill>
          </a:ln>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460" y="863825"/>
            <a:ext cx="2190307" cy="1943170"/>
          </a:xfrm>
          <a:prstGeom prst="rect">
            <a:avLst/>
          </a:prstGeom>
          <a:ln>
            <a:solidFill>
              <a:schemeClr val="tx1"/>
            </a:solidFill>
          </a:ln>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316" y="863823"/>
            <a:ext cx="3238490" cy="1943171"/>
          </a:xfrm>
          <a:prstGeom prst="rect">
            <a:avLst/>
          </a:prstGeom>
          <a:ln>
            <a:solidFill>
              <a:schemeClr val="tx1"/>
            </a:solidFill>
          </a:ln>
        </p:spPr>
      </p:pic>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230" y="3783032"/>
            <a:ext cx="2280681" cy="2059182"/>
          </a:xfrm>
          <a:prstGeom prst="rect">
            <a:avLst/>
          </a:prstGeom>
          <a:ln>
            <a:solidFill>
              <a:schemeClr val="tx1"/>
            </a:solidFill>
          </a:ln>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5460" y="3783032"/>
            <a:ext cx="2190307" cy="2059182"/>
          </a:xfrm>
          <a:prstGeom prst="rect">
            <a:avLst/>
          </a:prstGeom>
          <a:ln>
            <a:solidFill>
              <a:schemeClr val="tx1"/>
            </a:solidFill>
          </a:ln>
        </p:spPr>
      </p:pic>
      <p:pic>
        <p:nvPicPr>
          <p:cNvPr id="6" name="Picture 5"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0316" y="3783031"/>
            <a:ext cx="3238489" cy="2091083"/>
          </a:xfrm>
          <a:prstGeom prst="rect">
            <a:avLst/>
          </a:prstGeom>
          <a:ln>
            <a:solidFill>
              <a:schemeClr val="tx1"/>
            </a:solidFill>
          </a:ln>
        </p:spPr>
      </p:pic>
    </p:spTree>
    <p:extLst>
      <p:ext uri="{BB962C8B-B14F-4D97-AF65-F5344CB8AC3E}">
        <p14:creationId xmlns:p14="http://schemas.microsoft.com/office/powerpoint/2010/main" val="218822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2782257" y="280771"/>
            <a:ext cx="3387466" cy="461665"/>
          </a:xfrm>
          <a:prstGeom prst="rect">
            <a:avLst/>
          </a:prstGeom>
        </p:spPr>
        <p:txBody>
          <a:bodyPr wrap="none">
            <a:spAutoFit/>
          </a:bodyPr>
          <a:lstStyle/>
          <a:p>
            <a:pPr lvl="0"/>
            <a:r>
              <a:rPr lang="en-US" sz="2400" dirty="0">
                <a:solidFill>
                  <a:srgbClr val="BC1C1C">
                    <a:lumMod val="75000"/>
                  </a:srgbClr>
                </a:solidFill>
              </a:rPr>
              <a:t>Naive-Bayes Classifier</a:t>
            </a:r>
            <a:endParaRPr kumimoji="0" lang="en-US" sz="2400" b="0" i="0" u="none" strike="noStrike" kern="0" cap="none" spc="0" normalizeH="0" baseline="0" noProof="0" dirty="0">
              <a:ln>
                <a:noFill/>
              </a:ln>
              <a:solidFill>
                <a:srgbClr val="BC1C1C">
                  <a:lumMod val="75000"/>
                </a:srgbClr>
              </a:solidFill>
              <a:effectLst/>
              <a:uLnTx/>
              <a:uFillTx/>
              <a:latin typeface="Arial"/>
              <a:cs typeface="Arial"/>
              <a:sym typeface="Arial"/>
            </a:endParaRPr>
          </a:p>
        </p:txBody>
      </p:sp>
      <p:sp>
        <p:nvSpPr>
          <p:cNvPr id="8" name="Rectangle 7"/>
          <p:cNvSpPr/>
          <p:nvPr/>
        </p:nvSpPr>
        <p:spPr>
          <a:xfrm>
            <a:off x="2667267" y="3252284"/>
            <a:ext cx="3353803" cy="461665"/>
          </a:xfrm>
          <a:prstGeom prst="rect">
            <a:avLst/>
          </a:prstGeom>
        </p:spPr>
        <p:txBody>
          <a:bodyPr wrap="none">
            <a:spAutoFit/>
          </a:bodyPr>
          <a:lstStyle/>
          <a:p>
            <a:pPr lvl="0"/>
            <a:r>
              <a:rPr lang="en-US" sz="2400" dirty="0">
                <a:solidFill>
                  <a:srgbClr val="BC1C1C">
                    <a:lumMod val="75000"/>
                  </a:srgbClr>
                </a:solidFill>
              </a:rPr>
              <a:t>Decision TreeClassifier</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44" y="897511"/>
            <a:ext cx="2245609" cy="1968866"/>
          </a:xfrm>
          <a:prstGeom prst="rect">
            <a:avLst/>
          </a:prstGeom>
          <a:ln>
            <a:solidFill>
              <a:schemeClr val="tx1"/>
            </a:solidFill>
          </a:ln>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0209" y="897511"/>
            <a:ext cx="2497886" cy="1968866"/>
          </a:xfrm>
          <a:prstGeom prst="rect">
            <a:avLst/>
          </a:prstGeom>
          <a:ln>
            <a:solidFill>
              <a:schemeClr val="tx1"/>
            </a:solidFill>
          </a:ln>
        </p:spPr>
      </p:pic>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316" y="897511"/>
            <a:ext cx="3014707" cy="1968866"/>
          </a:xfrm>
          <a:prstGeom prst="rect">
            <a:avLst/>
          </a:prstGeom>
          <a:ln>
            <a:solidFill>
              <a:schemeClr val="tx1"/>
            </a:solidFill>
          </a:ln>
        </p:spPr>
      </p:pic>
      <p:pic>
        <p:nvPicPr>
          <p:cNvPr id="14" name="Picture 1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44" y="3870070"/>
            <a:ext cx="2245609" cy="1967204"/>
          </a:xfrm>
          <a:prstGeom prst="rect">
            <a:avLst/>
          </a:prstGeom>
          <a:ln>
            <a:solidFill>
              <a:schemeClr val="tx1"/>
            </a:solidFill>
          </a:ln>
        </p:spPr>
      </p:pic>
      <p:pic>
        <p:nvPicPr>
          <p:cNvPr id="15" name="Picture 1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7442" y="3870070"/>
            <a:ext cx="2450653" cy="1967204"/>
          </a:xfrm>
          <a:prstGeom prst="rect">
            <a:avLst/>
          </a:prstGeom>
          <a:ln>
            <a:solidFill>
              <a:schemeClr val="tx1"/>
            </a:solidFill>
          </a:ln>
        </p:spPr>
      </p:pic>
      <p:pic>
        <p:nvPicPr>
          <p:cNvPr id="16" name="Picture 15"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0316" y="3870070"/>
            <a:ext cx="3014707" cy="1956572"/>
          </a:xfrm>
          <a:prstGeom prst="rect">
            <a:avLst/>
          </a:prstGeom>
          <a:ln>
            <a:solidFill>
              <a:schemeClr val="tx1"/>
            </a:solidFill>
          </a:ln>
        </p:spPr>
      </p:pic>
    </p:spTree>
    <p:extLst>
      <p:ext uri="{BB962C8B-B14F-4D97-AF65-F5344CB8AC3E}">
        <p14:creationId xmlns:p14="http://schemas.microsoft.com/office/powerpoint/2010/main" val="150552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3186" y="305924"/>
            <a:ext cx="3125972" cy="461665"/>
          </a:xfrm>
          <a:prstGeom prst="rect">
            <a:avLst/>
          </a:prstGeom>
        </p:spPr>
        <p:txBody>
          <a:bodyPr wrap="square">
            <a:spAutoFit/>
          </a:bodyPr>
          <a:lstStyle/>
          <a:p>
            <a:r>
              <a:rPr lang="en-US" sz="2400" dirty="0">
                <a:solidFill>
                  <a:schemeClr val="accent1">
                    <a:lumMod val="75000"/>
                  </a:schemeClr>
                </a:solidFill>
              </a:rPr>
              <a:t>AdaBoost Classifier</a:t>
            </a:r>
          </a:p>
        </p:txBody>
      </p:sp>
      <p:pic>
        <p:nvPicPr>
          <p:cNvPr id="3"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8" name="Rectangle 7"/>
          <p:cNvSpPr/>
          <p:nvPr/>
        </p:nvSpPr>
        <p:spPr>
          <a:xfrm>
            <a:off x="2733488" y="3466278"/>
            <a:ext cx="3985368" cy="461665"/>
          </a:xfrm>
          <a:prstGeom prst="rect">
            <a:avLst/>
          </a:prstGeom>
        </p:spPr>
        <p:txBody>
          <a:bodyPr wrap="square">
            <a:spAutoFit/>
          </a:bodyPr>
          <a:lstStyle/>
          <a:p>
            <a:r>
              <a:rPr lang="en-US" sz="2400" dirty="0">
                <a:solidFill>
                  <a:schemeClr val="accent1">
                    <a:lumMod val="75000"/>
                  </a:schemeClr>
                </a:solidFill>
              </a:rPr>
              <a:t>Gradient Boosting Classifier</a:t>
            </a:r>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29" y="980240"/>
            <a:ext cx="2251959" cy="2103202"/>
          </a:xfrm>
          <a:prstGeom prst="rect">
            <a:avLst/>
          </a:prstGeom>
          <a:ln>
            <a:solidFill>
              <a:schemeClr val="tx1"/>
            </a:solidFill>
          </a:ln>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349" y="980240"/>
            <a:ext cx="2594950" cy="2103202"/>
          </a:xfrm>
          <a:prstGeom prst="rect">
            <a:avLst/>
          </a:prstGeom>
          <a:ln>
            <a:solidFill>
              <a:schemeClr val="tx1"/>
            </a:solidFill>
          </a:ln>
        </p:spPr>
      </p:pic>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160" y="980240"/>
            <a:ext cx="3250645" cy="2103202"/>
          </a:xfrm>
          <a:prstGeom prst="rect">
            <a:avLst/>
          </a:prstGeom>
          <a:ln>
            <a:solidFill>
              <a:schemeClr val="tx1"/>
            </a:solidFill>
          </a:ln>
        </p:spPr>
      </p:pic>
      <p:pic>
        <p:nvPicPr>
          <p:cNvPr id="12" name="Picture 1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29" y="4037272"/>
            <a:ext cx="2251959" cy="2044551"/>
          </a:xfrm>
          <a:prstGeom prst="rect">
            <a:avLst/>
          </a:prstGeom>
          <a:ln>
            <a:solidFill>
              <a:schemeClr val="tx1"/>
            </a:solidFill>
          </a:ln>
        </p:spPr>
      </p:pic>
      <p:pic>
        <p:nvPicPr>
          <p:cNvPr id="13" name="Picture 1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3350" y="4037272"/>
            <a:ext cx="2594950" cy="2044551"/>
          </a:xfrm>
          <a:prstGeom prst="rect">
            <a:avLst/>
          </a:prstGeom>
          <a:ln>
            <a:solidFill>
              <a:schemeClr val="tx1"/>
            </a:solidFill>
          </a:ln>
        </p:spPr>
      </p:pic>
      <p:pic>
        <p:nvPicPr>
          <p:cNvPr id="14" name="Picture 1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160" y="4037272"/>
            <a:ext cx="3250645" cy="2044551"/>
          </a:xfrm>
          <a:prstGeom prst="rect">
            <a:avLst/>
          </a:prstGeom>
          <a:ln>
            <a:solidFill>
              <a:schemeClr val="tx1"/>
            </a:solidFill>
          </a:ln>
        </p:spPr>
      </p:pic>
    </p:spTree>
    <p:extLst>
      <p:ext uri="{BB962C8B-B14F-4D97-AF65-F5344CB8AC3E}">
        <p14:creationId xmlns:p14="http://schemas.microsoft.com/office/powerpoint/2010/main" val="36022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2876815" y="305924"/>
            <a:ext cx="2768707" cy="461665"/>
          </a:xfrm>
          <a:prstGeom prst="rect">
            <a:avLst/>
          </a:prstGeom>
        </p:spPr>
        <p:txBody>
          <a:bodyPr wrap="none">
            <a:spAutoFit/>
          </a:bodyPr>
          <a:lstStyle/>
          <a:p>
            <a:r>
              <a:rPr lang="en-US" sz="2400" dirty="0">
                <a:solidFill>
                  <a:schemeClr val="accent1">
                    <a:lumMod val="75000"/>
                  </a:schemeClr>
                </a:solidFill>
              </a:rPr>
              <a:t>XGBoost Classifier</a:t>
            </a:r>
          </a:p>
        </p:txBody>
      </p:sp>
      <p:sp>
        <p:nvSpPr>
          <p:cNvPr id="8" name="Rectangle 7"/>
          <p:cNvSpPr/>
          <p:nvPr/>
        </p:nvSpPr>
        <p:spPr>
          <a:xfrm>
            <a:off x="1495515" y="3074616"/>
            <a:ext cx="5905784" cy="461665"/>
          </a:xfrm>
          <a:prstGeom prst="rect">
            <a:avLst/>
          </a:prstGeom>
        </p:spPr>
        <p:txBody>
          <a:bodyPr wrap="none">
            <a:spAutoFit/>
          </a:bodyPr>
          <a:lstStyle/>
          <a:p>
            <a:pPr lvl="0"/>
            <a:r>
              <a:rPr lang="en-US" sz="2400" dirty="0">
                <a:solidFill>
                  <a:srgbClr val="BC1C1C">
                    <a:lumMod val="75000"/>
                  </a:srgbClr>
                </a:solidFill>
              </a:rPr>
              <a:t>Light gradient boosting machine Classifier</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90" y="908683"/>
            <a:ext cx="2044225" cy="1855781"/>
          </a:xfrm>
          <a:prstGeom prst="rect">
            <a:avLst/>
          </a:prstGeom>
          <a:ln>
            <a:solidFill>
              <a:schemeClr val="tx1"/>
            </a:solidFill>
          </a:ln>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270" y="908682"/>
            <a:ext cx="2349795" cy="1855781"/>
          </a:xfrm>
          <a:prstGeom prst="rect">
            <a:avLst/>
          </a:prstGeom>
          <a:ln>
            <a:solidFill>
              <a:schemeClr val="tx1"/>
            </a:solidFill>
          </a:ln>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520" y="908682"/>
            <a:ext cx="3313285" cy="1878051"/>
          </a:xfrm>
          <a:prstGeom prst="rect">
            <a:avLst/>
          </a:prstGeom>
          <a:ln>
            <a:solidFill>
              <a:schemeClr val="tx1"/>
            </a:solidFill>
          </a:ln>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590" y="3798538"/>
            <a:ext cx="2044225" cy="2044770"/>
          </a:xfrm>
          <a:prstGeom prst="rect">
            <a:avLst/>
          </a:prstGeom>
          <a:ln>
            <a:solidFill>
              <a:schemeClr val="tx1"/>
            </a:solidFill>
          </a:ln>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6270" y="3810174"/>
            <a:ext cx="2349795" cy="2033134"/>
          </a:xfrm>
          <a:prstGeom prst="rect">
            <a:avLst/>
          </a:prstGeom>
          <a:ln>
            <a:solidFill>
              <a:schemeClr val="tx1"/>
            </a:solidFill>
          </a:ln>
        </p:spPr>
      </p:pic>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5520" y="3798538"/>
            <a:ext cx="3313285" cy="2044770"/>
          </a:xfrm>
          <a:prstGeom prst="rect">
            <a:avLst/>
          </a:prstGeom>
          <a:ln>
            <a:solidFill>
              <a:schemeClr val="tx1"/>
            </a:solidFill>
          </a:ln>
        </p:spPr>
      </p:pic>
    </p:spTree>
    <p:extLst>
      <p:ext uri="{BB962C8B-B14F-4D97-AF65-F5344CB8AC3E}">
        <p14:creationId xmlns:p14="http://schemas.microsoft.com/office/powerpoint/2010/main" val="202104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2" name="Google Shape;442;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Google Shape;355;p4"/>
          <p:cNvSpPr txBox="1"/>
          <p:nvPr/>
        </p:nvSpPr>
        <p:spPr>
          <a:xfrm>
            <a:off x="984387" y="377604"/>
            <a:ext cx="76767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Summary of model accuracy and F1 values</a:t>
            </a:r>
          </a:p>
        </p:txBody>
      </p:sp>
      <p:sp>
        <p:nvSpPr>
          <p:cNvPr id="3" name="Rectangle 2"/>
          <p:cNvSpPr/>
          <p:nvPr/>
        </p:nvSpPr>
        <p:spPr>
          <a:xfrm>
            <a:off x="1727296" y="5877296"/>
            <a:ext cx="6933798" cy="830997"/>
          </a:xfrm>
          <a:prstGeom prst="rect">
            <a:avLst/>
          </a:prstGeom>
        </p:spPr>
        <p:txBody>
          <a:bodyPr wrap="square">
            <a:spAutoFit/>
          </a:bodyPr>
          <a:lstStyle/>
          <a:p>
            <a:pPr lvl="0"/>
            <a:r>
              <a:rPr lang="en-US" sz="1600" b="1" dirty="0">
                <a:solidFill>
                  <a:schemeClr val="accent1">
                    <a:lumMod val="75000"/>
                  </a:schemeClr>
                </a:solidFill>
                <a:latin typeface="Google Sans"/>
              </a:rPr>
              <a:t>As compare the relative value of different statistical models and their  F1_score, we determine </a:t>
            </a:r>
            <a:r>
              <a:rPr lang="en-US" sz="1600" b="1" dirty="0">
                <a:solidFill>
                  <a:schemeClr val="accent1">
                    <a:lumMod val="75000"/>
                  </a:schemeClr>
                </a:solidFill>
              </a:rPr>
              <a:t>Decision Tree Classifier and Random forest classifier</a:t>
            </a:r>
            <a:r>
              <a:rPr lang="en-US" sz="1600" b="1" dirty="0">
                <a:solidFill>
                  <a:schemeClr val="accent1">
                    <a:lumMod val="75000"/>
                  </a:schemeClr>
                </a:solidFill>
                <a:latin typeface="Google Sans"/>
              </a:rPr>
              <a:t> are the best fit for the observed data. </a:t>
            </a:r>
            <a:endParaRPr lang="en-US" sz="1600" b="1" dirty="0">
              <a:solidFill>
                <a:schemeClr val="accent1">
                  <a:lumMod val="75000"/>
                </a:schemeClr>
              </a:solidFill>
            </a:endParaRPr>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868" y="3226806"/>
            <a:ext cx="6943029" cy="2650490"/>
          </a:xfrm>
          <a:prstGeom prst="rect">
            <a:avLst/>
          </a:prstGeom>
          <a:ln>
            <a:solidFill>
              <a:schemeClr val="tx1"/>
            </a:solidFill>
          </a:ln>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867" y="879518"/>
            <a:ext cx="6943029" cy="2203924"/>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D2574B-227B-2140-9D7C-1DE549BE0843}"/>
              </a:ext>
            </a:extLst>
          </p:cNvPr>
          <p:cNvSpPr txBox="1"/>
          <p:nvPr/>
        </p:nvSpPr>
        <p:spPr>
          <a:xfrm>
            <a:off x="1253766" y="150829"/>
            <a:ext cx="7550870" cy="523220"/>
          </a:xfrm>
          <a:prstGeom prst="rect">
            <a:avLst/>
          </a:prstGeom>
          <a:noFill/>
        </p:spPr>
        <p:txBody>
          <a:bodyPr wrap="square" rtlCol="0">
            <a:spAutoFit/>
          </a:bodyPr>
          <a:lstStyle/>
          <a:p>
            <a:pPr algn="ctr"/>
            <a:r>
              <a:rPr lang="en-IN" sz="2800" u="sng" dirty="0">
                <a:solidFill>
                  <a:srgbClr val="FF0000"/>
                </a:solidFill>
              </a:rPr>
              <a:t>Deployment</a:t>
            </a:r>
            <a:endParaRPr lang="en-IN" u="sng" dirty="0">
              <a:solidFill>
                <a:srgbClr val="FF0000"/>
              </a:solidFill>
            </a:endParaRPr>
          </a:p>
        </p:txBody>
      </p:sp>
      <p:sp>
        <p:nvSpPr>
          <p:cNvPr id="6" name="TextBox 5">
            <a:extLst>
              <a:ext uri="{FF2B5EF4-FFF2-40B4-BE49-F238E27FC236}">
                <a16:creationId xmlns:a16="http://schemas.microsoft.com/office/drawing/2014/main" id="{67D4A6F0-60F9-F79E-4128-4C5FE8D2E2E0}"/>
              </a:ext>
            </a:extLst>
          </p:cNvPr>
          <p:cNvSpPr txBox="1"/>
          <p:nvPr/>
        </p:nvSpPr>
        <p:spPr>
          <a:xfrm>
            <a:off x="1084082" y="933254"/>
            <a:ext cx="7720554" cy="338554"/>
          </a:xfrm>
          <a:prstGeom prst="rect">
            <a:avLst/>
          </a:prstGeom>
          <a:noFill/>
        </p:spPr>
        <p:txBody>
          <a:bodyPr wrap="square" rtlCol="0">
            <a:spAutoFit/>
          </a:bodyPr>
          <a:lstStyle/>
          <a:p>
            <a:r>
              <a:rPr lang="en-IN" sz="1600" dirty="0"/>
              <a:t>Random Forest classifier algorithm has considered for the deployment.</a:t>
            </a:r>
          </a:p>
        </p:txBody>
      </p:sp>
      <p:pic>
        <p:nvPicPr>
          <p:cNvPr id="8" name="Picture 7">
            <a:extLst>
              <a:ext uri="{FF2B5EF4-FFF2-40B4-BE49-F238E27FC236}">
                <a16:creationId xmlns:a16="http://schemas.microsoft.com/office/drawing/2014/main" id="{E4A51EA7-61F3-3A21-E176-5E5F1B715CAC}"/>
              </a:ext>
            </a:extLst>
          </p:cNvPr>
          <p:cNvPicPr>
            <a:picLocks noChangeAspect="1"/>
          </p:cNvPicPr>
          <p:nvPr/>
        </p:nvPicPr>
        <p:blipFill>
          <a:blip r:embed="rId2"/>
          <a:stretch>
            <a:fillRect/>
          </a:stretch>
        </p:blipFill>
        <p:spPr>
          <a:xfrm>
            <a:off x="1329181" y="4206845"/>
            <a:ext cx="7475455" cy="2660582"/>
          </a:xfrm>
          <a:prstGeom prst="rect">
            <a:avLst/>
          </a:prstGeom>
        </p:spPr>
      </p:pic>
      <p:pic>
        <p:nvPicPr>
          <p:cNvPr id="10" name="Picture 9">
            <a:extLst>
              <a:ext uri="{FF2B5EF4-FFF2-40B4-BE49-F238E27FC236}">
                <a16:creationId xmlns:a16="http://schemas.microsoft.com/office/drawing/2014/main" id="{38CB8B9C-4A59-94C9-B3C0-B22EE35E70CE}"/>
              </a:ext>
            </a:extLst>
          </p:cNvPr>
          <p:cNvPicPr>
            <a:picLocks noChangeAspect="1"/>
          </p:cNvPicPr>
          <p:nvPr/>
        </p:nvPicPr>
        <p:blipFill>
          <a:blip r:embed="rId3"/>
          <a:stretch>
            <a:fillRect/>
          </a:stretch>
        </p:blipFill>
        <p:spPr>
          <a:xfrm>
            <a:off x="1253766" y="1451902"/>
            <a:ext cx="7550870" cy="2846721"/>
          </a:xfrm>
          <a:prstGeom prst="rect">
            <a:avLst/>
          </a:prstGeom>
        </p:spPr>
      </p:pic>
    </p:spTree>
    <p:extLst>
      <p:ext uri="{BB962C8B-B14F-4D97-AF65-F5344CB8AC3E}">
        <p14:creationId xmlns:p14="http://schemas.microsoft.com/office/powerpoint/2010/main" val="1485985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6F23-3B22-961A-47C5-42B86D000EA0}"/>
              </a:ext>
            </a:extLst>
          </p:cNvPr>
          <p:cNvSpPr>
            <a:spLocks noGrp="1"/>
          </p:cNvSpPr>
          <p:nvPr>
            <p:ph type="title"/>
          </p:nvPr>
        </p:nvSpPr>
        <p:spPr>
          <a:xfrm>
            <a:off x="982133" y="160258"/>
            <a:ext cx="7704667" cy="443058"/>
          </a:xfrm>
        </p:spPr>
        <p:txBody>
          <a:bodyPr>
            <a:normAutofit fontScale="90000"/>
          </a:bodyPr>
          <a:lstStyle/>
          <a:p>
            <a:r>
              <a:rPr lang="en-IN" dirty="0">
                <a:solidFill>
                  <a:srgbClr val="FF0000"/>
                </a:solidFill>
                <a:latin typeface="Arial" panose="020B0604020202020204" pitchFamily="34" charset="0"/>
                <a:cs typeface="Arial" panose="020B0604020202020204" pitchFamily="34" charset="0"/>
              </a:rPr>
              <a:t>Challenges Faced</a:t>
            </a:r>
          </a:p>
        </p:txBody>
      </p:sp>
      <p:sp>
        <p:nvSpPr>
          <p:cNvPr id="4" name="TextBox 3">
            <a:extLst>
              <a:ext uri="{FF2B5EF4-FFF2-40B4-BE49-F238E27FC236}">
                <a16:creationId xmlns:a16="http://schemas.microsoft.com/office/drawing/2014/main" id="{4B4F958F-A462-DB4C-16BA-908D1C32CACD}"/>
              </a:ext>
            </a:extLst>
          </p:cNvPr>
          <p:cNvSpPr txBox="1"/>
          <p:nvPr/>
        </p:nvSpPr>
        <p:spPr>
          <a:xfrm>
            <a:off x="982134" y="735955"/>
            <a:ext cx="7935624" cy="5386090"/>
          </a:xfrm>
          <a:prstGeom prst="rect">
            <a:avLst/>
          </a:prstGeom>
          <a:noFill/>
        </p:spPr>
        <p:txBody>
          <a:bodyPr wrap="square" rtlCol="0">
            <a:spAutoFit/>
          </a:bodyPr>
          <a:lstStyle/>
          <a:p>
            <a:pPr marL="342900" indent="-342900">
              <a:buAutoNum type="arabicPeriod"/>
            </a:pPr>
            <a:r>
              <a:rPr lang="en-IN" sz="2000" dirty="0"/>
              <a:t>Loading Multiple files and to made as one: </a:t>
            </a:r>
          </a:p>
          <a:p>
            <a:r>
              <a:rPr lang="en-IN" sz="1600" dirty="0"/>
              <a:t>	</a:t>
            </a:r>
          </a:p>
          <a:p>
            <a:pPr algn="just"/>
            <a:r>
              <a:rPr lang="en-IN" sz="1600" dirty="0"/>
              <a:t>	It is the first challenge we faced. As well as the files format and classification also different. </a:t>
            </a:r>
          </a:p>
          <a:p>
            <a:pPr algn="just"/>
            <a:endParaRPr lang="en-IN" sz="1600" dirty="0"/>
          </a:p>
          <a:p>
            <a:pPr algn="just"/>
            <a:r>
              <a:rPr lang="en-IN" sz="1600" dirty="0"/>
              <a:t>	We over came this issue by using for loop we loaded the data as per classification and then merged all the data. And my group members also sort out the different solution for this problem we learned about new things over here.</a:t>
            </a:r>
          </a:p>
          <a:p>
            <a:endParaRPr lang="en-IN" sz="1600" dirty="0"/>
          </a:p>
          <a:p>
            <a:endParaRPr lang="en-IN" sz="1600" dirty="0"/>
          </a:p>
          <a:p>
            <a:r>
              <a:rPr lang="en-IN" sz="2000" dirty="0"/>
              <a:t>2. Deployment:</a:t>
            </a:r>
          </a:p>
          <a:p>
            <a:endParaRPr lang="en-IN" sz="1600" dirty="0"/>
          </a:p>
          <a:p>
            <a:pPr algn="just"/>
            <a:r>
              <a:rPr lang="en-IN" sz="1600" dirty="0"/>
              <a:t>	In the deployment part we have two stages one is writing the code for deployment and second one is deploying that code by stream lit. These are the two major part for the assessing the our model is working properly.</a:t>
            </a:r>
          </a:p>
          <a:p>
            <a:endParaRPr lang="en-IN" sz="1600" dirty="0"/>
          </a:p>
          <a:p>
            <a:pPr algn="just"/>
            <a:r>
              <a:rPr lang="en-IN" sz="1600" dirty="0"/>
              <a:t>	We overcome these two major part of work with references, the references given us a brief knowledge about the creating interface and then loading the data then giving the output. We all are well defined in that code to get the best output in the interface. Then second challenge is not that much difficult but we learned it in a simple way to create a interface by using stream lit with our mentor.</a:t>
            </a:r>
          </a:p>
        </p:txBody>
      </p:sp>
    </p:spTree>
    <p:extLst>
      <p:ext uri="{BB962C8B-B14F-4D97-AF65-F5344CB8AC3E}">
        <p14:creationId xmlns:p14="http://schemas.microsoft.com/office/powerpoint/2010/main" val="932207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6" name="Picture 4" descr="Thankful Harvest - Elements - Wood shape Thank You graphic by Melo Vrijhof  | DigitalScrapbook.com Digital Scrapboo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228" y="1342360"/>
            <a:ext cx="5295014" cy="402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1297171" y="645941"/>
            <a:ext cx="7495953"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A41818"/>
                </a:solidFill>
                <a:latin typeface="Arial"/>
                <a:ea typeface="Arial"/>
                <a:cs typeface="Arial"/>
                <a:sym typeface="Arial"/>
              </a:rPr>
              <a:t>Business Problem:</a:t>
            </a:r>
          </a:p>
          <a:p>
            <a:pPr marL="0" marR="0" lvl="0" indent="0" algn="l" rtl="0">
              <a:lnSpc>
                <a:spcPct val="100000"/>
              </a:lnSpc>
              <a:spcBef>
                <a:spcPts val="0"/>
              </a:spcBef>
              <a:spcAft>
                <a:spcPts val="0"/>
              </a:spcAft>
              <a:buClr>
                <a:srgbClr val="000000"/>
              </a:buClr>
              <a:buSzPts val="2800"/>
              <a:buFont typeface="Arial"/>
              <a:buNone/>
            </a:pPr>
            <a:endParaRPr lang="en-US" sz="1200" b="1" i="0" u="none" strike="noStrike" cap="none" dirty="0">
              <a:solidFill>
                <a:srgbClr val="A41818"/>
              </a:solidFill>
              <a:latin typeface="Arial"/>
              <a:ea typeface="Arial"/>
              <a:cs typeface="Arial"/>
              <a:sym typeface="Arial"/>
            </a:endParaRPr>
          </a:p>
          <a:p>
            <a:pPr lvl="0">
              <a:buSzPts val="2800"/>
            </a:pPr>
            <a:r>
              <a:rPr lang="en-US" sz="2000" dirty="0"/>
              <a:t>In online recruitment, hiring platforms receive and store an huge amount of resumes and job posts of various fields. Hence, resume classification in database systems is very time consuming and increased human efforts. Also required for lengthy database management system.</a:t>
            </a:r>
            <a:endParaRPr sz="2000" b="0" i="0" u="none" strike="noStrike" cap="none" dirty="0">
              <a:solidFill>
                <a:srgbClr val="A41818"/>
              </a:solidFill>
              <a:sym typeface="Arial"/>
            </a:endParaRPr>
          </a:p>
        </p:txBody>
      </p:sp>
      <p:pic>
        <p:nvPicPr>
          <p:cNvPr id="343" name="Google Shape;343;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Google Shape;339;p2"/>
          <p:cNvSpPr txBox="1"/>
          <p:nvPr/>
        </p:nvSpPr>
        <p:spPr>
          <a:xfrm>
            <a:off x="1297171" y="3296992"/>
            <a:ext cx="7495954"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A41818"/>
                </a:solidFill>
                <a:latin typeface="Arial"/>
                <a:ea typeface="Arial"/>
                <a:cs typeface="Arial"/>
                <a:sym typeface="Arial"/>
              </a:rPr>
              <a:t>Business Objective:</a:t>
            </a:r>
          </a:p>
          <a:p>
            <a:pPr marL="0" marR="0" lvl="0" indent="0" algn="l" rtl="0">
              <a:lnSpc>
                <a:spcPct val="100000"/>
              </a:lnSpc>
              <a:spcBef>
                <a:spcPts val="0"/>
              </a:spcBef>
              <a:spcAft>
                <a:spcPts val="0"/>
              </a:spcAft>
              <a:buClr>
                <a:srgbClr val="000000"/>
              </a:buClr>
              <a:buSzPts val="2800"/>
              <a:buFont typeface="Arial"/>
              <a:buNone/>
            </a:pPr>
            <a:endParaRPr lang="en-US" sz="1200" b="1" i="0" u="none" strike="noStrike" cap="none" dirty="0">
              <a:solidFill>
                <a:srgbClr val="A41818"/>
              </a:solidFill>
              <a:latin typeface="Arial"/>
              <a:ea typeface="Arial"/>
              <a:cs typeface="Arial"/>
              <a:sym typeface="Arial"/>
            </a:endParaRPr>
          </a:p>
          <a:p>
            <a:r>
              <a:rPr lang="en-US" sz="2000" dirty="0"/>
              <a:t>The document classification solution should significantly reduce the manual human effort in the HRM. It should achieve a higher level of accuracy and automation with minimal human intervention.</a:t>
            </a:r>
          </a:p>
          <a:p>
            <a:br>
              <a:rPr lang="en-US" sz="2000" dirty="0"/>
            </a:br>
            <a:endParaRPr sz="2000" b="0" i="0" u="none" strike="noStrike" cap="none" dirty="0">
              <a:solidFill>
                <a:srgbClr val="A41818"/>
              </a:solidFil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955180" y="305924"/>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771182" y="829144"/>
            <a:ext cx="8372818" cy="60288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iVBORw0KGgoAAAANSUhEUgAACMYAAAXeCAYAAACO5bFJAAAAOXRFWHRTb2Z0d2FyZQBNYXRwbG90bGliIHZlcnNpb24zLjUuMSwgaHR0cHM6Ly9tYXRwbG90bGliLm9yZy/YYfK9AAAACXBIWXMAAAsTAAALEwEAmpwYAAEAAElEQVR4nOyddZwkZ53/32XtOu66M+u+kY0TI0SIhwgSSMIBwRLs4Dg4jgN+6OHB7YDjgCAJREhCEohvNpus+6yMu7R3ddXvjxrZ2e6Z6bGd2dnn/XpNNtPTXfV01WP1fD/P5yuZpolAIBAIBAKBQCAQCAQCgUAgEAgEAoFAIBAIBAKBQLDQkOe6AAKBQCAQCAQCgUAgEAgEAoFAIBAIBAKBQCAQCAQCwWwghDECgUAgEAgEAoFAIBAIBAKBQCAQCAQCgUAgEAgEggWJEMYIBAKBQCAQCAQCgUAgEAgEAoFAIBAIBAKBQCAQCBYkQhgjEAgEAoFAIBAIBAKBQCAQCAQCgUAgEAgEAoFAIFiQCGGMQCAQCAQCgUAgEAgEAoFAIBAIBAKBQCAQCAQCgWBBIoQxAoFAIBAIBAKBQCAQCAQCgUAgEAgEAoFAIBAIBIIFiTreHyVJMk9UQQQCgUAgEAgEAoFAIBAIBAKBQCAQCAQCgUAgEAgEgslimqY01t+EY4xAIBAIBAKBQCAQCAQCgUAgEAgEAoFAIBAIBAKBYEEyrmOMQCAQCAQCgUAgEAgEAoFAIJg5HA6JD32okKuuCox6vb8/xX/9Vwv/+EdobgomEEyDc85x88UvlqEoozdo/vGPPXzxi21zVCqBYGzcbpn/+q8SNm70jHq9q0vnox9tZMeO2ByVTCCYOldf7efjHy9Oe/2HP+zgxz/umoMSCQQCgUAwfxDCGIFAIBAIBAKBQCAQCAQCgeAEIcsSNTV2zjjDPer1ri6dYFCZo1IJBNMjGFQ57TQ3mjZaGLNlSwRJAtOco4IJBGOgKFBf70jri5ubE3g8oi8WnJzk56ucfroLSRrpi03T5KGHbHNYKoFAIBAI5gdCGCMQCAQCgUAgEAgEAoFAIBAIBALBNHC7ZZYscVBba6esTMPrVXA4ZFIpk0jEoK0tSUNDgp07Y7S1JYVYSCAQCAQCgUAgOIEIYYxAIBAIBAKBQCAQCAQCgWDKXHKJly9+sWxWz/HkkwN86lPNhMPGrJ5HIBAIJoPNJlFTY+Omm3K46io/+fkqHo+CyyWjaRKybLnlpFImsZhJKJSir8/g+edD/PjHnbz6apRIRPRrAoFAIBAIBALBbCOEMQKBQCAQCAQCgUAgEAgEgikTCCisXeua1XMcOpRAlmf1FAKBQJA1sgzLljn4l3/J59ZbcwgEFCSJUelLjkVRJGw28PkUiothyRI7t9ySw6OP9vO1r7XxwgthkklhISMQCAQCgUAgEMwWQhgjEAgEAoFAIBAIBAKBQCAQCAQCQRbYbBJXXunnYx8r4rTTXGOKYcbCeruE0ylx9dV+Vq508pWvtPKrX3UzMHBqusdoGlx2mZ+KChsA+/fHefzxflKpOS6YQCAQCAQCgWDBIIQxAoFgVnnrKvjQWbC7E972J4jpc10igUAgEAgEAoFAIBDMJLoOoVAKSQJZtlKHjPwLIJFN3Ng0TUwTDAMMwxz81/r/aPTUDBYLBIL5harCLbfk8IUvlFJYqE5aFHM8kmSlYvrCF0opKND4ylfaTsnUShUVdj784ULWr7fcx/74x16eemqAVEq46AgEAoFAIBAIZgYhjBEIBLOG1wbnVcLKAojrIE9vrUAgEAgEAoFAIBAIBPOQZ54JcdNNB/H7FQIBlUBAGfx/61+XS8bnU1i50kle3uilqETCYOfOGI2NCaJRg4EBg76+FD09Kfr7U/T2pujp0Tl0KHFKBosFAsH8QVHgmmsCfOtb5Xg88piimIGBFIcOJeju1onFDGRZwu2WKSzUKC/XsNlG54WTJAm/X+Hf/72YaNTgG99oJ5E4tQQhS5Y4qK934HYrADgcIneeQCAQCAQCgWBmEcIYgUAwa+Q4YVUhWe0MFAgEAoFAIBAIBALByUlHh87DD/eP+XebTaK62sa3v13BxRf7Rv1tYMDga19r4/77e4lGDcxTKxYsEAhOItavd/Hv/148pigmFErx6KP9PPBAL9u2RWlr04lEDBQFfD6FsjIbp5/u5qabgqxf70JRRo4hSRKKYnLPPYXs2RPjgQf6TuRXm1MUxRLGHC+cFAgEAoFAIBAIZhIx2xQIBLNGsRdWFMx1KQQCgUAgEAgEAoFAMJckEib9/UZGBwTDMBkYMIQbjEAgmNfk5CjcfXcBy5c700QxpmnS2qrzkY808te/9tHXl0oT+XV1pWhoSPD88yH+93+7+ehHC3nnO/NxOkecUSRJorBQ5d57C9m9O8bevfET8dXmHK9XYcMGF6oqdtYJBAKBQCAQCGYP4UkoEAhmBQk4vxIcQn4nEAgEAoFAIBAIBAKBQCA4iTn/fC833hgc5fICYJpw4ECCd7zjEL/6VTe9vemimGPRdWhuTvLxjzfxpS+10t+fGvV3WZY45xwPt92Wg3qKrKn5/QpnnOGe62IIBAKBQCAQCBY4p8j0WiAQHE/QAWeUwfpiKPSATYHeGDT3w0vN8EoLJFITH2csbApcWH3i0ijlu2BDieVQU+wBtw0MEyJJaA9DQy9sb4d9XZAUGxEFAoFAIBAIBAKBQCAQCARZoKrwnveMdncZoqdH57//u42//31gUseMRk2++90O6usd3HTTaMGNokjcfnseP/xhJ42NyWmXf75TU2OnvNw218UQCAQCgUAgECxwhDBGIDjFCDjgzSvhrvVQ7gOXBppiObykTEsME07Aq63wlefhH4chpo9/TIcKlX5YnGcJbdYUwZI8qAqMvGdVIey6m3F3zTx9GO56MHtBjipb5737NLhmifXdnBpoMsgSmFjiGN2wjhnT4WgffONF+J+t2Z1DIBAI5gOSImEP2hlaKk0lDBIDCaujEwgEYyLJEqpbRbEpGIkUybCOaYiGIxAIBIL5iWmO/8wsEAjmhrPO8nDmmemOJoZh8vjjA/ziF10ZU8VNRHu7zuc/38IFF3gpLtZG/a2sTOOtb83l859vnXK5TxYuucQ7r9IoiX5YIBAIBAKBYGEihDECwSnEkjz4zAVwwzJLCHO8m4sqWWITlwYX18DGcvh/z8C3XoL+cdIav64K/nSzJUgZRoJjD29XocI/fvkKOrP/Lk4VblsFHz0LFuUMnvK47yNhCWRU2RLv+OyWU45dyf48AoFAMB/wlns490tnIw0uFrZtamfrfduI9ybmuGQCwTxGgpxlQZa8eTG+Si8DR0Ps/uUeOrd1CVGZQCAQCOYlpmmKgKxAMM9QFLjppmBGt5hw2OBrX2slFJq6NfH27TF+85tu7rmncNTrkgTXXx/k+9/voKtrGpbO8xxFgUsu8c11MUZhGFZ/LBAIBAKBQCBYWAhhjEBwilDihf93EbyhbkSw0hqCxw/C/m4r5VCBG04rhTNLrVRIHht87GzLbeUbL47t5CIB0SREj3vda7eEKWC5toQniN+GJ+EO+/Y18B8XQL57ZCeHacLBHtjeAV0Ryy0mzwW1ObA0DxQJOqPwl73Zn0cgEAjmE9KJyk8nECwAZE2m5JwSgvUBJEkiWBeg9NwSunf3YCREXkWBQCAQjEaWYelSB2vXuqittVNYqOF0ypimycBAivZ2nT17YmzeHOHw4QTGLAwlqRSkUunBWFmG6mobZ57pob7eTl6ehsslkUyadHen2L8/zqZNYXbtik3JtWKqBIMKq1Y5WbnSSVmZjUBAweGQSCRMentTNDQk2LEjypYtEQYGxNibCZdLZuVKJ2vWOKmuthMIKDidMomEQX+/QWNjgp07Y7zySoSOjgnsfGcAVYXVq11s2OCiutpOTo6CpklEoybNzQl27Yrz0kshGhuTaSKu2WgT84GiIo1161zI6boYXnwxzJYtx6+GTZ5f/7qbu+7Kw+MZ2cklSRJlZRpnnOHhoYf6pn2O+YiiwJo1Lmpq7HNdlFGkUmbG+qwoUF/v4Mwz3dTU2MnLU4f7vI4Onb17Y7z8coQ9e2KkTqCWKS9PZd06J8uWOSkp0QgEFGw2iXjcpLtb5+DBkb44GhWCn0x4vTJr1rhYs8ZJebkNv1/B4bD64p6eFEePWn3x5s0Rentn/+ba7RIbNrhYs8ZFVZWNYFBFliESMWhsTLJrV4wXXgjR1pY+LizUvlggEAgEgplACGMEglMATYZ7z4Qr6i1xSEyH3+6ALzwDjf2W4MU0QRl0VrmoBr5xGZR6LXHMB86APZ3w4N7MG6yfaID6b49+TZHg+TugMmD9vq0drvs/S4AzFonUxGmUJODCavjU+SOimKQBLzTCf78Azx6xvl/KHPlONsX6LpfXWe9tj0zi4gkEAmRN5ryvno3mtqydYz1xtn1/B737erM+RqDOz6p3r8Tut/KGJ/oT/POjz2IkxaKMQCCYHWRVxpnnGCUoc+Y5kWQhMBMIBIJTAa9XZsuWZTidI/3+U0+FuOeeo7S3jwSSCgpULrrIy7/8Sz4rVjix2yVsNglFkYYD4YYBum6SSJhEowavvhrlu99t5+mnQ/T1pWbM5SWVMkkeMz/2emXOPtvDe99bwIYNLtxueVTZTNMS0ySTJrGYwZ49Me67r4OHHuqju3vmynUsXq/M8uVO3v72XC691EcgoGC3y6iqhKJYLhemaV2zZNIkHjfo7k7xu9/18Nvf9rB7d4xIZOpRO1WFn/ykiosu8o56va8vxZvffIhXXpneA//rXufhu9+txOcbrYL43e96+NjHmojHx7+o55/v4de/rh712n33dfC5z7UO3w9VhdJSG296U5C3vS2X4mINu11G09Kvoa6bxOMm4XCKhx7q48c/7mLr1ui0rmEmCgtVrrjCzx135LF4sQOnc3R5jm0DkYjB3/7Wzw9/2MnmzZHhsoRCC9PVZMUKJxUVtrRNCoZh8qtfdY9qs1OloSHO88+H05xTgkGVjRvdPPJI35jBblmGf/u3It71rvxRr0ciBv/6r03cf3/vtMq2Zo2Tb32rgpoa26jXn3oqxL33Hs0YmD8Wm03C5ZJxOCQ8HoW6OjurVjlZt87FqlVOCgosIcfxXHGFn4aGlZN2bnn55Qh33XV4VD8/WZJJE10fOW8goHDxxV7e9a58Vq1y4nLJ2GzyqPaaSkEiYRCLmWzZEuE732nnqadmdowYQpLA51NYt87FnXfmcc45Hvx+BbtdQlWt8eHYcg31xa2tOr/5TTd/+EMP+/bFJ+zPxkPT4OGH61i61DHq9e7uFJddto+mpknsfszAtdcG+PrXy1GPi14d359mQpLglluCfPnLZaNe/8xnWvjBD0bsyjVNoqLCxjvekcsNNwQpKFCH++Jjr+HQeJZImPT1pbj//h5++csuduyITesaZip3WZnG1VcHeMc78qiqsuFwjC7PsX1xf3+KBx7o5ac/7WLbtiixmFWW6ThYCQQCgUCw0BHCGIHgFGBjObxzvZVSyDDh/l1w79+g+7hNLXoK4in4025LTPLNyyzxSakP3rEO/nEEemPpx4+noD08+jVFssQpxx67PTy+MCYbSrzw0bMtd5shfrkV/u3vlgPOWHRHLXGOQCCYPJIE9oAdm9daCDNNkCeZ/1tWZex+G44ca9HECkxLiHwmAoFgtjB0g0h7FNM0kSQJ0zQJNYUwM+zEFwgEAsHCQ5KguFjD5RoROKxb58LvV2hv15FlOOccD//2b8VccIEHmy2DHcQgigKKImG3g9ercOmlGued5+HBB3v56lfbeeml8IwEPpNJSxgjSbBsmYP3v7+At7wlN2MKl6HvKMtWcM/lktm40cO6dS7+/vcBvva1Np54YmDGArKSBBs3unnnO/O4+uogfr+Sls74+HKpqoTTKRMIqHzsY0Xcfnsuv/51N9//fgd798anVDZJspxqSkpGB+mdTh1Nm7741W6XKSpSCQRGL5kGAmN/39Gfl9LKdvbZnuEAq8MhceutOXzgAwWsWOFEHkOwe+w1dDjA71e48858rrkmyC9+0cV//3cbjY3TXGDBEi2cdZabj3+8mIsv9o5ZnuPbwFveksvll/v51a+6+O//bufQoQTd3fqgiGHhiJAlCRYvdlBQkL6E3tycZMuWyIy0sYEBg+eeC3Hxxd5RAhxNk1i50kl+vjqmAGVIJHF8vQuHU6P6v6miaRL5+Wra8XNylDHry7HcfXc+Z5/tobbWTl2dHZdLzsoJ1emUx+z7xiM3N4EyzRTq8bgljFEUWLvWxb33FnLjjUHUMdZBRvpiBbcbLr7Yx1lneXj44T6+/OU2XnwxnPFzU0FR4KKLvNx5Zx5XXBHA6ZQn7IuHxohgUOUznynhrrvy+OEPO/nFL7o4dGhq6ZklKXO90LQkijL9PsDplCgqUtPGZp8vu5vrcsmjymaaJhs3uoeFMX6/zFvfmsf73pfPokX2Mevk6PHM6ovvuaeQm2/O4b77Orjvvg46O6fv5mW3S1x8sY9///ciTjvNnXVf/O53F3DddVbKtfvu66S1NUlX1+y7iwkEAoFAcLIihDECwQJHleFtq8E9+CwwEIcvPpMuijkWw4S/H4TnG+Gqeush4KJqqA3C5pYTU+6xOLMMNpSMqPY3t8Bnnh5fFCMQCAQCgeDUw0gYNP2jGV+FB1+1j549vRx9sgkjKXbQCU4MXptCodeGLEFPVKdjMnlDBQLBrFBeruH3K8gyXHmln899rpTlyx1ZBWmPx+GQue66IPX1Du666zCbNk3fmnRoR3p9vZ3vfa+S0093Y7NNrmx2u8xll/morbXzsY818ac/9U67XJomccMNQT7xiSKWLXNkFQzPRGGhxvveV8CaNS4++9kWnn564JRI+bBsmXPQ5cfk3nsLueeeQvLyprYkm5en8r73FVBSovHRjzZy9OjUxxZFgauvDvCf/1lCfb190vc1N1flPe8poKLCzsc/3kRX18JzjHE6ZWpr7WhaukBj9+7YjATEARIJk71744TDxqh0SmClUcvLG1sYM9+5/fZcVq50nlRpgRMJg1QKTjvNzbe/Xc7q1a4xRTFj4XLJXHddgOpqOx/60FGeemr6C5d2u8Qdd+TxoQ8VUl2d7mKULaWlGh//eBGnn+7m059u5pVXZkbgNd9Zvtw5LHL59KdLuP32XILBqfXFxcXWNSwoUPnsZ1um5VBkt0u89a25fOITRVRWTv6+FhZqfPSjRVRU2PiP/2iZsX5JIBDMX8RW0/nBRL21uEfzEyGMEQgWOCsKLDHJUCf9yH7Y0zXx59ojljDm0lorvZLHBhdUza0wxq3BG+ogOOjSGU/Bt1+y0kEJBAKBQCAQHE/Pnh5e+tzLSKqMkTRIxRdewEYwf1lZ5OatawrQFInHDvTym60dc10kgeCUx+WSWbLEgd+v8NWvllFbO3qXuGlawpR43CSVshzHbDYJh0PKKBpQFIlVq5zcd18Ft9zSwL598WmVL5EwKSrS+OpXyzj99NE7xk3TJBazymYYJopilctmk9KCaJIkUVdn52tfs9JIPPhgL6kpDoFOp8S73pXPxz9eRF6emjFgZxhWuYaCyYoyct2Of7+qSpx/voe6uire+94j/OUvfVMu28lCTo7C4sUOLr7Yy0c+UojfP1r4MHT94nHDSgk9eP3s9vTrB1YqpuuvDxIOG3z0o410d0/+AkoSXHaZn+99r4JgUMl4npE6Z5VLltPrnKpKXHWVH5dL5mMfayQeN7HZ0g510uLxyNTX29NeN01LyDKVaz8WR44kaGvT04QxVVV28vPFEv6JJBYzqa2189WvllFXN3qcMAyrXSQSBoYx5OokoWmZ++K1a51885sVfOADR3nqqam7ePn9Ch/+cCHve18BPl9m153jy2Y5i6T3JZJklfmyy3wsW+bgLW9p4PnnwwteqFhQoLJokZ23vCWXd70rP82R6NjrN9QXD6VXzHS9HQ6JO+/MIxw2+M//bJlSijtFgVtuyeHLXy7F5xu7L45GR5fr+DrncMi8+c25eL0KX/pSK8kkC6ovFggEFgVuuHcjXLsEOiPwlefggT2jMzcIZp8cJ3z3Criwavz3/XYHfPwJGJiaOZtglhCzaoFggbM4F4o8DNtqPn0Y9Czn6Qe6IaZbwhiAM8rGf/9s49JgQ/HId9nVAa+0WA43AoFAIBAIBGmYoEdTwAKPuAnmJQ5VwmNXkCUJbYruCgKBYGaRJImrrw5QVqaxaJFj+HXDMNm3L85LL4XZuzdOY2OCSMRA0yRyc1WWLHGwfr2LdevSXQMkyUp1cvfd+Xzyk82EQlOPLPr9Ch/7WBFr17qQZSsNYDJp8sorEbZujbJnT4z2dp1YzMDplCkvt7FsmYPzzvNSXj46AiZJEtXVdj796WIOHoyzdes4trHjcNttuXz60yVpYg6AaNRgx44omzZF2LcvRkfHSNkKCjSWLHGwZo2TlSud2O0jAUhZligrs/Gd71QQix3mb3/rX9BuBZomcc89BVxwgXdUiqZEwmDz5gjbtkXZsydOW1uSRMLE7ZYpKtJYvNjOued6qKlxjEqVIkkSmgY33RTkyScH+PWvuyd9/VavdvLVr5ZlFMUYhsnhwwmefz7Mq69GaG62ymWlJtGoq7Nz5plu6usdKIqEokhccomPRKJkwd1Hp1OmrCw9uqzrcPRogmh05pQE7e1WCpTa2tFCHJ9PobTUNuycfLLx6KP97N6dIS/7IHl5Kuee601LhXb0aIIXXwxjTHLRb8+eGNHo9C5UXp7KZz9bMpxixzRNIhFjuC/euzdOV5dOPG45/JSX21i1ysm553ooLNRGHWtojPjsZ0u45ZaDU3J5UhR473vz+eAHC9KEU2ClzdqyJcorr0Q4eDBOR0eSZNLE6VQoLtZYutTqi5cvd44awxRFoqrKxg9+UMlddx3muedmLuXTfEOSJPx+hY9/vIjXv94/LIqx7q3JK6+Eh+9tZ2eSZBK8XqvPW7rUyXnneYbb4bHHdDgk/uVf8njssX6eeGJg0uXauNHDF75Qit+fHqbTdZMDB+I8/3yY116L0N6uk0yaeDwypaU2liyxs3Gjh6oqG7IsoaoS110XRFEkdN2ctOOcQCCY/1xQCXefZm1ir8+FT54Hf2+Avulp8wWTRJbAb4d89/jv89qt9wrmF0IYIxAsYGQJqgNWJw2WgORgjyUsyaY/7o+PFtGUemejlNnjtUN9nvX/pgmH+6B58s8cAoFAIBAIBALBrCIBNiXzbl6BQDC3XHGFH7vdapumadLbm+LnP+/i17/uZvfuGAMD6YFuu90KHt50Uw4f/Wghbvfo9m2zybzxjQF++ctuXn556imVSko0Skq0YVFMW5vO//t/LTz8cD9HjiSIxdKDvX6/woYNLu69t5BLL/WhKIwq26pVTu69t5A77jg0aWeWc87x8IlPFKWJYkzTpKkpyZe/3Mpjjw1w4ECcRCK9bE6nRFWVnUsu8fGJT1gpJ44tW3Gxxqc+VUxLS3LKwp2TAZtN4pZbcnA4RurdkSMJvvKVNv72t7Hvrccjs2qVk7vvLuD66wNprgVer8J73pPP/ff3ZPz8WASDCu99b0GaY9JQ2f785z6++tVWtm+P0deXXmncbpmlSx3cdlsOb3973rB7xZVXBrIuw8mC3S5RVKSlvR6JGLS0zGyKxJ6eFP39mRupFfjmpHRX+uxnW8ZNQ3TmmW42bHCjaaP7mVdeifC+9x0hHp+cyEXXzWkJFAEWLbIWUof64sOHE3zmMy38858hjh5NZOzvcnMVzj7bw4c/XMhZZ3mQ5dF98Zlnurn77gL+9V+bJl2eyy7z88EPFqaJYkzTZM+eGF/9ajtPPTXAoUMJdD29bG63THW1nWuvDfDBDxaMEsRJksTixQ4++cli3vOeIxw6tHC3tft8CjffnDNqDrB/f5z/+q8WnnkmRGNjMuO99fsVTjvNxQc/WMDrX+9PG2cDAZX3v7+Av/99co5AhYUqH/lIIQUFmUUxv/hFF9//fgc7dsQIh9PrtN8vs2KFk9tvz+O223JwOmUkCa65JpB9IQTzClWG29fAVfXTO05XBL7yPOwUhqULCgnwOaysCkMUuEFJz/YomGViOjx1yIq35jotB5kcJ/gdoEggloHmN0IYIxAsYOwKFHpGBkcJ+N2N2TvGqDK4j9kYk+Oc8SJOinwXOI55BmwJQffCXTsTCAQCgUAgEJykyBI4VDkrMbpAIDixHJs6oa1N5557jvKHP/RmDIYNEY+b7NkT50tfaqW9PcnnP19KMKiOWvSsrLRx6aU+tmyJTDl4PZQ6yTRNdu2Kcc89jfz97/3o+tif6etL8cQTA2zfHuWLXyzjzW/OQTnmuVmWJW64IcCvfuXlscey31lSUqLxr/9aSGXlaLcMwzDZvj3K2952iG3bouN+12jU+h5798bYvDnM179eztq1LhRFGi7bGWe4+cAHCrjnnqP09y/MPB6SJOF0Wt/ZMExeeCHMhz7UyKZN4XGvXyhk8NxzYXbtOkJ/f4o778xDPW4ld8MGF2ee6eGpp7K7t5IE55/v4ZprAmlihXjc4Fe/6uYjHxk/PVM4bPDyy5Zzxtat0UHnmYW5xOx2K+TkpDt0RCIGnZ0zK4zp60sxMJDCNM00wVJVlR1ZlkidhLkSMokNR/89lVFMkEya9PSkJi2MmQmG+mLDMNm8OcLddx9h8+bIuKmGurpSPPhgH6+8EuEHP6jksst8o/6uKBJve1suf/xjDy++mL2AsqbGxqc+VUxubnoKtueeC3P77YdoaIiPW7Zw2GD7dst1bPPmMF/+chlLlzqG65miSFx6qY/3vMdyPhtvPDyZGUoHB5bw5Ikn+vnwhxvZuTM27vXr60vx+OMDvPZalPvuq+C66wJp7zn7bA+rVzt59dXsFqoVBa6+OsDrXudNS9UYjRp8+9vt/Md/jJ+eqa/P4Nlnw7z8suXa9qlPFeN2p/dXgpMHWYKVBfDGxdM7TmM//PTVGSmSIAvWFlmZFloG4KF9kJyl6awJ7O+Gvd1QE4SEDn87YIk0BCeWUAK+9jx880Wr3cqDYpg1RfDom0cycAjmJ+L2CAQLGFW2bNWGkCTLdWWq2Od4bh08RpiTMq0BaGE+qgkEguOx+W24i1w4ch1oHg3FZnVIqUQKPawT644RagqR6J+5xUnZJuOr8OIqdGHz25AUCTNpkAgnibRFCR0dGEzRMnXsATu+ai/OPCeqQ8E0TBIDSSJtEfoa+jESg09TphUgme738VZ4ceY6sPlsKHYFSYJU0iAVSxHvTxDrjBJpi5CKnzxBCcWh4C3z4CpyYfPakDUZI2mQDFvXsf/IAKlp3qc5QRqsH5VenPlOFIcCBiT6E4RbwwwcDpFKTP97SbKEq8iFp8SNPceOalcwTdCjOrGuGANHQ8S6xrY+ny7uYheeMg/24NC5TfRIilhPjEhLhEhHFHOeBwBsfhu+Cq/VP7k1JAVScYN4X5xQU5hISwQjW1VyNucLWOdz5jtRndbjXCqmE+9PEG4OE24OY87Q6Wx+G55SD44cOzaPhqzJmCbDbSzRnyDSHiU6jfuk2BU8pW7cxW5sXg3ZpmDo1vGj7VH6Dw+gR06+lR5JkrCrYuuWQDCfGRhI8ZnPNPOb3/Rk/Zl43OQ3v+lh40Y3b35z7rDAA6yA26WX+vja19qmHbwOhQw+//lWHn+8f9xg3bG0tel84hNNLF/uYMOG0b7eTqfMXXfl8+yz4XGDbEMoClx5pZ/zz08P2O3bF+cDHzjKa69Fs94Zn0rBs8+G+chHGvnJT6qoqrKNCsi+6U053H9/Dw891J/dAU9ijh5NcO+9jbz4YvYpS3p6Unzucy2cf76HpUtH71hSVYk3vMGXtTDG6ZR5y1tyyc0dvSRsGCbPPBPic59rGVcUcyyJhMnPf95FVZWNf/3X4gWZtiMnR0lrA2CJiHp6ZvYZI5Ew6euzRCLH7zTOy1ORxbTihGKaVr/6mc+08PLLkaz6O9OExsYk997bSG1tLfX1jlF/z8tTufXWXF59NZqV4Mdmk7j11hxWrnSmiaVeey3K3Xcf4cCB7PNnJJMmDz/cj6I08dOfVo3qBxRF4p3vzOd3v+th06apO5+dDJimJfD8yEea2L49+2fdjg6df//3Zs48001p6WjRqNstc8EF3qyFMXl5KjfdFMTrHb3YnkqZ/PWvfXzlK21ZjddgzU2+9a12qqrs3HVX3rgOTQKBYOb50Ea4bRU8cwSeaIDkLBpvPX8U3v8wnFkGnRF4YA9EZlanK8iSpJEuguoXKa1OCoQwRiBYwCgy2I9p5aZpCUqmSgY3zhOK67jvMgPxQIFAMI+RNZlgnZ/C04sI1vuxB+xobg3FoSCrMphgpAxS8ZQVQO2I0fFqB0eeaCTRN/FTiM2nUfPGGvw11k6uQw8dpm1zOwDBxQFqrqrGV+nF5rOhOlUkWcJMmejxlCVOaAlz+JEjtG/pmHRAWLbJVFxYRvHZxVYweDjgbJKKWcfva+in4a+H6Nndi2mYGEljWBA0GRSHQuGGAkrPL8VT7ELzaKgO1bqGEpgpk1TSQI/qJENJYl1Revb00vRMC+Hm+ZtjXFIkik4vpOz8Ujxlbmx+O6pDsQRMKZPU4H0aaAzR+HQzbZvaRoRGYyCrMmWvK6X4zMLh1ehYd4ztP9pJKpbdoKO5VZbfsQx7YCSPYdMzLTT9szmtnngrvSy+uQ7FbomitnzjNZIDSWRNpuKSckrPKcZZ4MTmsY2qH/G+BAOHB9j/p4P07uudmkpUAm+Zh6rLqwguDmAP2NDcmlUvsERnyVCSWHec1k1tHH2ikXjP5J7wgvUB6m+uAyxBz7Yf7BgWODhy7VRcUkHhhgJLUOKy6qRpmoOiC51EX5zeA/1s+/72CdtYzrIc6m6onbBMRx4/SssLrTADwhGbz0bZ+SUUnV6Is9Bl9U92GUmWMHQDPaIT741bbfkvh+k72JfVvfJWell622IkVcJIGrz6zddIhnWr37i4nOKNRbgLXWjeQZGgiXW+qE6sJ073jm4OPXKYUNMU268E7iIX5ReVkbM0B2euA9Wtodqt9gVgDLaxVFQnMZAg0halY1snjX9vIhXPcoImQ+G6AsovLMNT7sHut6E6VCT1mDY8kCTUFKLpn820vtCW/bHnAbIEdrEoLRDMW0zT5MEH+/jtb7MXxQzR15fi17/u5rrr0gNaq1c7cTikSaW1ycRLL4X54x97shbFDNHcnOQrX2njZz+rwuEYiaLLssTatU5WrXLywgsTjw8+n8Jtt+Wkpe2IRAx+/vMunnsuPKl0EUP8858hvve9Dr7whdJRgX+3W+aDHyzk0Uf7T8pUMdliGCZf/3o7L700+TG6sTHJr37VzWc/WzIqQC5JsG6dC1kmq/pSUWHjkkt8aa+HQgY//nEXDQ2Ti+YYBvzyl928/vV+Tj/dteBSCAaDmZ+/kkkzY2qT6RIKGRnbVk6OImz5TziWo8gTT/RPur/bty/Gffd18MUvlmKzjfTFqipx1lluamvt7Nw5sSCjrEzjmmuCo5zOAHp6dO67r4OdOydvo22a8PDDffziF1188IMFo9qszyfz3vcW8I53TD713smEYcCXvtTKtm2Tv37798f5wx96ee97849LqSixapUz6754yRIHGzd6Rr1mpVBM8tOfdtLePrmNAdGoyc9+1sl553lYtsyx4PriU5lXW6Fjklq1zjD0zN7+JsExuFQ4s/zEnS+eslxi/nbgxJ1TIFhoCGGMQLCA0Q2IHLOm0R+HdzwAW9umdrzkHD8UHau4lCVwpad5FggECwRftZflb19KcHEQWZHhuPzcQyiKgmJTsHltuApd5CwNUnJ2Ma9+Zxv9B8ffcSprCoE6P/mr8gAINYbo3t1D+evKqL22BnvAlnZOSZawaTI2j4a72EVwcZBDjxzmwB8PZu1o4Mh1sPztSyk6oxBJkUYvbCMhu2VUl4qryEXu8hz2//EgnVu70CM6mntyHZ+ryMXydywlf3UesmYtpmX6TrImo7lUnLkOvBUe8lbnUXJ2MZu++Mr8E8dI4CpwUv+mOkrOLkbW5PTvpErIqozm1nAVuchfk0/Lcy3s+uUeYp1jrw4YukHP3l4qLiojUB9AkiSMlEmsJ86+3+7HmMAPVdZk6m5cRNn5pZaQyjTp2tFN7/7ejMIOm0cjb1UemkvFNEz8NX7CzWGWvrmeojOL0r7bUP3Q3EP1L8D+Px7kyGNHJuXyozpVyi8qo/bqahw5DqQMu2BVh4rqUHHkOvDX+ijZWMSuX+6h49XOrIU4Nr+N/DV5SJJErCeOI9dBKBIiUOdnxZ3L8df6kOQMbUCRUR1WfYxm6VbjCNopWJs/4fs6t3UhIWFOw3NOkiUC9QFW3LEUX5UvrR0DKJqC4lew++14y70UrisYvlfJ8Ph9hc2rkb/GarOppIGvxkekNcqyty2h6PRCJDXD+RQFxa5Y7jWVXgrW57PtBzus+zUJNK9G+QVlLLq+Bs2jpd2f4fPJEoomg0fDmefEV+3DWeCk5bnWrMQrznwni66voez80kH3qnHacKGT/FV5tJ3Rzs6f7yLSdnLk0ZQlCYdwjBEI5i3NzZbIIFtnjON58skQnZ16mjDG41GorrazZcvU+yrDMPn+9zuIRKY2Vj3zTIhnnglx8cWjxQ/l5TY2bnTz0kvhCYN2a9a4OPvs9IBdQ0Ocn/60c8ppNlIp+OEPO7n99tw055MNG1ycd56XJ5/MPt3TycbLL0f4/e97piQqAvjLX/r4xCeKcblGj5v5+SqFhRotLRNvGb7mmgAeT/r4tHt3jD/+cWplO3gwzgMP9LJ2rXPBucYc38aH0HUzazeHyTAwkMIwGJUODSyxmohzn1iSSZMf/rBzSkLHVAoefbSfW2/N4bTTRjt4LVvmZOVKJ7t2xSZsbxs3elizZnRfaZomW7ZE+MMfesZNszceug7f/W4H114boKpqtLX4eed5WL/exUsvLVzXmH/8I8Rf/tI3pc8mkyaPPNLPXXflDadlAkukWFysEQwqdHWNP7eQJLj22iAuV3pfvGlThMcfn9o4uGVLlCefHGDxYkda2j3Bycvn/gl/2Tu5z4gNxSeO00ohzznx+wQCwfxBDJECwQImmYKBY4QxTg06wlYuwpOR7mNiY7IEfjto8uzlbRQIBHOHmTLxVnhHOaSYhkmiP0G0M4Ye08G0XF9chS7LZUCSkFQJX7WP5bcvZet92wi3ZL+Y46v0UXZ+KfVvWoTm1jBN00rH0x4lGUoiyRKOHDuuAtdwINzm0ai5sopEb4KGhw5NKBiwB+0sffNiis4oHHbmsM6jE2mLoIeTKA4VZ74Te8CG3W9n8c31OHIOk5pkKhZ7jp0Vdy6jYN3ITiZL5BEl1hVDj6eQJAnVpVppUnw2ZGVQiCFD/5EBIq3zTBSDlXpnxTuWkbcmzxJNYV3DWFds+HupThVnnhO734YkSyiaRMk5JSgOhZ0/HT+wPnB4gH2/P8CaD6yynFpkiYqLyunb30frS21j32MJCk8vpPzCsuHrHe9NsO/3+wk1ZnEdJchfk0fZeSUUn1WMrMqk4iki7RES/dZgbvPb8RS7h+ufI8dB/ZvqMBIpDv/taFbXT9Zkaq+ppuaN1ajHJL1NRpJEWiIkIzqSImEP2HEVOJFVGUmR8Nf4WfXulWz97rZJiy0AZNU6pqxIrHr3SvzVVrDONEwSoQTJiA4pE82jDQsyMKFjSyemMfFidDKcZKAxhOpUUZ0Kqt1yeWKGAwiSDPlr81j+jmW4i0d2RRtJg0hHlHhvHDNlorlV3MVuFIdiCep8NupvXITm0dj7f/smFFkde76CtQXY/bbhfsM0TaKdUaKdMYyEgeKQcRe50byaVR7JEsWtuGMZm7+6hf5D2S2s2gM2Ft9aT+l5pajH5c80UgbJUBI9avW9qlPF5rONXGMD2l9pR59A9APgzHew4o6lFKwvGNUPxnviRDuiVht2KFYbDtgtcY4mUXRGIYpdYcdPdmblhlPksaHMoS7FocoERGJpgWBeYpome/fGeeGF0JSPkUyabNsWpbp6dEBRkqCkxDYtYUxra3JaAcm2Np1nnglx/vleNG1kILTbZdaudeHzKfT2jh8tufHGYMa0LX/5Sx+trdNLbzcwkOI3v+nhP/7DOSrQ7/UqXHmln6efHpi0U87JQCpl8re/9U/aBeBYentTNDTEWb58JAIjSRIOh0xOjjKhMEaWyegWA/CHP/RM2ekolYIXXgjT3q5TVmab+AMnEWMJfQzD6gdmGuuYJsdPYhea4Ohk4OjRBK+8MvW++ODBOJs3R1i3zjUq7Z7LJXP66W7+9KfecdMpKQpcf31g1GfBErU8+GDfhOKLiWhpSfLQQ328+90Fw32xJEkUFWmcf76XTZuySx91spFKmdx/f8+0hG3t7Umam5PU1IzMASRJwutV8PkmFsYoisQll3gzlA3+9KfeKYtPk0mTJ58c4C1vycXvn7zbsGB+kkxB7OTLLHzKcHYFiMd+geDkQjRZgWABk0hB84A1gdIUS0RSGbDyHZ6MzzadEUvo47NbC45FHsh1QevU1zMFJznS4GLRUGBSGrV4NPQ36zdz9H+GGXINMAef+I/9r2DuGDgaon1zB6Xnl5DoS9C2uYOOVzuItEfRwzqGbi00KHYFd7Gb6suryFuVO+xuEFwcoOiMIg4+2JB1mqNAnR9flRfVpZJKpDj690aanmkh3hvHSKRAklCdKnnLc6h5YzXOAivPt+pQqXljNU3PNI+bwkmSJYrPLKLozGNEMYZJ6wutNDx0mFhPjFTCGHZJKFyfT9Xlldh8Niovrcjo6jEepWcXk7ciF0mynEtinTH2/X4/vfv7SEZ0DN1AwhJKqC4NZ56DvJW55K/Nx5nvoPHJJsx5FpSQVIn6m+qGRTGmaRJtj9Lw8GG6tnWRDOsYKesa2jwahacVUH1FFapLRVYkCtblE2mLsudXe0iNk1apfUsHDX89RP2NdUiyhD1go+bqavoPDxBpzbw46inzUPvGajSPBpIlJDjw54N0bctejVp+YZmVrkaWaNvczuFHjhBuiwyncVKdCsH6ADVX1+ApdQ+LsxbdsIjO7d1ZufuUnF1M1eVVqA51ODVT0z+baX62ZVBokQLZquuBGj/VV1Xhq/QiyRLOPEuIE+2MZif2OQZJkQnU+AguDuKr9JJKpOja0U3TP5oJNYUxkilMExSbjCPXQcHafAJ1AXoPZJd+qGdPD5u/9AqyJls/qozNq1FydjEl55RMqqzj4S71UH9THe4iSxRjGiY9e3s5+GADocawJdozTGSbgjPPQeXrrXRRVjtTqXpDJX0H+mh5vjWr80myRMVFZcg2S6AUbgnT8NBhund1kwwlMVMmkirjzHFQel4JZReUWu+VJFzFLsovLmfXz3dPKMSRZIm6Gyy3oyFBomma6BGdxqeb6NzWRawrNtxuZE3GHrATqPVTsDYPW8BO944ejIkEfDLU3bCIgg0Fw2041hnj8N+O0P5qJ8lQEkMf6QcL1uZRM9iuJFkib2Uu1VdUseuXeyZ06bpzQxE++9wtCMsSBJ3icftkRkICaWR2OTPzTDHHnA+kUlaqoqm6xQzR2Jh53uf3T0+Vt3VrlIGBqZdN1y3RTk+PTkHBaLfBpUsd+P3jC2McDonzzvOkvW6a8MADvVMu10j54PnnQ/T26gSDI/2kosDKlU4KCtRpi2/mIz09Oq++GplywBMgkTDp7Ey/NpomZXQeOJ6SEo3KynThSipl8sQT03Pq2bkzSmenTmmptqBSeBwrLjsWw7Cu20yj62ZGMYLNNuTiJ8aRE8WmTdNrr/G4ySuvRIhGjbS0dOvXu7DbpXGFMW63zFlnpffFyaTJww9Pze3kWCIRgxdfDPOWt6RGOSPZ7RJr1rgmHCtOVlpakmzdGp1Wqqhw2Mh4bWw2Cbt94r64qspGSUm6G7Cum9N2Tdu0KUIkYghhjGDeI0sjP0OYJhiDPzM12knHnOv46YlhjpxzKudza7C2CKaQ9X5eo2S4XqYJqcFrNZNIgCJb/w4/W89gPRi+96R/n5mua4KTB7FSJxAsYExgdye0h6HUZ3X+r6uC32y30iydiPPPJKGElVfzvErr98V5UBMUwphTAZtiw6E6cagO7KoDp+rG7/ATcAQJOnPw2ny4NBdOmxuX6sKu2pFlFVVSUGQFCZmUqaMbIz8pQyemxwgnQ4QTIULxAcLJMKHEAD3RbkKJAeJ6jHgqTiIVJ67HSKQml29dMA1M2Pf7/XTt7Kbt5XaSA8kxXSNCjWG6dnSz9oNrKNxguaPImkz+mjwan2oi3hvP+LnjUZ0qpsMk3htn1y/20PxMS8Yg78CRAUJNYVa+ewWuQXGMI9dO6TnFNPz18JjHd+Q6WHRdDardmn6lEikOP3qEPf+7z3JhOI7+hn569vWy4s7lo5wpssHmt5G7Ihd5MJ+5HtF55euv0b2re8zOue9AH22b2lHse/FVeunZ35v1+U4IElRcVEbJWcXDAfXefX1s+8EO+g6miyciQF9DP/2HBlj+jqU4ch0omkL1GyrpeLWDji1ju56YKZNDDx/BU+qheGMRsiKTsyRI3Y2L2P6DHWmpYlSXSv2NiwjU+a30S7pB49PNHHn8aFZuJ2AJ/Ow+G4ZucOTxo+z4ya6MKWkGjobo3d/HqvesJLDIOp8z18Gi62vZ9v3tGOMIfgKL/NReU43mtuqgHtHZ8dNdgyKo9HIOHBmgY2sn6+5dQ87SoCU6qw9QdVklu365Z1iwkw2KXab6qirsPjuR9ih7/ncvLS+0Zi7vvj7aXmpH1uSsnVX0aIqBo6MnBJIi4S7xUHJO1sUcF9kmU3dD7ch9Tho0/rOZXb/YnVEUF24O07uvj9qrq6m9tgbFpqA6FZbcWk/fgT4i7RO7CUiS5TZjmia9e3t55b9fI9IeSa/vrRG69/QQ74tTd8MikCyxS/7KXBrLPfRNkFqu5OwiKi4pHxbFGEmDjtc62PWrvYSOhMasx+2vtLP/DweweTUSoYnTN5SdV0rpeSXDbbj/0ADbvr+dnr29Gfum/oZ++g72s/Kdy3EWOJE1mYqLy+nc1jWhuKjYaxPCFMGESEjYFDsOzYFdceBQHbg0D36Hn6AjSMCZg8fmxaW5rbmm5sKm2FBkFUVSUOXB/tRIoRtJUoaObqbQU0liqZg1x0wMEE5Y882BwXlmOBEinoqR0OPEB+eZSWPiNiSYGXTd5Lnnpv8QOVbAMJug2Hjs3h0nGp3eA/vevTG6utKFMbW1dny+8Vfvly51kJenps09m5uT7NmTXYrDiTh6NMmBA3E2bBjppyVJoqrKRk2NfUEKY1pbdfbty+65ZCx03SQUSq8bsjy2gONY6usdeDzpaUgPH06MKfTKltZWncbGBKtXn0r5BBaOAEiQzmuvRactftq6NUI4nC6MWbbMOThWjN3XD4lTjufQoTgHD05/bco0Ye/eOC0tyVHCGEmSWLrUQWGhuiCFMQcPxmlqmt71SyTMjOO0qkpZpTBaudKJzZY+V9i3L05b2/Tmg0ePJmhrS1JUlD6OCwQA+S6oz7XiRKYJTQNwqDe7z6oyrC+2NmAD9MZgb1fmtE25Tit2I0sQSVoxHcO03FVWF8IltVacanEueO0QTUJLyHrfI/utjd0toakLMTw2qM+BM8vgrApYWWBtsnZpVnn74tDUD7s6YFMzbG2Dgz3QMY5RmCpbGQx8dgg4YFWh9V2GmprPDmeVwXh7eAwTXmqaODanyVCXCzkTTKs6wrCve/qCFQko88G6Ynj9Ijij1IonujQIxeFwH/zzCPx1L2xvh64szTG9NqseOFRI6LC9w6oPmgy1OfD6Wri4BpblWxvgkynoilj14O8N8PRhK/vFZIZjlwolPqtunV1h3aP6XAg6rHs4kLA24O/ssOrZc0dhT5dwZjqVECuFAsECZ3s7HOmDEq81SF+2yPr/I9PfXDAh8WMGE1myBrzpEE7A80fhnArreFV+uKgaNjWJdEoLDbtiJ8+VT4GnmAJ3ITmuPHKcuQQcQfyOAB6bF1mabIWyT/yWQUzTJJGK0x/vZyDex0BigN5YD12RDroinXSE2+iKdBBJRk7Jnb+qU6X8onLyVudl/RlnngN1kgHKcEsk61RIekTn4AMHCdb7sfvtSJKEp8yD6lKzFsaAFQw+8ngjzc9lFsUAYELnti7aNrVTfXnlcAA6uCRIw0OHxxSeFJ1ZiCPXAZJVx/oO9HPoocMZRTFgucl0vNrJkUePsOQti5HU7Bc1NJdqpREafDqzxDyhCRWLpmGiR3W6d/dkfa4ThTPXQflF5cPXIRVLsfvXe+g7MPaAZqZM2ja3E6jzU3NlNZJmpduqfkMlnVu7xnUTSvQlOPCnBrxlHryVXiRJovScYrp3dHP0740jb5Sg7PxSijcWDbvz9B3s5+ADDVmllTmevoN9HPjzwYyiGOtLQf8hK93Tho+sRVIlJFkiZ3EAX6WX3n2Zr4esyRSdUYi33PouRsoS4DQ93Ty2eMeEWFeMvb/dz7oPrh5Oa1N4WgGHHzvKwOHsd7PJiowz10kynGTX/+ym5bnxRQ2mYY59DbLFhJn0/w7U+Ck+89j73Mf+3+8f1ylKj+oc/Msh8tbkkbPYEhc5850UbSzi4AMNWauIY10xdv5iN5G2sftEM2Vy6JEjFG8sGr7PznwnznznuMIYe9BOxSUVyNpIWqOuXd1s//GuMR2ShjHAMAxi3RP3s44cO+UXlqHYR8Q3e/53Lz17esf+ToZJ57Yujj7ZyKLralFsCrImU/WGSto2tWHop94YLJg+TtVJnruAQncx+e4Ccl15BJ25+B0BAo4gbs0z6UBC9rPMwfR/eoz+eB+hRD/98X56o910RTvpjHTQGW6jK9JFVJ96+gbB+BgGMyLw0Mfog6Ybh2pqSkzLpQAsEcvAQPpcNhBQyM8ff06+aJEDhyP9WWvPnti0yzVEd7dOU1OSDRtGv15QoFFUlL6LfiHQ25uaMNXRRJjm9FxKysttGe9tQ0N8XOeKbDl4MIFpTr8NzCfGqvOybLkczTSKImW8flY5xLznRHLoUHzaad0aGhIZ21ZurkJurkpHx9jPi0uXOjKmtNu+PYYxQ1v2m5uTdHWll6Giwjbo6DU9Md98pK1Nn7ZjnGGYY/bF2fR/NTX2jP3H3r2xaTnZDLF/f/wUEykKJsPFNfDTa8CuQMqArzwP//p4dp8NOODBWyDfbf3++EF425+sjAXHc0EV/OJaS1jRMgBLvg12Fe5aD+/eYIkwjsVnh0IPrCmCW1dax/7q8/D0ocmJImTJEkK8bQ1cuwQq/Jnfl+OE6oAVZ7prvbWx/PP/hG+8mPmYF9fAhVVQFYQKH1QFoMBjuasMsaoQHn3L+OWL6VD2tYmFJbku+NIlcEXd+O/79Ta460FLbDJVbApcVQ93n2YJiZzHTcW9Nij2WmKZO9ZawqVvvAAvNU987BUF8D/XWiKY3hhc+j+wqxPetBzef4YlWDq+38xzWWKaG5fDKy3w5efggT3ZCVcurIYr66yN9SsLM7v5+B1W/VtTZJXjcB/8z1b41ovZC34EJzdCGCMQLHCa+uHBvbChxFLzFrrhQxvho4/BZOJNkzVsNYHuYwYSl81S5fZN45kqnoK/H7ImR2U+y2bt3RvgL3stFalYIjg5kZCQJRmXzU1VoJYl+cupDtTgtnlwaW6cmmvQ9eXEra5JkoRddZCvOsh3FwBWECNlpojpUaLJCNFkhK5oF/s6d7O3axcd4TaSho5hGiz02qi5VCouKpvrYqQRbo3Qf3iA/FVWeMrusw0HerPBNE0SfQmOPnF0XNcNsIK17ZvbqXr9SIojZ64T1almTO8hqRLFG4uGfzeSBq2b2giPE+S2TgRHn2yk9toa7IFJhN2k0X6ksqZMOhXTfCN3ZS6eEvdwsLLj1Q66dkycpshIGLQ830b568qw+S3reH+tH0+pm4Ej4+8W72voY9/v9rPm/atR7FZAvubqagaODgwLUHKX5VBzVRXS4NOwHtHZ+3/7GDg6eQtkQzfo3NpFpHXiJ7HOrZ307uslZ2kOAM4Cp5V6aH/m1EOaR6P4rOLhehBuidD87DgCsGPob+ine1cPRWcWDostcpYGJyWMAauNNT3TQvvm9kl9bl4gQfnFZSPiEd36LtmI95KhJI1PNhGsD1iOVjaZ3KU5ND7VNK6oZgjTNGnb1E7fgfFdXwCS4SRd27vxlls56xWHYgnyxtmQGlwcxFsxIgQw4gZ7fr1vYlHMJAkuDuKr8g6fp2t7F51buyb8nNVftlN+YTnOfAeSJOGv9uGt8E7ohAPW9RuySD6hDFtDn9x978mOhIQiK3hsXmqCi1hasJIyXzlumxe35sahOpFl+YTPM52aE6fmpBBrbmCaJrqhE9OjRJIRYskI7ZE29nbuYn/3HjojnaSG55mC6WIYJk1N89OhR9dNenr0aQfGentTDAykME1zlNBLkqSM6RuOpbRUw2ZLbxOHDyfGFANNlv7+FJ2delr5vF6Z/Hx1eBfzQsE0TUKhFD09c7sVtaBAzXhvW1qSJJPTv+CNjYkFdd9gfGFMNi49k8VykUg/biKROcWSYHZIJg26u/VpX/POTp1IJFNfbKU22717bJFmVZUNOcMz/MGD8RmrC11dOn196eULBhWCwQWWGwSrL+7t1aeVrnAmKCnRUJT0e3vkSGI4/eZ0OHpUuF0L5hd5Lks0cvUSeNcGKwWRYVrCnCGdnyxZsR5ZssQMr6+1hCu3/QG2ZJeJGgm4tBa+fInlFjLkbGMOpss5dl3g2DROkmSJPw6MsUdQkeDGZZYo5EQ93puD10c3RtIADaf4ncEyuDT4l/XwobOgxDPiJDSUNmlI8DyUXinHCTevsAQvH30M/nYg+yiI324JXs4ohU9fYLkKgeUSM1QPJMlydRlKgbW+GL5yiVWO+3eN74wjYZXt7WusY8DolEnHnmPo+yiylZHiI2dZ5fv0k9AvutAFjxDGCAQLHAP44StwwzLLCk2WrMEhkoTvbx7fKk+TLQXwohxr4HixMXtnFtOEzS2W6hag1AuX10FDb2Z7vWx5/ig8tN+aiKiSJbb59fVw76Pw7FHoH0N4I2GpQUs80B0T6ZfmAx6blzxXPuX+SlYWrqUudwk2xXK4kJAmvVN3tpEkCVVS8di8eGxeTNOk3F/F6qJ1GKZBb7SHvV072de1h6b+xkFHmfAp6SgzV+gRnVjXyMKSpEqo9skt5nRu7ybSlp08vP/IwPCixVCweyxhjKfUjSt/ZMdOKp6i45WOrJ4eEqEkndu6KD23JLsvgRUcj/fEhxe4fNVeis8s5OiTTZNKfzNfUJ0KOUtzUF3W1NU0LFGCmWVwpu9gH/H+BLZBFx3VqRKoC0wojMGAlhda8dX4qXljFYqm4C33sOiGRWz7/nZkVabuhkW4iqxUV6lEin33H6B9S3b39niS4STdu3uySr+USqRo3dQ+LIyRVRl/jQ/VoWZ0IQrUBXAXuwCG3U6OTz00FomBBH0N/RSdXgiKVd/zVuVx+NEjk/qeib4ELc+3kIqffIFdV4GTYH1w+Hc9rtPyQparM1giECNpoNgUJEnCXerGkevIShiTHEjSub0rKwcdI2lY7lCDSJKEzWvV+0zjkazJ5CwOYPPZhl9re6Wd3hlOpSbbZHKW5aB5rGCsaZg0P9dKKstJ4cChAeI9MZz5Dut4dpng0mBWwhiAxw/08FpLeGqFnyJ2Veb1dUGW5LtO6HkFlhjG5/CT68yjMlDDmuINVAaq0WRt2HFwPs4zNUVDUzS8dh+maVIRqGZ9yRkYpkFHuJ29XTs50L2Ppv5GuqOdRJPCUWaqDAwYxGLzcyyKxQzC4emXzTCgqyuV0b2joEAbV3hSUKCiZnAq7OiYvmBniFjMHAzGji6fLEsUFGioqjQjQo35RF9fCn2OLdqDQTWjmKOzU58R0VNX1/SFBPON/v7MlV5VJVyuadoiZ8DrlTO6hAy1F8GJIRIxiMWmf8GH+uJMFBaOL1IsKdEy1oXW1uSM1YVw2MgoEpFlieLi8ceKkxHDgP5+Y8bGsqmSn69mvLdtbfq0XYrA6tMFgvmEIsN/XggbyyynmkN98OwRK03O4V5LhFEdsGJH51VagglFhiV58NVL4fJfT+wWIkuWmOYX11qfH+q/BhJWKp7t7bCnE3pilmii2AtL86zzlvrgaL8l8siEYVrHePrw6Nc9NquMnsHllL6YlZJpPIebRCq7+FpfHL79Ejx1yBIW5TitfysDlsuKYwYi+7IEt6+Bz7wOPJp1zQbig+msDsCOdqsc+S4rrnhxjXVuu2r9+43L4D0PwZNZmiFLEty1zjqWW7PSVj131PqO+7ohkrAyXVxQDZfVWhvjJcn697MXwotN42fBMIHf7YBbVljiqqN9Vl3b1mZ9p9aQVY/yXHBGGVxcbQm2FBmcKrx1NbzcDP+7ffqpqQTzGyGMEQhOAToj8G9/h+9fadnHee3wgTPgtBJ4eD/s7rTek0hZVmlBB5T7LbXkinxYX2IpMl9pmYQwBnjsgDXYuTTLDu/u060B9+H9lj0dpuUk47NbE5aBhHWO8RhIwFefg9NLYW2RNTguzoUfvdGavDx7xFL39sdH1L6Fg+KeJXmwvAC+/gL8/LXpXlXBVCnxlrE4bxl1uYupDi4i4AggTTot0twzFFAZcrzJc+eT5z6fM8vPpSfaTUPPAQ73HuRgzz4O9x5CN+bnrtSpYBomyXAyK6eJIWRFRvNos+paYqbMUU4vkiQNu3hkS/ee7FMI6VF91MxfVixxTCbcRW4UuzJcb5LhJANNWSr0TOg70Dc5YcxAkp59veSvybNSjygyS25djLvEQ8vzLfTs6R03jdB8Q3VpeEpH3GISA4ms02yBVTei7RG85R7ACtJ7StzZfdaAQw8dwlfppWBdPpIsUbA2n8pLK1AdCrkrcizRgWHS+lIbRx4/OmXTqFQslb1LhwH9h/oxkgayJltii8F6lkkYk7M4MPKddJNwUzh7kZQJ8d44qURqOCWav9I76YXScFuEaPv0U1fMBe4SD5pnJE97tD06Sog3EXosRbwnjqvQEkk4cxzYvNmliphUfTetcx2L4pDHFMaoLhVP+TFpY0xo29Q+4/2D6lDxHnOeZChJuCWcdVsxDZNIe5RAfQCwxhRvmSfr8+/pjPJq64kVxjhUmbXFHpbkn9DTntLIkkyZr4LFecuoz1tKpb8ar90370Qw2XD8PLPYW0Kxt4RzKy+kI9zGoZ6DHO5rYF/XHpr7j5IyTz7R61wSjRrzNtCn6+aMCUJCocz1wuMZ/9nL41EypngIhVIzlr4DrIBsKkVacHAsYcDJjGkyI0H26eJ0ShnvbThszEgwNhSan4Kz6dDTk7kdaZqE2z0bwhgl407w7m4hjDmRxOPmjDlkjeVOMlH9GasujCXWmioDA0ZGEaXfryxIYcx8EMa63XLGeztTTjaZUikKBHOJLMHrqqz/f6kJPv4E/PNwepzptzssccJ/vs4SgkiSlQXh7HJ4omH8cyzLH3EhGeq79ndbcaCH9mfeHC5LVvxrTRGEE5ZzSSZSJnzlOfja86NfX1sMP36j5Z4CsL0Drv4NhCbY/5RNfC2mw2MHrZ9juaAKfnYNVI6RImoyrCyAj55lxc/Aig9+ZxN8d9Ng7O4YfrfT2nz/4bPgLassMVB9Hnz8HNjaCp1ZpiA6r9L6d18XfP4Z+L/tcPwS5m93wDVL4L8usuJ+kgT1OfCGRdZG//HY0grffNEyBfh7gyXuyeQAc/8uWJ4PX7kUXr/IOkeOEy5bZGXfGGvzvWBhIIQxAsEpwt8b4FNPwmdfZ6ksnZqVc++sckv5GdctJaQiW8pdt81SSirTeM5/qckSwVy7xJpo1Abh0+dblnnRQY2AKlsKTk2BP++ZWBgDloL0g49YQp+6HOvYJV5422q4bqmlbE0M2sxpMjg0a4C3KdYEZzrfSTA1bIqNcn8VZ1ecz6LcxfjtgWF3mIWGLMnkuvLIceayqmgtocQAbaEWNje9yGutrxBOhjFO8uBFoj/Bzp/tpvfgODLt4wjU+Fj29qXY/ZNIB5QBSZYscY0ESMfs+JawhCeTFMIcTyhLBw0gPXAsjW1n6cx3ohyT2DTSFs3a7QSYlAgEBh1Vnmqi+Iwi/LVWUFDzaFRdVkHxmYX07O3lyGNH6dnbSyqWysqhZC7RXOqw2wlAfNBlQ3Fm7wikR0fanSRLw84V2RDribP/DwdwF7txl7hQNJmaq6qtjFWqjGma9B8e4MAfD5IcmLoIzkgaxHuzf/pKhpLE+xM4cy0XDWe+Y0xxVmDRyFOzoRvE+xOTun5mysQ4ps5rvsHtJJNQASX6EiQGTk5PUnexC801UmciHTFUp5q11bVik9GPcXxRHMqoPmE8khGdWHf2Ipzj27N0rOfucagOZZSbVTIyKFiZYRS7gucYIUtiIImZMifXho8V/EhgG1q9yYKByeQPnSFM0ySeEovSs42EhE2xU5OziHMrX0dFoBqf3Y8mawt2nlnoKabAXcSa4g0MxPtoHmji5eYX2Nb6KvFUTKRbyoKZCnbOBobBjO1kHysFTKZUOsf/PVPzGet4U8VKDWNy/CBlty88YQzMfb2TJMvlJFPfOFNpehKJ+Ss6myrd3TqplJmW9sRul2c81YzNJuHzZQ6Yd3YmZ0S8JMiOVIoZu95j9Z12+/h9sd2euSOcnb44/XWHI3NdPJkxzZkbY6eKLI/XF89MH5qYIDW4QDAXmKYV0/nY4/D0ocwrSQMJ+MkWa0P0W1ZZcxeHChdVjy+Mcahw83JYVzQiijnSB7f/2YpPjbWvc8gJZn+3NRsdr/mlzHQnmOOFNKZpiV6y3Vg+FUyTKW/GOxZFgns2WpvowfouP9kCX34WwmMsax7sseKLPpuVskiRLaHOLSvhWy9lX/7OCHzhGfjV1szXSjetOOGiXPjUeVYcE+Cq+omFMV2Dx47rE9+HHR3wpWctUdXQddhQYsURhTBmYSOEMQLBKUIiBb94zZqA/Mf5lgtM0GENLM5xYoPJlDWRONBt5TWcDB0Ra7BUBq3snJrlVuPNEBc3zBF1ajb84zDc8Fsr/9+ltVZKJUmy3Gd8Y8TdTdOyy+s9OTern3RISPgdQWpyajmn4nXU5S5Gla3KthADFccjSRI2xUbQkUPQkcPivGVcsfg6NjU9y472bTT1HyWUGJjrYk4JI2USaY9MSkRi82hTcyCQrM+6ily4itx4y9x4Sj1oXhs2j4rqVJFtCoomW/+OIQrIlsQszXw1tzpKtDMZpwmAeN/kyxXtjPHqN19jxV3LCdQHUO0KsirjzHPiyHVQdEYh4eYIzf9spv3VDkJN4YxpoOYDsiaPErJ4yz2c9+WzJ5WqTJJHLz4pg9cjK+cjE7p39bD3t/tY+S8r0FwqmmtkGp0cSLLnV3uyTuuS8RSmJTw5VsAzEamEgR5JwqAwRnWqyGOIw+w5juH/VxwKK+9azoo7l2V9ruPFFbJipQ5LhrIXAqXiqaxT58w3bB4NWRvpX4pOL+D1v7h4EkeQGGWOJjGcGmwijKRBKoML0Ewgawo2/8gELN4bJzkL/YCsSqMcctwlLs7+3MbJteHj5g6yTUbWZIwsVp3650AYY5gQm4SzmmByyJJM0JlLfe4Szqm8gEp/NYqsnhJzTLDag121Y1PyyXXls6JwNZ3hdl5qeo7dHTtoGmgUqZZOYmaqGo8lLpko6DbW32e6eY1XvoUmrpgPSOOI+GeKuQ44zwbRqEFnp56W9sblksnPz15onw1+vzLoEpJ+ow4dSsyoY5NgfGayrUy9L878hplux2Mdb+774dnosGYoojxrzMx3Tp1E7sCCU4dECn69zXL7H6+GRnX46Ra4baUVU1JlWFZgbeQe67G+2AO3rrI2XoMlavj3J+GFxuxT4pxqreb0Uji/cuT3Q73ji2KG6IzAF5+Fi2qseJwiwZ3r4DfbrVjgRJjAU4et94+3lJM04A+74H2nj8QulxdYKZjGK6PJxI49x7K1DTY1jQhjKv0zk6ZKML8Rt1ggOIUwsfL2veWPltL2vEpLIFPhh4DDGshiOvTGrRx8+7st+7GXmqw8fFOJKezsgPc+BDcusxxqlhdYqY3sqnWu/ji0haz0R2PlcRyLHR3w3octK77zq6zUSnU5kOuyJksp0xooO8PQ0GvlktzUbKmSBbOLQ3WyvuR01pWczqKcemyK/ZQJVBzPsVb4QWeQS2qv4Myyc9nfvYeXm19kV/t2oroIXGRCcSgUn1lE4YYCAnV+nHnOWU3FBFbgfjZQ7Mqosk/2PKmkgWmak25HA0dDvPqtrZScXUT568qGU6YMpZnylnuov7mO8ovL6NreTePTTXRt7553DjJDIpYhJEkCxWpXU0GSBp2HJqmjanm+lbyVuVRcXD7q9SNPNNK+pWNKZTkWUzcmde3NlIlxzO5jxaFkbCOSKqHYR3a0Dolcpnr9ho8zSYcmM2WeVCm8hhl0pDr2ck0lVduoQ0oSsiJPvC0JywFmMqnrJlUOZXTdSMVTs3KPZJsySlg0U204mzHBBEJzIowxhTBmlvDYvJxWupG1xRuoyalDlU/dZY1j55kFniKuqL+WsysuYHfnDl5pfok9nTtJpE5Op65TFUUhY6qbqTCW20A8Pn7fFItZaXWOL4fNJg/WuZkZJzRNQs7Qj8fjc+s6MtZO/pMdw7BcazI9U1jfefrnWIhOP7GYSVtbMqMwpqhoZoUxOTkqfn/mDuDQoficOcYoirQg7+14qOrc98XR6FhOMzN7M+z2zO1f9MWzg+UMl7kv1rQRt4vpcLzDleDk5u1rrBhOttUirltuGy81zWapJk9HBJ48lJ2bys4O632KbLUJt2al7omPka5nfTFUHZNa6IUmeLIhe1HMqchZ5SMbzQH+tBu6skyHtK3dEpNctdj6fJkPzq20hCwToRvwp13p6ZMy0dBjZYYwB8upKVa6o4nEO5OhLw5tx5gmO1QhjDkVELdYIDgFaQvD/26HB/ZarjEuzRpYJCwxSTJl5eELJ6wcfNOdRDQNWHZqv9wGfrslipEl67jJlCW4CSUgNAWjhlDCyvv3+EHwO6xJkk2xRD4m1mCb0K0Bsz+e3aArmDo2xc7ivKVcVHMZlYFqHKpzQT7ITgdJkvA5/KwtPo3Fecto7D/K0w2Psb3tNRKGCFwMYffbWHHXMvJX56O6rR3gpmkFhw3dGEzrYpAM6ejRJKlYCiNp4C71jEoLMllmK/vA8cFbY7KBZ8MSFEjq5NtTtCPKwb8couWFNorPLKTsgjLcRS5kTR4OLLsKXDgvcJK3Oo+W51o4+EAD0c75Y6+l2EfvnDQNMyuXiPGYitBAUiQcuY601x25diRZmr6gaCrCr2NWzcZKmaNoyijHnKG2xDQu4cnq/DIVJFmy2ssxdXCoH5oOWdeXWdw5LzG6fzJT5qwI49RMbVg3phVbnagPMEyTlGES1Q2ScxBJGnKMMc3Z36F/quBQnawoWM1FtZdR7C3FfgoLr8dCkiSCzhzOKDubFQWrOdzbwBMHHmZ/916SxgyuIApmDZtNnrGg51gpWQYGxu8T+/tTGVPH+P3KjPZnHo+cMfA8dP65Yqwg8UIgGs0sevJ4ZiZ9lcu18FKvRKMGjY1JVq0a/bqqQlmZhtMpjSlgmCwFBSo5OelL9X19KZqaknMmUtA06ZQLtNvtMuoUnr0zMZbYqb9//L64p0fPOI8MBGYuhZckMehSlOn8qTkVxjgcC7fOhcOZnxG83pm5t07nKaZkW+BcvWRy7x+IWxuQ55MwxjQt0cXWtuzeHxuMFQ0JFGzK+GKFC6tH2lNch+ePQnP2JuenHB4bLMmzNpaDdX/+dmByyzMP77eEMWBlgVhbBH/cNfExdAP+cSS7cyQNS7gyhCKBexIZJ7JBN6w6M9QnS5JV3wQLGyGMEQhOUYZsxSZjLTYdUoP5AztnyRgjqkNUTHjmDFXWKPWVc2HN61lXvOGUSpk0VSRJwm3zUJ+7hNqcOv5+8FH+vOt3pMxTJ9g8Fo5cByvfuZzCDQWW2MA0SUaS9Ozto3tnN907uwk1h0n0J0YFcFWnyoo7luG6sGwOS5+ZVCJl7QgaVC0c69CQDdk6I4yFqZtEWiMc+FMDhx4+TP6afErOLsZX7cNd7EJWLJGMI8dO9ZVV+Gv9vPbtrYRb5oeb0fGOOQNHBjj4QAOJ/qkPYtHu+KTENbJNZtE1NeStyk37W8nGYnr39nLo0SOY+tRXDyXFciHJVnAhydIoJx3L7SP9fZYIZuSYqViKA39uoG9/75TLahgmyZncpjGPsYREo3f1tb3cztEnjk5L2NF3aGDO/XqHRFLK4JO/bJPHTMc1HY5vw6GmMAcfaCDeM3UBXrwvQer4pN7H8Lf9PThVmYhuEJ+DAKsJJHQTE3Pa7kynOjbFRlWwlktqL2dp3vJTKmXSVJElGa/dx/KCVdTlLubB3X/g7w2PYsyWAlgwY9jtEh7P9ANaqkrGADtAa+v4AfaWliTJpIntuIXnwkIVVZVIJKbfp7pcMoGAyvGKXsMwaWvT5zQlTyCgzJhTxHyjpydFMpkuesrJUQdFANO7t8HgwltmDoVS7N0b4/LL/aNelySJ+noHOTkqTU0zMyeuqLBRVJR+DRsa4nR0zN0uL7dbxm4/tcZdl0vG5Zp+X2yzSeTkZO5Q2trGrzeNjUkMI92JqbRUmxFXEQCvVx4UY4y+v6mUSUvL3ImxwOqXFup0r7NTz3hv8/M1ZJlpu0Pl5i68vlhw8tPYB71ZPv6b5mhnGVkafx/ZupKR/w8lLQGOcIsZmxwn1AZHxESdEWgcmNwxtrSMiElUGRblgM8+WsiSibaQ9ZMtx9YDCetck0GRrM30eS7LecihWpv2VXnkpyZncscUnPyIUVIgEAgE08Jt83Be5YWcUX4Ohe4iEaiYJJIkoad0DvUcEKIYLGFA8ZmF5K3KHRaC6FGdPf+7j+Znmon3jiOEmMcPPanYYIqcwTUxzT25KdhYKXKmVJa4QeuLbbRv6cBX6SV/bT5l55bgLnUPt9+cpUHqbqpj633bMBJzH0RLRXWMhDEsKEolDLp2dBNpz9Lnc7pIULA2n4pLyofvQ7wvjiRL2Lw2JFWi+soqBo6E6NzWNbVTDKaGURwKeji7hW9Zy5AGJ8PTv5E00KP6sDDBNExCjSHaNk8//dMpgWH1Q6ZhDqdPSoaS1vWbx/1ONhi6iR7R0VyWoFVzaaNSHs0UqdjoNmwkDbp39xBqnD1V84O7u2ft2NmSMAx0w8R2iu2ynklynLmcW3UhZ5SdTdCRI+aZk0SSJKJ6lMb+I0IUc5IgyxJ5eZZIQZ+G2DY3V8XjkdPajGGYNDePH4w9ciRJPG7ido9+vbLShjpDq4g+n0xeXrpLQX9/iq4ufU6Dsfn52ow5Rcw3Ojp0EgkTx3EGiMXF6ox856IibcEFsmMxkwMH4iQSBjbb6DnSkiUOcnNnRhhjs0ksXuzIKMaYa2FMIKCccg4UiiJRWDh9AUpBgYbdnqkvZsJ6c+BAHMMwOV60UlNjn7F2lpurZnQD6+7W6e2d2/Wp4uKF158M0dKSzHhvy8u1GUlZWFw8s2neBOCxeVhRsAaP3Tvhe03TpKFnPwd79s/Iufd1Qe8kXPYjCegMT/y+E03HLO27UyQo9oz8HktCY//snGuh4FAtscgQHRHLNWUytEesLBAO1RLH+O2Wm8tEwpiOyIlZRgs44IIqOKsMqoNWuqehMjpVK3uGpoBtUByzUMcbQWaEMEYgEAgEU0KRFEp85dyw/Baqg7Voik3siJ4ih3sOsrXt1bkuxrxAdaoUnV6IOuiRaRomhx4+zOG/HZlQoCEpErJtfi7YxXvjGEkTZXB9wl3omtTn7cH09D3TxUgY9O7ro6+hn5bnWqi5qpqy15WiaFbgOn91HrnLcuh4tXPGzz1Z9HiKWE8Md5EVobEHbCiOE7eV11Pipu76WuxBK22HHtPZ/au9qE6VJbfVo9gUXAUu6m6oJdwSnnIaKkWTsQfsWQtjVKeKzTeynTveM7YLTqg5jKfcWi2QVTljSijB2MS6Y6TiKeTBYIW7aHJteL5iJFLEe+I486wUdPagfVSdmilSCYNoZxRPqVUHbT4N1bXwH0W3toT5f08fRZYkuqKnhsPSTKHIKrXBOq5ffjMl3nJURRXzzClgmiZ7O3eyr2vPXBdFMAmqqmw4HBKh0NSXjcvKbPh86XOlzk6drq7x5xl79sSIRkc7fQEsXeoYTPM0fZFVXp5KeXn6eNPWptPSMn5/OVaQWlGkaacDkiTLtUPTFmZ/c+RIgmjUSKsbtbX2GXEEmcmA/XzBNGHv3jjt7TplZaPrbEmJxpo1LrZti05bzOXzyWzc6E4TUCSTJtu2Rcdtt+YYaTdlWUKegc0VRUXajKV4OZmoq7OjKKBPQ5NUW2vLmBKotTVJX9/4wpOtW6PoOmnuXatWOVFVaUZSzpWV2cjPT5+THzmSoKdn/C8+Vr1T1emno5NlqKmxzUiKt/nIgQPxjPd2yRIHigLJaT421Nbap3cAQRpFnlLeuPRGPDbPhO9NGSke2//XGRPGfP6ZwTQ32Wdipm/+ZEYHRjIXzAYubXTqG92E/kkIiU5FbIrlnjJEJGlle5gMKcP63FCKK5c2kpppPMKznL3CpcEbFsE9G2FJriUAGnKZMU2rLhqm9WOaViolSYIFqokXjMHCX40UCAQCwYzj1jycXXEeF9W+AZ/dL3bvToO4HudvB/6KboiAGVjOKL4a3/DvsZ44bZs7snItURzKrAR0Z4JQc5hUPIU2GAh25Dqw+W0k+rJ7IvBVTvzwPVVM3STUGGb7j3ZiD9gpOr0QSZKweTUC9YF5IYxJhpKEGsPDwhhnnhNXoYuBI7OfQ091qSy+tR7/IquvM5IGR59opPnZFmRFwlvhpez8EmRVJndlLouur2XHT3dNyWlHcSi4C12Em7LY3iOBu8Q9SiBk1bPMC5jdu3ooOqMQsNLl+Kq8yDZ5XjgCnQyEGkMkQyPOKt5KLzZf9m14vpKM6oSawgTqAoAlMMxdnkPn9q6ZiHsOk4rp9B8eGBbGOHIcuItc9O7rPeldd8ajL56iL36CnK0WEAFHkHOrLuR11ZfiVJ1injkNonqExw48TMqcO6cBweRZtsyJ0ykTCk29I66vd2RMpbBvX5z+/vGDsQcPxjl4ME5Jyegd57m5KmvWuHjsselvw62osFFTMzpwZ5pWMPbQofGjGamUFag+XrjjdMrYbNPrL/LzVaqqbAtO3DHE3r0xQiGDgoLRO2MrK+2UlGi0tU29r/B6ZerqFp4wBmD79ihHjiQGU9iMfEFFkbjtthx+85vuaacYq662s3GjO+317m6d554Lj5taxTBAPy7tJ1guNE7n9G6I2y1TX2+fMbeok4l161woyvTcu1avduF2p0cKt22LEo+P38fv2RPj6NEEixeP3tBQVKSxfLmTV16Znv2CJMHixQ6Kikb39aYJe/ZYYrDx0HUTw0jvi91uedoOVKWlGiUl83NtZybYujVKMpler+rq7OTnqxw9OvX1wUBAEcKYGUZCotxfSdARzOq5RJd0ZHnmxIQ9UWieZJqbWWWKzXu2shsr8ugimSYkhCH7uMjS6JREx2Vfzwpz8HNDqLJ1LyZiNrNce23wiXPhg2eOiHRMoCMMB3qgPWyljeqKwkDcEulEdLhhKVxUM3vlEsw/FqjuViAQCASzRY4zl+uX38Lli6/F7wiIYMU02dO5k4aeA3NdjHmDrMjDgWeARH8CPZzdooDdb8NTkr6YOB8IN4eHU9kAKHaFnCXB7D4sQc7S2U94aiQNmp9tGTmtImHzaFN+6J1JkqEkvQf6MFLWU5ckSxSfWTRj6aXGQpIlKi4uo+g0SyxkmiZ9h/ppeOgwekQnMZCk4S8NhJvDwwuCZeeXUnJOyZSum+pS8VVNbM0L1v3JW5E73AebhkmoKYwey7wC0Lmti9SgCEaSJHxVPjzF87O9zEcGjoSIdkVH2rBDoXB9wRyXavroUZ2+Q/3DTkOSJFG8sXjYtWvmzpOiZ28vhj7ShotOL0SebIJowYKn2FPCzSvfxiU1b8ClucQ8c5q81voKzf2Nc10MwSRZscKZUdSSLTabxKpVTvz+9KDM7t2xCV0KTBMeeSSz+OWaa/xTLtcQmiZx7rmeNAeKVMpkx47ohMFY04RQKJW2c1pVJQoKppd6o7LSNiiMWZh9T3NzkqNHExyvSlVViYsu8mX+UJYMibEW4rVrbU2yeXMkozhl40Y3q1c7p32OW2/NSRNQmKbJ4cMJXnxxYtF8JGKQOq5pj6Rmm3q5gkGFVatmdzw+vtxDKHOcinL9ete0nHJcLpm1a50ZHWO2bIkQj48fHdR1M6MQUdMkrrhieu0VwOOROfNMd1r6rnjcYOvWaFZjxcBA+ns0TaagYHrPEkuXOigoWJj9CcChQwlaWtI3WNhsMhdckN16wFisWePE7U5P3yWYOoqssii3XlxTrGWu+WbUHU6MFnXI0oiLiSAzyZQlCBnCoVopqSaDLFkpiYaI6pCYw70YEvDW1fD+M0bSO4WT8D9b4Z1/gbf8AW69H+54AD76GHz2H/C1F+CHm2H33O8HFZxg5lk3JhAIBIL5iizJ1OUs4R3r38MZZWfjUEUajukSSgzwYuOzRJLzMPnrHGGa5rD4AazgaTbiB0mRKD6zGEfO/KyXif4EXdu7hn9X7ArFG4tQnRM/rfmqfPhrpr/wNWlMK/3JfHBzMFMmndu6iHXGhoUJRWcUElwSnD3hjgQF6/KpvqIKaXDHmx7R2f0/ewg3j7TZ/sMD7P7V3mHRieJQWHRN9ZTETLIqk7siF2fexPXYXeSmYH3+8O+x3jg9+3oxx9h+EWmL0Pla5/D185Z7KDm7GFkTjwPZoEd1mp9pwRzsnmRVpvyiMlyTTIs27zCgZ1cPkY4R0Y+7xEXNMfV+JjANk+6dPYRbI8PnKVxfQO7ynHkhvhPMPYqksLJgDXdueC+ritZiU8VO1+nSG+3huSNPkzLFlsmTDa9X5vLLpz73KynROP98T1pQORIxePnlSFZONPff38vAQPr7Xv96P4sWTa995uQo3Hxz+jwpFErxl7/0jeuMMURLSzLtfZJkBbKnmnpDUeC009wLeqd9KgWPPtqX8W833RScsruIJFkCkeOdJxYKhgG/+10P0Wh65XS7Ze65pxC3e+pz6mXLHNx0U/qmCdOE3/++h97eifvxzk6dWGx0+SQJli51ZnQsyZalSx2sXz+7892BgRRGhq3qfr88p6l0cnJULr106n3x4sV21q93p6Wz6utL8eKLkQldhgwD7r+/h1Bo9P1XFHjDG/yUlU2vvVVU2Lj88tFiR9M0aW1N8tRTA1mlbWlsTN/EJElw+ulT34Bhs0mce653wfYnYImeHn00XfSkKHDDDcEpp7aTZbj4Yh8ej3jGn0lsisainMVzXYx5gSKDa56ZOSUNGDhGZ6bJMAvZ6BcU8RSEjjFo9NlBm+RUwalaaYuGiCRhjH16J4Sl+XD7mhGxTjIFX3gG3vcQ/Gk37O+xhDLHI0ksSLdDwfiIUVIgEAgEE6JICutKTudt695JbbAOeaEm+j2BmKbJ/q697O7cMddFmVcYSYNY18js3JnnwFU0/kKcpEgUrs+n6g0Vs+4gMh2OPtVEKj74lCBB/uo8ijeO73piC9iou7520u4NNp8NT7kHaRKSf9WpUHxW8fDvqXiKSNv07Jlnkp7dPbS+3D4s1FFdKsvfsZScJcGs77ukSrhL3DhyJg54eErc1N1QizPfSuORiqfY/8eDdO7oGv1GE9o2t3Por4dIJVNIkoSnzEP9jbU4cif3NC5JVhqb0vNKxr13Np+N+psWDQurTNOk/2A/fft7x/yMHtE58sRR4r3WioGsyFRfVUXZBaWj0jFNhD1ox13inlTdWig0Pd1E/yFrAVNCIlgfoP7mOpwF2e8SVhwK3kovqmv+bGHqPdBH+ysdw21LkiWqrqik8pLyrMR7YPXDmlsdV+TSd7CP1hdbh8Vbsl1m+TuWkrs8J+v6JCkS7mLXpNuWYH6jyRrnVl3IbWveQYm3DFkS88zpkjJSbG17haN9h+e6KIIpIEkS73hH3pR23EsSXHyxlw0b0oOSR47EefHFUJbBzgT3398zLGYcKldZmcadd+alOQxki6rC3XfnU1GRHlV59dUo//xndmkyd+2KZUxvcsUVfjyeqYkACgs13va2XDRtYc9xHnigL6PoafFiB9ddF5xScKC4WOPKK/24XAv32j3/fIjnn0/f0CJJcOmlPm69NWdKdScvT+UTnyimsDBdBHDoUIL/+Z/urI5z+HAio+jtnHPcFBdPTWDgdEq8730FUw7SZ0t3dyqjIG7xYge2ObQmkGW44448cnIm36dYri5+li5Nn7Pu2BFlx47sUm3u3Bnj8ccH0vrilSudvOlNOVNOH6dpEh/4QAFFRenjzAsvhNm8Obt1gG3bohnHlGuvDUy53tTX27nmmgDKzGWimXeYJvz5z31EIqOjyJIkcdppbi6+eGqCrPp6Oxdf7Fvw49iJptxfhdc+B5vVZpMpboArdMMM7p+ZMQ72jPy/S4NFuXNXlpOB/jg0HpOeq8RriWMmQ32u5RoDlmNPawj6YjNXxsmyrsgq09A8dnMLfOOF0aKpTNiV0QIfwamBWHHKFtkKwDhyrWCAp8KDr8qLv8Y3r340j2jFAoFgZtFkG2dXXMANy24lz5WPJElIJ8n2btM0R/3MJxKpBC81Pks4kd3i76lCKpaid3/v8P3S3BrVb6jEmZ85CKq5NareUMmyty9Ddanz8l4P0X+wn7aX2odT7tgDdupuXETZBaUZnRk8pW6WvnkJBevyQWJS3yuwyM/aD6xm+TuWUnRmIfbxhCASuItdLL6lnoI1eYB1rnhvnO6d2S3EngjMlMnBBxoYODIwfA391T5WvWsFtddU48x3ZgzKD4lhSs8vYcUdy1n7gdXkLh//KVlSJBZdV0ugzkoXZxom7Vs6OPr3RsiwaGumTA4/eoTunT3DZctdmUv1lVWTcsMwTRNZk6m9uobaa2qw+dKDRs4CJ4tvqaPwtIJhK18jYXDk8aMk+sdPO9a1rZvmZ5qtdDaS5Vy09C2LWfbWJeQsC47pEGIP2ilYm0/9m+pY+/7VVF9eOeOpdmYaSZHQPFqaAEVzqWgedUrCnmREZ//9B4j1xDExkVWZ0nOKWf3ulZScXYzmzTwPVxwKgTo/1VdUsepdK1hxx7J55TRjpkwa/nKIcMtISjC73079m+pYfucycpYGUezpK9OSLOHMd1K8sYhlty+h5upq1HFEVmbK5NBDR+hr6B8+j6fUw6p/WUHd9bWWCHKsNlzsouScYpa/YxlrPrCagrX56W8UnJTYFQcX117OVYuvI+AInlQW5fN5nhlKDPBK8yZi+hyuTgqmRW2tnXe+M2/SgcWKChv33luUFhQzDJNNmyLs3JldnYhEDH73ux6ampKj6rfdLnPrrTlcdJF30gIKS7Tj4/bb89I+m0gYfPOb7RM6KAyxeXOEZDL9vYsX27n66sDkCoa1S/+d78xj/fqFn8Lt0KEEf//7QFq/5fHI3HFH7qQdcyTJSrF1zjmeBX3tdB2++92OjIHsnByVe+8t5NxzPZM6psMh8e5353Pllf40h6dk0uRHP+qkszO7tMJjpUkrL7dx881ZpvA9BlmGm2/O4cILfbN+Xzs7dXp60vMvFBZqnHHG3M2ZJUli/Xonb3pTEG2Sy+3Lljl45zvzUY97vkokDJ55JsThwxNE6gbp7NT5wx966O4efW89HmW4z5oskgTXXRfgxhvT513RqMm3v92eUXiYiRdeyCy2XLPGNSVxh6ZJvPe9BSxd6ljQ/QnArl1RXnwxktYXFxSo3HFHbkbR0njY7RI335zDqlXOBX/tTjSL85adNOvg2RA7rrudxD4pls3Tx/AXjskc67bB6kLLOUaQmd4o7O+CIcN2hwqrJpkp/PTSERFKXIe9XZYTzVwgS1DsBe8xS6hPNKTX9Uz47FAgssyfcszvFe0TjKxKKE4Vza3hrfDir/bhKXXjzHfiCNotq3lJYngDmzT/hsSt39tOy/Otc10MgUCwQLArDl5XcymX1F6OS5s/QbwhTNMkZaZIGTopI4VupjDNFIZpYpgGpmmQGvxdlVVkSR4W9iiSgizLyJKCIimj/n4iONSzn61tW07IuU4m9KhOy3Ot5K3MxeazWQKDFbmc+anTaX6hlf6GflLxFDavDV+ll/x1+bgLXcg2mVBTmN79fRSdXog2j9wYhkjFUzT89RDeSg/eCi+SJOEucrHizmVUXlZB795eYj1xVKeKt8JDYFEAm1cDCdpf7sBZ4MRXmV2+acUmE6j146/yUXZBKam4QbQzysDhAeI9cfSobgkHvDa8FR58VT5sHm1YLGAkDBoeOkSoeX6l+Yq2R9n2gx2setcKPGUeJFnCW+6l/k11VF9ZRawrTqwrhh7TURwKmlvDVeBEsSsoNsUK7ksgj7PzUFIkqi6rpOTsYiRZwjRNQk0h9v/hAPGe+Jifi3RE2ff7/biLXTjznciKTOXF5fQ39NP8TPNwCp6xME2TvoP92DwazgIn9TctouKiMnr29lrpZwwTd5GLvJW52AN2ZNX6DoZu0PSPZto2t094/fSozt7/248zz0nhaQXIqozNY6Pi0nJKzikm0Z8g3BpBD+tIqoTqUnHmOtA8NhSbjGJTkFSJZDg5b9LfaF6NRdfV4i50obpUNLeK6lKtsspSmuNJ9RVVlF9YhmmYGAmDZFRHDyfRozqRjiiHHzlCqGmMem9C26Z2HEE7dTctwuazIasyeatzCS4OkAwnCbdGSPQlMA0TxaliD9hwBOzDdVDWZOI9ceR55rgTaYuw7Yc7WfWuFbgKnEiyJY4pv6CUotMKSAwkiXZESfQnkCTQBuup5tKQbQqKXabztU4kWQbGXg2JdcfY9v0drL57Jb5KL5JsiWMW3VBL5WWVxHtiRDtj6FEdxW61YWeBE9WuDF9DSZFofqblxF0cwazhsXl4/aKrOLfqQuzK/EtdMjTP1A3dmmuaKQzTGJxjmsPzTHNwnimlzTMVFElGka15psSJmWeapsnujh3s7do16+cSzB52u+XU0NWl8z//0z1h+iNJgqoqG1/7WjmLF6e3p/5+g29/u514PLtgp2nCU08N8Nvf9vDe9+aPciUoK9P49rfLiUYN/vnPUFbHtNkkLrzQy1e/WkZpqTaqLaRSJr/7XQ9PPjkwzhFGs3NnlD17YmnOOKoq8bGPFXLoUJxnnw2RymKBPhhUuPPOPN7//oI5TdtyoohGDX76007OPddDbu7IPEmWJc45x8t//mcJH/5wI83NEwsynE6Jq64K8NnPlk4rXc/Jwj/+McDvf9/LbbfljBKySJIlyvrZz6r44AeP8thj/YRCxpjuTIoC+fkqH/5wEe9+d36aA5NhmDz11AD/93/d6FkEdcByjHn11Qj19fZR7UuSJO6+u4BXXonwyCP9WYnP3G6Z668P8B//UXxCXIASCZPnnguzaNHozTCKAh/5SBHbtkVpacnyQswwPp/CJz5RTFdXigce6CUWG//6yTLU1dn5zncqMqY6amlJ8vOfd2UU9mXCMOCPf+zlsst83Hxzzqi0THV1dn70o0puv/0Qr70WzereOp0SV18d4HOfK8XvH91mdd3kxz/u5OWXs3eNffXVKA0N8bR75/PJfOITRbS2JtmyJTJhijxJgtxchXvvLeQtb8lNE4otRNrbdf73f7tZv96FzzdyLxTFchv6t38r5lOfaqanZ+KBzOWSuf32XD784UKczlNgIDuBKLJCfe7SuS7GjNIbGzGMkSUo91vLOxP1IBLwhrrZLdtUeeqQlTpHU0CR4JwKqMuFnR2ze96UOSIuAUuMczL0XroJm5qhOwr5g1Pp65bCr7ZZqakmwqnCVYPZxUzTqlMvNc1eeSdCkSxRzLGP2i0D2RkjVfhhSd6sFU0wT5l/UaM5QHWrBBYFyFkaJG9VLv4qn7UL9mToxY5DFlJIgUAwQzhUJxfXvoHL6q5EleePG1UiFac70kVPrJv+WB+d0Q56Il30xXvpjfUQTUaIJKPE9CiGeVwuZklBVTRssg23zYPX7sOtefDZfeS5C/A7AnhtfnwOHwFHELc2O7ve4nqMxw48jG7MzeLOfKfj1Q4O/+0otW+sRrFbwW1PmYf6GxZl/oAJA00hdv50F7GeODlLgvNSGAPQs6+X3b/ay9K3LsFT6kaSrMB9sC5AsC6Q9v5UPEXrpnZ2/2oPS26pz1oYMzT5lxQJzaWhucARtGc8x6jPmSbxvjiH/3aUw387OmV71dmke3cPr923jbobFpG/Og9ZtQQbik3BEXTAIv+4nzdNcziVSxoS5K3MpeaqqmGHjFTcYN/9B+jd1zd+wUzo2t7NwT83sPT2JSiaFdSvu76WSFuEnj29E363cHOY/c+3suS2xbhLXLiL3biLx966kIqnaH2pjd3/uxczy119yXCSrfdto767jpJzii1xhyJj89qweW14SifY6WqCacyfiqE5VUo2FmXtwKI61THTA8W6Y7Rtah9bGIMlRDr0yBGSMZ1F19biKXEPC3BUp4ozb4K0SqbVrObTNRyic2snW7+3jbrrF1npjWQJSZZG6kbJzGyj6TvQx2vf2UbdjbUUritA1mQUTUEJKjiCdvw147dhTMZuw/MMuyLhtavIEkSSBqHEHCbdnmd4bF6uWnI9Z1ecjyrPnzE7pkfpinTSF+ulL9ZLZ6SdnlgPvdEe+uO91jxTjxDXYxjHKR5VWUWVVWyKHY/NO/jjwecIkOvKI2AP4rX78dl9BJxBnOrsOFNE9SiPH3wkrXxzjc0m4fXKGe39JUnC45FxOmVisbGDyacSkiRRUKDxla+Us3ixg//7vx527IjS359+X3NyFM4/38v73lfAeed5RgVOwRKe/Oxnkwt2guUc8NWvtrFunYsLLhiZg0qSRHm5jV//upr77uvkr3/tZfv2KJFI+o1zuWSWLHFw+eU+PvCBQvLyRrd30zTZti3K17/eTm9v9n2krsOPftTJmjWuUY4MkiSxdKmT732vkq9/vY2HHuqjuTmZFpSVZUuYsHati7e9LZerrgrgdsuD39vAbpfSruNCwTThmWdC/PnPvbz1rbmjrp+mSdx8c5BgUOGb32znpZfCdHWl3xevV2b5cifXXRfg7W/PIxi07ms0auBwSAvWraC7O8V3vtPB2rUuVqxwpAlQystt/OxnVTz4YB8PPNDLjh1ROjt1IhEDVZXwehVKSzVOO83NLbcE2bDBnSYAME2TpqYkX/taGwcPZucqApaA4ic/6eTqqwM4HKOPmZur8p3vVPDtb7fzxz/2cuBAPKNoLCdHYdkyJzfdFOStb80dFk7E4waKIqW5n8wkDz7Yy803B0elTpIkiXPP9fC1r5XzzW+28/LLmZ2ihlBViUBAwTRNurtTMzKWWCnkbPzgB5WsWOHgwQf72LEjRiSS3hcXFqpccomP97+/IKP7lK6b3HdfZ9bOXUOEQgaf/nQLK1a4WLVq5FnD6u8c/O53NXzve508/HAfu3fHMooVvV6ZpUud3HBDgHe+Mz9NFGMYJs89F+Jb38peQGmVLcUvf9nNJz9ZnNYXb9zo4fvfr+QrX2nlyScH6OjQM/bFRUUaZ5zh5u1vz+WSS3w4HFYdCIcNXK6F258YhlXvr7zSz5VX+keNOTabzLvfnU9ensqPftTJpk3hjON/MKiwapWTG24Icvvtubhc1n2NRAyczoV77U4kxZ4ygs6cBXUtG3pBH6xOkgR1OVAVsF4fj+UFcEHlLBduiuzogH8egQurre+0rhjevgb+/cnsXEOmSjQJ0WOOX+K1xDknA08esq7b+S7rmr2uGs6rtJxWxkOW4JYVUBMYeW1zy2jXnhNNyoRw0prjDjXVnMym4qOwyXDjMqgOzHYJBfON+bMCNRdIkLMkSPWVVQQXB3EE7UgL9MFXIBAIJoNddXBhzeu5uPYNcyqKGbIUTRpJDvUcZG/XLpr7j9IVtQIWocTApMQlKTNFSk8RJ8ZAop/WUPOov6uyZglmbF58dj8FniIq/FWU+yoo8ZUjS6MXaab6nfZ07qKh98CUPj+XDFu8TmOFKZtUA3o0xcEHGtCjOjVXVmEPjr2L3EgadLzaycEHGuja0Y1sk4l1xXAVThCcHi7Q5FIUZTzE8HXJ7nxtL7ejR3Xqrq8ld3numOlrEv1JDj1ymCOPHSXeGyfcGs66rANHQjQ+3UThhoK0VDJjFi1l0rWjm0OPHKHztU6MxPwKqA1jQs/uXrb9YAel55RQ9rpSK2A/UZM0YKAxRNumtjFTRDmCDhZdV4sz3zl8rZv+0TQpN76jTzURXBKk5JxiANylbmqvreG1b22znFbGQfNotG5qIzGQpO7GWvKW546Z+DQZ1mn4SwNHHm8c18kmE4mBJLv/dy+d27qofH0FuStykbNY6E70J2nf3E7jU03o0ez73tlOMWLOQDue1PkMk8Ynmwg3hSk9t4SSc0ssd6cJSCUM+vb30vh0M+HW8YOTJtNLzTKlz5rQ+VoX0Y4YZeeVUHp+Ca6CzOmNjifaGaNzezepZHZBzb4DfWz/4U66z+6h/MIyvGWeiZP8mhBqCtP2cjsdr3VmdZ65ZnG+i6uW5KDJEi8cHeCRfT0Tf+gUwKW5ubz+mjkVxRzbRuKpOAe69rK/ew/NA410R7roj/cRSgyQMicRqDd0dEMnpsfoj6eLKTXFhsfmwWPz4rcHKPKWUO6rpNxfSZG3ZJRF+3Tmma+1bKZl4MSvTOblqaxb58TvVwgEVPx+ZfD/FXw+BZdLJhBQWL06fY7m88ncc08B118fJBo1GBhI0dtr/fT3j/z/4cNxdu2KZeUCcjJimiY7dsRobU1ywQVeVFXC5ZJ573sLuPxyP7t2xdi5M0pjY5JIxBIgVFfbWbrUyYYNLoqK0sci0zR54YUw993XMeGO/Uw0Nyf5+Meb+OlPq1i8eMSJQpIk8vM1/vVfC7nppgDbt8fYsydGc3NyOCBXVKSxfLmTxYsd1NfbRwW8h8rW3Z3iM59pYcuWyYl2AB55pJ9Nm8Kceab7OIECLF3q4MtfLuOWW3LYtSvGwYNxent1TBNyclRqauwsWmRn6VIHJSWWg41pmsRiJt/5Tge33ZZDcfH82Rwy03R3p/jmN9s591wPixalO4xceqmPlSudbN0a5bXXohw+nCCZNPD7FQoLNerqrGtXW+tA06xrl0iYfPOb7dx5Z94oJ5qFxubNYf7rv1r48Y8rcbvTncC8XoVbb83h8st9NDQk6O7WicUsYYnbLVNcrFFRYUtrD8DwdfziF1t5/PH+SZft2WfDPP54P1dc4U9rE2VlNj796RKuvTbI9u1R9u+P092to+smfr9CZaWN+noH9fUOqqttyIPOmboOv/tdD0uWOGY11dizz4Z5+eUIGzeObs92u8wNNwRZvdrJpk0Rdu+O0dGhk0qZg4JLa5zJy1MJBq2x56mnBvjmN9szileywTQtBxtVlTjtNBeyLOH3K3zsY0XccEOQXbti7NgRpbXVEj15PDLV1XZWrHCyfr0rY/03TZPHH+/nZz+b2hz2wIE4//ZvTXzrW+VUVtpG9cWVlXY+/elibrklyI4dMfbts/riRMLE6ZQpK9NYtszqi+vq7BnFWIcPJ/jP/2zhwIHJPVfqOvz5z71cf32AFSucafVu/XoX3/52BVu2RNi1K0ZDQ5z+/hSSBHl5GjU1NhYtcrB8uYOCAm24POGwwZe/3MZHPlKIx3OSRJmnQGurzpe+1MrGjW7y8tRR109RJG68McjGjW5eey3Kq69GaW5OkEqZBAIqRUUqixc7WLrUSWWlDVUdGce+9rU2PvCBArzehXvtThTl/op56aA+HZr74UjfSFqkqgBcswS+/dLYbiEFbrj3TCjyjHblmC/0ROF3O6z0Pm4NVBnuWActIfjOS9ml+JElsCujhS4T0RmxXFeGBBnFXjizDB7aN/XvcqLojcEPNsPZFaBJ4NLgE+dC8wDsGmeo2lACd59uvR+sa/vdTdk5zcwWhmnd61ByJJ3S66rgy88y5nOjhOWSc/ua+VmnBbPLwn1SmQDVpVJ5aQXVV1YJQYzg5EEGZ55zXPt904B4b5zUXCX1E0yIrErYg47hIGQyopPoT8wbZwabYuPC6ku5dNHlc2ZrnzJSRPUIHeE2Xm56kR3tr9Eb6yWZSkwqQDFZdCNJX6yHvpgVuNrVsR1V0dBklYAjh+UFq1iav4IibwkuzY1dsU96YSicCPFC4zOEE6HZ+AqzQiph8OT7/jE8UTQNJgzwH0/P3l6evueZ4XSEpmGJWsYiGUpy8IEGWp5vJX9NHnkrc3HlO1EcCqmkQbw7Rv+hEG2b2+k/1E8qZtULI2Gw6QsvDzuoJQbGLmesO8bmL29BPmbncrxvErvyEgaP/8uTw9fFSJno4SyeoAadRfoO9uOv9VN0eiH+ah82n4ahm0Tao/Ts6aHl+VZinTGMwa0c+/9wkEMPHwYglTTQI2OfK9wSZut929E8GsH6AL5qH+4iF45cB4rDclcxdcNKH9Mepe9gP107ugi3RCzBwzzpj8Yj2h7lwJ8PcuTxowQW+clblYu33GP1r5pkpckJJwm3RAg1huja2U2kNYoe18d0V4n3xtn8lS0co4FDj6YmJRLSIzqvfXcbO36yc/g1I2WSjEzcZjS3hqmbdG3vor+hn8AiPwUb8vHX+LF5h+pHhO5dPbS91Ea0I4qRpVNMWjnDOq0vtdG5rQt3sYu8FbkE6gM4852oTgVTN9GjOtHuGKGjIXr29tJ/aAA9nCSVNLKqIx1bOnnsHU8M/55KGDPu9BHpjPLMx56dkbm8aZDVfbLeDD17euk72M/+Px0kf3UewfoAnhI3ms+GJIEeS5HoixNujdB3oJ/u3T0k+hOkYvq4qbW6d/fw+F3H9C26Oak22fxsCx1bRjyD9Vhq3P72eMLNYfb+fj8NDx8msChA3oocPINtS7HJGCmTVEQn2hkl1BymZ3cPfQf70aP6pM4T64rR8NdDHH2yEX+Nj/zVeXgrvFYKW5tsteGITrglTKgxTPeubsItEVKx1HC/ON/JdaosyXOhyBIHuie3O3ih4tLcXFF/DedUXoAizc1ifcrQCSfDtAw0sbn5JXa2byWUGCCRSqa5Dc4kyVSCnmg3PdFujnKYnR3bBl1mNPLdBSzLX8mygpXkuwtxqi5sim3S88zeWA/PHf3HnLgSnnOOm5//vBpZtlKyWP9agR0rPY005qKjzSazbp2bdesGnd1MaxHTMEwMY+TfBx7o493vPszAwMnRB0yWVAoef7yfr3+9nV/8oopzzrHcXxRFoq7OwaJFdt7wBj+6bg4vwKuqhKpmFlMNCW0++ckm9u2bXLDzWF56Kcx733uEL32plDVrXGm72pcssQKuus5g2UwkSUJRLAeSTGUzDJPW1iT33NPIgw/2TknsdORIgi9/uY2vf72c8nIt7Tw+n8L553s491wPyaQ5LAySZatcsjy6Tuo6/N//9fDlL7eyfLmD4uIJHMxOcrZujXL33Uf5xS+qKCwcHZCVZYnSUhslJRoXX+wbrnNDbfrYOmeaJvG4yc9+1sU3v9nO6ae7eN3rfHP1tWadVAr+8IcePB6Zz3++lIICNWMdDwRU1q7Nftl9SCj2xS+28pOfdGadQulYwmGD//qvFqqq7Cxb5khzPXI6ZU4/3cVpp7lIJs3hdifLVl+iKKPbhGnCP/8Z4pOfbOaeewpYu9aFMktDd1tbkm99q52amvK0+qiqEkuWOFi82DGq3JJk/QyNM7Js1cumpsS0yhmPmzzwQC9//nMfv/99zfC1tNks15UlSxxceaWfVGokGKppVp83Vn/3/PNhPvnJZtrapjY+myY8/HAfH/qQxOc/X5qWMsvhkFm1ysXKlc7hazTUF483TqRSJo2NCe644zBPPz0wJQHlkOvXF79YRm6uknae3FyViy7ycsEFXnR9pC9WFOveHtsXDwk7vv/9Tr773Q6uusqfljJvofH882HuuaeRr3+9PO36KYolfKqosHHZZb7hOjfSZkf3xZGIwTe+0c6PftTJG97gY/36hX3tZhtFVin3V+FQs9x4d5KQNOAXr8HnLgRFBo8NPn6OlRLo97sgnLAcZRQZHKrlpvHv58EltdayREy3Xp9PpEz47Q44sxxuW8n/Z++/o+y47vxe9LOr6uQcOufcjQwQBHMSKeYkiiIljTQa2eMZz4x9r+9ac9+137Wfnz1+6965y8u+nusZT57RUBplURIpMWeCBAkSRE6Nzjme0yenqnp/VHcDIFI3cA461WcJFNB9zq5dVbt27f3b3/39oQjw2+A/3m0IJP7iEzg8adRd1QwRjCKBTYEGn+GUcn+LIaL5wbGlHzeSgQNjcF8zWOfTOP1fX4RUHo5MnHWrWTieRTb+Pn6FJQGbDB6bUZ4snf//db7zXWl8dmgJQCJnCEQW0jupupFeKp476xD0eX5+Ev7+M0McYpGN6/Dcl+Dfv224wKTzRjmKBE4F7mqE/3A3tASNd19OhT/db6SyWmkOT0B/BLaUG3W7rR7+l1vgrw9ALGu0e1kY97zCBV/fCn9wI/jtxv2yK8a9WQp2xXhuLnZ/Gv3n7y3z2YzrFUlfeH9UzWhDq9BQet2zyrqw64NQBC1PNi+maDAxWStYXRZu+f/uuWxahVwsx8E/PcLExxPXsWYmy8Fd6+aG/3XXYkqCgVcGOfb3JxYX9lcSWcjcVn83D7U/gVW2Xvfja7rGeGKUU9PHOTJxkO7pk+S15QkwiomOTl7NkVdzpPIpRuPDvNbzaypclbSHu2gJttPob6HMVYa8hB3Puq7TE+nm1NTxK352tZFbhmDkYuiqbgjAlvmd1HiKgZcHGXh5cMnfyy9FnAKgL1/g83mu5boUUgVmjswwc2RmSZ9Xs+rSRY/62c+PfTi+LMeTtcRCu5o8MMXkgWtPHqxry2+nF0PNqFfVp4tzhK/5ZJ6pQ9OldcbQjXY41xNjrmf5u1KvhFbQyEav/Xpe/iCGk81KoeU1MtMZht4YZuiN4jg06AX9mvoWLaeRzV1jnz1fh8lPJ5n8dPKayrrscVSdfDzP9KEZpg8trS9cS1jk9ZuK42qwSBa+2Powdzbei0W+/k4MmqYyFBvk9PQJDk8coGe2e0XTDWm6Rk7NkVNzDET7GIj28fKZF6j21NIe6qQ12EGDv5mAI4gsXTluoWoqRycOMjTXX/rKXwSLReD1Xnt8RQhjgWxBTHMuTuf6Th2dyWi8+26CgYEcv/3bA/zJn9Rxzz0ebDbjvIUQWCxcNB3V59E0nUOH0vzhHw7z9tvXJsjXNHjjjTi//dsD/NEf1XDffWfrtMBy6qaqOnv3JvjjPx7n1VdjV+0ApOtGGgq/X+aP/qiampoL568LAp3POyR8nmxW4yc/ifBv/s0wk5MFDhxI8dBD61sYo+vw5psx/sW/GOQ//IdqurouFFIs5b5mszp/+7fT/NEfjTM9nefQofS6FsaAIaL63vdmicc1/rf/rZJduxwXFR0sFV3XOXUqyx//8Tg/+lGEdPrqV0j270/xr//1CH/8xzVs2mS/oF4LfazNdvn65nIa772X4Pd/f5CBgRyHD6dRVf2Kz9LVomnw/PNRamqs/O//e+Vieq7l1rsYRCIqn3yS4tSpDP/kn/Tzn/9zLbfc4l58DoQQWK1Lq4em6bz3XoI//MNhPv10+c5Y52KIsqJMTxf4T/+phptucl1Qj+XULZfTeOutOP/pP42zd2/iqo2BVRWee26WYFDhX//ryos65hgCHa6Yjiud1virv5rm//g/xohGVQ4dSq97YYymwU9+EsFqFfzbf1tFU9OFwuil3Nd4XONP/mSS//pfJ8jldE6cyJjCmGvEZ/NR7alZV2mUwBC3/Pg4fKnTcFgRAspc8F8fhG/vhONThpDAY4NGH2yvNFxYVB2+f8Rwj3ngEpnuV5LZDPx/3zbSGd3bZIgcXFZ4tB0eaTNccoZjhoDEIhuCiBqPcT5CQLZgiCaWy3cPw7OboS1klLO5DH76DOwfgf6oIXqwK+B3QMhh/PuB7xqikktxdyP84a1G/d1WwwXFZTH+7VDOdzh5uBUebDFSCSVzxvkt/L0/Cv+/9y7tAJMuwP+5Fyo9RhkWGW6ohuefhYPj0D1rlOe3Q2fYcBlS5qcAedUQ1vz3j5fnslMqjk7C8yeNelpkQ6j0/7kLvtgM+0ZgNgUOiyFcua0e2oPG9w6Ow6s9hsNQeInmUA+2wu/cAAG7cX/c1vl7ZTHu9bn354lOow2ee38SOUOMM52Cf/GS0S5Nri8bUhhTdXMlTQ83mKIYkzWJzsXt8dfbIM3k+iMQ7KzazYNtj2G5jumTFtpzJD3Dh0PvcWj8AKPxEQorKIi5EhPJcSaS4+wf+ZAKdxX1vka2V95AV9lmpPndzxd7JvNann1D75PMrx23GBMTExMTE5PlIwmwK9JSMlFtCASCW+vv4u7GL15XUYyu6+joTCUn2DvwDkcmDzKVnFgRR5WloOs6I7EhRmJDfDT8AZXuKur9TeyuvonmYCuCswKJz38vmU/wyejHZAqmO9FaJZ3W+PBDY55w5kyWP/iDIX73d8P83u+V4XZf/N5/noXd9i+8MMd/+S8TfPxxsmj1++yzNH/wB4N84xtBfud3yqittcw7Nly5p1uY801Pqzz33Ax/+ZfTdHdnrsqd4FwKBXjuuRkikQL/5t9UsWuX85KuDZeq08REgb/4iyn+4i+mGR83+obDh9OLThDrGVWFF16YY3Q0z7/7d1U88IB38Zwvdw0Xrt3oaJ7//t+n+Ku/mmJmxkiPcvRoetGpYj2Tzer87GcRursz/P7vl/HMM0G83qU9p3D2GqZSGr/6VYz/9t8m+Oij5DWnitM0w1kkGi3w7/99NXff7V4UIyyl/wBIJDT+9m9n+LM/m1x0mzp2LF3yNHbZrM6f//kUkUiBf/tvq2hstC6p3gsUI7Wq4dxT4NAhQ8Ty6acpfu/3Bvmf/qdyfuu3QovihKVcy0RC48c/jvBf/ssEx44V79383nsJ/tk/G+Bb3wry278dJhxWllSnhXqBkcLnf/yPKb773Rn6+3PXki0bgHxe57//90kmJ/P84R9WsHmzY9nvh4GBHP/P/zPJ3/3dDJGI0Z8cObIx+uJsVucf/3GWwcEc//E/Vs+nCDR+t5S+uL8/xx//8Tjf//4ssZiGxSLo7s5uiL64lHhtPircVStdjZIwEDVEJP/3g9AeAoQxf91Rafw5F1033DZ+dgL+wzvw7R2Gu8pqbFr9UfifX4J/cwd8ueusiEQIaPAbfy7GtfSBp2fgj941rmXAbvws6Li0eGg4duVs1XU+Q9yzlGsshOFU4rUZf86l3gf/45PLf78vAn/4KsTvgq9uMepmkeHGGuPPuRhpzA2R1PeOwH98x7jmq4GCZqR02lYBT3QYP7MrcE+T8edcFu73yWn4V69Azyw8tckQLi3lmjf5DSeipTonydLF7088ezb1k8n1ZcMJY1xVTpofa0RxbrhTXxIWj4XNv9VFxY3lF/29rukU0irZueyipXn0zBzp6fTS0keYXBOFtMrxvz+Js8yBzW/F6rVi9VjmU2SYKnCTq0cg6CzbzOOdT+O1+a7bxEnTVGLZGPtH9/FGz0vEs7GSpkoqNplChoFoH4PRfj4a/oBqTw231d9FR3gTAUcQy+dcd3pmT3N4/MAK1dbExMTExMTkeiEJgU1Z3+4WS0USEjdU38RDbY9jV+zX7biqpjKXifDuwJt8MPguiVx8RR1ilksqn6Q3coa+SA/7ht6jwdfErfV30hrqxGfzoXxOYHR88ginp0+sUG1hbk7jyJF0SY8xOJhblpBC04zFXLv9/GdxYODq0wqdy8RE4YJz1jSdSOTK8xlNM9JXnPv9AwdSi2k2dB16e7P8u383yo9+FOEP/qCMW291EwopOJ0SVqvhhKJpxoJkKqURi6kcPZrmz/5sirffjl+T68SlGBgwFt++850ZfvM3QzzxhJ/qagsej4zdLubTYhj1KhR00mmNZFJjcrLAz38e5Uc/itDbmyWXK17dCgX4xS/meP/9BI8+6ufb3w7R2GjD7ZZwOKTFFCcLKbqyWY1EQmN2tsArr8T4y7+cpqcnSz5/tk6ffpriyJH0ecHx4eH8khZOEokLnwVd1xkZuXYXvUJBZ2Agd0H5Y2M5Uqmr699yOSPNy1e/2ssDD/j49rdDbNpkx+eTsdul+bRTZ69dMqkRiai88EKUv/3bGbq7M4tpf3QdDh1K89ln6fNcZkZHl3bt1hqqCgcPpvmX/3KIP/mTSb7+9SCPPOIjFFJwuSTsdmkx3YmmGW5J2axOMqkRjaq8916cv/mbaQ4fThf1edU02Ls3yTPP9HL33R7+6T8NsWWLA7dbPq//WHgmcjmNVEpjdlZl374kf/qnkxw+nCabPVunY8cyHD6cPs+5q78/R+Eq07peimRS4zvfmeHNN+N85SsBfuM3goTDCm63jM0mFq/nQt3zeZ1cTiOdNvrB8fE8H36YXHIfo2lc8Ey98kqMmRl18ffHj2f4V/9qiO9/f5bf/d0ybrzRSSBwti9e6PNyubN98ccfJ/nTP51i//4kmUxxr5Guw6lTGf79vx/jb/5mhn/6T8Pcf7+Xqqrzr9NCvfJ5oy9OJDRGR3P85CdRfvrTCMPD+fP6vWslk9H57ndneeWVGM8+G+RrXwtQU2PF45HO60t03ei3MxmjP5mZKfCTn0R47rlZBgez5/UnH3+c5OjR8/u78fGlbaKbnVUv6CsLBZ3JyWtfv8jndfr6cgQC55ff05O96vudzeq8+WacQ4d6ePhhoy9ubbUtvl8X+tRz++KpqQI//nGE7353hoGB3KJ4LZ/XOXAgxcGD6fNceiYnV+8GxNWGQFDtqcVvD1zX4+o6jMbhyDmmrbHiDFvPQ9Xh1V544gdGmqTb642UPE7LWUeQnGo4XIwn4M8/he8dhmgG9g0baYkkAX1RwznkYsSyhvuMTTHOayy+9PppuiFamJ432uqNGOKcpXBiGv75i/CPR+Bf7oHN5eC1GudmkQ3hh6YbQoqsajh3RDPw3gC8v3Sz8kV04PtHjfv2h7fC9grDbccmG4IIbT5lTnb+eg7OXTlTdiRtOKBc6y6biYRxfleq/+kZ+N0X4ZUe+J1dRuof7/w5SMJoL5mCcU9PTRvt4VenDReUK5HKG+Wn5rvevujyhEi9kbOCkpnU2fRUF2MiCb/zAnw2Zoh8qjznt+m8arjbzKTgtV74v/Yawh4dePkM3N0AiCs74Eyn4NiU4UpzLaRyRrswuf6Iy6mphRDra9oioOGL9Wz6difKVSTC01RtMS2BrurGn1U2szv2dyeY+Pjq7c6tXgtbf3cL1bcuUQ2rQy5upDAYeX+UmWOzqyIdzEaj7ZlWOr/WDpiplNYC3kbPqkulVOmu5p/c8HvU+xqv2zFzhSyfjX3CewNv0RtZWSv7YlPhqmRX9R62VGyn3teERbaQKWT4m0//lCMTB1e6eiYmJquE0OYgN/6/d2NxKui6zlxvjPf+cO9KV8vExKQIWGXBs1vLeGjeo/el07M8d7B0aalWMy3Bdr65459S6a6+LsfTdZ10PsWnox/x3sBbDM4NcOXw41pBUOerZ2fVjWwu30adrx5JyKTySf7vD/5PBlcojZJJ6ZEkqKmxsGuXk6YmG6GQgsMhyOd1olGV/n4j1cmZM9miLnReCbdboqvLTleXnZoaC16vgsUiyOU0YjGN4eEc3d1Zjh1Lk0hcn/me1Sro7LTT2Wmnvt6K328sKmqaseg+MZGnuzvL4cNppqbMDV6fx2IRdHXZ2bbNQU2NBb9fQVEEmYxx7c6cyXLwYGrRXcfkfDweic2bHbS02OafCaP9FQpG+xsfz9PTk+Xo0XRRFuiXgiRBe7vxTDQ0WAmHFex2Y7UtldKZns7T25vj4MEUY2P5a3ZyKiZer0RXl4POTjuVlYbww+GQUFXDHSsaLTA5WWBkJMfAQI7BwVxJnW0kCRobbeza5aChwUYwaAhRcjmd2VmV3t4sR46k6e3Nltxh51x8PpktWxx0dNioqjLEiopi9MWRiMrQ0Nm+uNhCnUvhdAo6Ox2L7wefz7hWqmo8CyMjRp2OHEkvSVC60bDZBNu2GdevttaKzycjSSwKwLq7sxw4kGJ21rx2pUAWMt/c8dvcXHf7sr9b0Aq83P0CL576WQlqVnwskpF+ZmeV4TCy4GAxmzZS6XwwZIhj1iKKBF1h2FJuuMX47cbPFkQ/EwnoiRgCnsnktc8Y7QrcXAObyqHCZYgysioksjCZMkQeZ2ZXd+ocrw12VxvOK2VOQ9iUyhtt4MgEfDp6VuSymmkOwC210BQwhFE6hrBncA72j0L3jCH4MVm/6Lp+SWnZhrJNUewKgXbfFUUxuq6DDtlYjujpKPGBOImxJLlYDjWnoec1NE0HTV91Ox5SE9eWr/TzLFyLCzjHzs/qtVJzVzXhrSFGPxjj9A/PkF+KXNDExGRVYFccPNbxFHXehpIfa0FMOJue4dUzL/Lp6MckcsuQjK8RJpLjvHLmRT4Z/Yj2UBd3N97LTHqGvkjPSlfNxMTExMTE5DogBKZjDOCyuHmy6yvXxYZ8YZw5mRznhVM/4/jkYVL54s6PVx6dobkBRuMjfDz8AVvKt3N7w930Rs4wFh9Z6cqZlBBNg6GhPENDcytdlfNIJDT270+xf//qedZyOZ3Dh9McPlxaB6P1Sj5vXr9rIR7X2Lcvyb59xUtjdq1oGpw8meHkybWXai8W0/jooyQffbQ6rqemGW5evb0lsHC4BubmVPbuTbB37+pZvU6lDNeSAwdWz/thLZHN6qvu/bqRkCWF1lDHSlfjupDXDIeaI+twD0fhOp9bpgBvDxh/1iqxLLzZZ/xZy/RGjD8mJhdjYwljnAreJu9lP6MVNGIDcfpfHmB834ThDqPp6NolBCLrnHwiz6l/7CYTyYAAxaFg81pxVbvwt/iwh+1YPVaEJLCH7DQ+3ICrysXhvzhKZnrtTbhMTDYaFtnKF1seYmvlzutyvIJW4MTUUV449VOG54bQWUVbkYqMpmtMJSeYTk7y2dh+hBAkc6snSGFiYmJiYrKecVika3UeviacFgmXZWMLY+yKnSe6nqY50IYo8d3QdZ2cmuXQ+AF+dernTCbH0dfxBF7VCownRplMjrNv+H1UTSWvmZtTTExMTExMTExMTK6VGm8tAXtwpathYmJiYlICNpQwRrZK2EOXzmmuazoTn0xy4h9OkRxbHUr0lUbLa0wdmiI5dqE6WXHIhDaHqL6tkqqbq5DtMpIsUbYjTNc3Ojj+nZNkI6tLQW9iYnIWgWBL+XZua7gbq2wt+fFS+SQfDL7HK92/JL4OXWIuhY5OKm++U0xMTExMTK4nz24tw2W5xqTP14AiQWvIsWLHX2lkIbOn9lZuqL4JWSr9fUjmErze+zLv9r++Dl1iLo2ma+vSfdHExMTExMTExMRkpegMb0aIldxmYWJiYmJSKjaUMEbIAsV56VPOJ/Oc/K4pilkqhbTKxCeTzJ6MEBtM0PFsG5JVQlIkKm+qYK5njr5fD6CbydpMTFYlHpuXh9ufwG8PlPQ4uq6TyMV55cyLvD/wNpmCaclsYmJiYmJiUlpurPEQcGyo6e6qotxdyb3ND+Gyukt6HF3XmU3P8KvTz7N/+EPTNcXExMTExMTExMTE5KqRkGgNdZTc8dLExMTEZGXYcJHCy73QJvZPkhzfOLvLikU+kafvxX4E0PZMG4pdRrErtD7VsvxrKoHVbcXisaDYZIQk0DUdNaeSTxbIxXJrRmgjWSRsPiuK04JkNWzU9YKGmlHJxnIU0oU1kZ5LyAKr14rFZUG2ScY9UXXUrEouniefyBupxoqAbJPnr5mCpEjoOsZxYjlyiRzXmnVHKAKrx4rVbdwTIQRaQUPNaeTjOXKJ/DXfE4vbgtVnNdqvLNAKOmqmQDY6f89XCRbJymMdT1HrrSvpcXR0IplZfnjkOY5MfIamr9/USSYmJiYmJiYmJmCTbXyp6xnKXRUlPY6u64zGR/jh0X+ge/rkuk6dZGJiYmJiYmJiYmJSeirclYSdZStdDRMTExOTErGhhDG6qpNP5bH5bBf9fXIsWbQF/o2GltcYfmeE4KYg5bvKEJLA6rNSd18tJ797ekllOMJ2Km+pJLQpiKfejT1oR7JIaFmNXDxHYiTJ7MkIYx+MkRhNXlbAYA/bqbyxAovbAkBiJMH4vonl3V8BZTvK8Ld6jX8AQ28Nk5nOXP5rsiDYGaB8VxmBzgCuKidWtxUEFFIFMpEs0Z4o04dnmPxkknxy9YglzkVI4Kn3ULGnglBXAFeVC5vfZtyTnEYmmiE2EGf2RISxD8ZJTy3NBSS0JUSw0w9CEDkVYfrwDAgIdgSovqOKQLsfV6UL2aGgqxrZaJa53hjTh6YZ2TtGPn51u0C9TV4qbywn0BnAU+fG6rUiZEEhXSA3lyM2EGf68AwTn0ySmbn8Pb4YikOhbGeYqlsq8TX7sAdtyFaZQqZAZjrD7KkI4x9NMH1kBl3V0QsrJxARCLZX7mRn9Y0IIZXsOLquM5EY4+cnfsSh8U9LdhwTExOTtUpqKk3P8z1IFqMvzsyaKShNTEzWNgLBzXW301W2paT247quMzQ3wI+Ofpczs6dKdhwTExMTExMTExMTk41Dja8et9VjplIyMTExWadsKGGMmlVJTaQuKYwxRTHXRmY2y+jeMUJbgih2o2lV3FBO7y/7yMUuI2aQILw1RPtXWvG3+pFt5+egl5wSilPBWeEkvC1E5U0V9Py8l7F94+iFS9wzHWruqCLQGUAIQWoixfTBafKppYtQbH4bTY80GEIfIUhNphh5d+Sy35EsEq1fbqHunlrsIRuSfL7owOq1YvVa8dS7qbyxgtlbqzj6V8dJT6+u1DKSIlF7Tw1NjzTgrnEjZHHeYFC2y7gqXbgqXZTvKKPqpgpO/bDbELlc4TEq2x6i9akWhCQYeX+U2ZMRam6vpvVLzbhqXOcPOmUZZ7kTZ7mTsu1hQtvCHPvb41cUJ52LkAW1d9XQ8qVmXBXOxcXHBaxuK1a3FVe1i/KdZdTcXsXxfzhFtDu65GNYPBY6nm2j+vZqrF7LeedgcVqw1Ftw17qpuKGcwTeGGX1vlEJGXXL5xSbkDHNHwxdwWUpnbb9ga//8iR9ydOJQyY5jYmJispZJT6bp/knPSlfDxGRdo+s6h8eT9EaWL3y+FiySYGe1mxrvxeee65Vabz231d+NIllKdgxd1xmJDfHTY/9Iz+zSNmGYmJiYmJiYmJiYmJhcDklI1HjrcFicK10VExMTE5MSsaGEMflkgcipKP5WP0K6UPHpqjIW5XXdFMhcLeMfTdD+bBtKpYIQAlvAjr/Nz+SnUxf/goDqW6vY9O0u7AHbYmqbbDRHPpFDK2gIWcLqsWDzGW4lvmYv239/K1aPhYFXhi4qaMrMZJg6NI2/zY9QBI4yB2W7yhh9f2zJ5+Kp9xBo8y+2iYn9k2SjuUt+3uq10vkb7dTdU4tkkdB1nXyqQDaaRc0U0LWzqYIsHgtWj5WK3eXY/DaO/MVR5npjS65bKZFtMs2PN9H+TCtCNp4TvaCTiWbIJ/NoBR1pISWR34pslQl0BtjxL7dz8rmTDL83uuSUR4H2ALV31dD1zQ4sbguFZIHsXBY1o6JjuLA4QnYkq4TiUKi6qQLZKnHkL44tyaFGtsk0P9FEy+NNKE6jTao5lcxslkK6gK5qSFYZq8dqpHByKAQ3B9n9/9rJwf/nMNNHriz0ke0ym7/VRe09NYYgRoCaU8lGsuSTeXTdqIfdb8MWsNH6ZDPOCsfSLlAJkITEzXW30xbuLKnyfS4b5QdHvsORiUOsiZxhJiYmJiYmJuuWvYMxPhi8vmNthyLhdygbShhjk23c3nA3tb76ko4zJ5LjfP/Id0xRjImJiYmJiYmJiYlJ0fBYvdR5SzuXMTExMTFZWTaUMEbNqkwdmqb6tirsQfsFvw9uDqI45FWb2mYtUEgXiHZHcVUaqlrFIeOp91xSGONt8ND1zQ4cQTu6rpOJZBl+e4SpQ9MkRxKoORXJKuOudhHeFqbhi3VYPBYUh0L7V9pIjCaZPjRz0bLHPhyn+dEmJLdkCHBuq2Lsw3F09cqL9EIWhLeGsHqtAOTjeWaOzqJmL+7yIVkk6r9YR82d1YYoRtOJdEcZemOY6Jk5stEsuqpj9VrxNniovaeGsh1hJFnC3+qj7SutHP7zo+TmLi28uR4ICapuqaTl8SbD7UZAejbD4OtDzByZJTWRQs2qyHYZd42L8l3l1NxehdVnxRGy0/kbHSRGkkTPzC3peI6wnY6vtWFxW5g+MsPwmyPE+mNk53KAjj1oJ7w1RONDDTgrnAhJEN4Wpu4LtXT/9MylHYPmqbixnOZHG7G4LOi6TnwozvBbI0wfmyUznUbLayguC55aN5U3VVB7dw2SImEP2en8ejuH/uwI8cHEZY9RfWsV1bdXISRDQJWL5hh4bYjJA1OkJlKg61g9VvxtfmrvqiG4KUD1rVVLaoeloMpTwx0NX0AqYQqleDbGiyd/Nu8UY4piTExMTExMTFaWWFblepuDFjSd7AqmzlwJmgOt7K65uaTjzGg6wvPHf2CKYkxMTExMTExMTExMiorH5qXKU4vAFMaYmJiYrFc2lDAGYObYLJMHpqj7Qu0FrjHOMgc1d1TT/8qguZZ7DUR75qi5oxowBCOOMgdCFhcIARSnQttXWnGUGe4Zakbl6F8fY/LTqc8JUPJkpjPMnoyQHE2y7fe2IBSB1Wel6aFG4gMJstHsBfVIDCeJdEcp31kGgLfRi6feQ6zvyrtFZZtM1c2VgGHVnRhJEO25tNjD2+Ch6ZFGFLuCrutMH57m+HdOEhuIn9eWcrEcieEE0TNRur7ZSdUtlQhJUL6rjIrd5Qy9MXzFupUSd42bpkcaUFwKOobI4+hfHGPysym0/DmB/ZiR/mH2RIRYf4zN/2QTFqeCPWyn42vtHPivB8knLpM+ax4hCWx+G1OfTXHs706QGE6e9/tsNEdsIE5qKs3m3+rCHrYjWyQaHqhn5L1RkqPJS5QMtoCN9mfbsHqsxj0cTnL4z48RORU5ry3m4nlS4ylmT0XIJws0P9qIkAW+Fh+1d9Vw6ofdaLmLL2q4qpzU31uLZDWC/7qqc+K5U4y8P3red7LRHPHhBDPHZ9n2zzcT3hZGUkq3YHApZCFzX8tDeG2+kpSv6zo5Ncs7/a/z8ciH6GZHamJiYmJiYrIKSFxC3F5KNCCzgYQxspC5v+1RXNbSpOrUdZ1UPsnLZ17g6MThkhzDxMTExMTExMTExGTjUuGuwm8PrHQ1TExMTExKyPVfmV1h1IzKye+fJnomekHKJCELWp5qoXJPBUIxVaFXS2L4rMOGEAKr24Jsly/4XNnOMkJbQgDomk7PL/oY2zd+SVcWLacxunfMSIekG6KK4OYgwa6LD1Z0TWfwjSE0VUMIgT1oo2xHmKUIfsNbQ7iqDNcbXdWZOjxz6dQ9ApqfaMLmNwQYmZkMp77fTaw/fkmBVWoiTe8LfUaZOshWmaZHG5FtF16n64WQBBV7KvC1+IyUVjmNM8/3MvHp5PmimHNQMypDbw4z8PLA4vMU6PRTdUvlkq4zQGY2S9+vBi4QxSygqzrj+yYYent4UdBi81upubP6MicDDffXL95DLa9x8nunmD0+e0mnlnw8z8ArA0RORUAHSZGouasGR+hCd6mFYwQ3BfE2exfTbY28N8rIe6MXF9LokBpPceI7pyikVsaValP5VjaVbS1Z+To6+0f28eqZX5NTLxSrmZiYmJiYmJisBLHs9R97aZpO5gruhuuJ3TU30xxoLVn5ql7gnf432DvwNqpuOryamJiYmJiYmJiYmBQPSUh0hjchSyu3PmNiYmJiUno2nDAGIDub5ehfHyd6Oop+jqe2EAJH2M6mb3XS+GADinPDGeoUhc8v+ss2+QJ3DMUhU7YthNVjQQhBeirN+L5xY2vlZVCzKpMHplBzhnjG6rYQ6PAjWS7elKPdcyRHDMGFbJUJdgaw+ayXP8h82qUFYYeaVRnfN3HJj7uqXYS2hBZzT86eiBA9E738MYC53hjx4cSiq4a7yoWnwXPF75UKySpRe2f14nkkRhJMfjZ15ZQ/Ogy9NUJmNosQAsWhULYjjNVtueIxF9x4Iqcil/+cpjP2wTj55FkXmord5YtOLZ/HHrRTtiO86AoVH4wzdXD6ivVJTaaJnI6iaUZDdITs+Nv8F/2sbDPak2I3+olCusDYh+OXFBEtEB+KM3vi8udbClwWN7trbsZj85YsT+pAtJdfn/6FKYoxMTExMTExWTXkVJ3sCghUNH3jOMb47UH21N6KVbaV7Bgnpo7xZu8r5LUru1KamJiYmJiYmJiYmJgsB1nItIU6V7oaJiYmJiYlZkMKYwCiZ+Y49GdHmfjEcMNYcLsQQuCqctHx9XZu/Dc3UHdfLbaADckqIWTTRWYpfF4YI2RxQdoqq9e66EwCRvqlzGxmSeWnJlNkImc/62vxIV9CIJGNZpk8OH3WzaTDj7PCedny3TVu/K1nU81Eu+eID8Uv+fnQpiAWx1kR1fj+SfQlxMC1vMZcb2zRVUbIgkC7/8pfLBGuSheuahdgCFFiA/HLpio6l0wkw+yJWcB4hryNXuxhx5W/qEOsP0Y+eeVdn/HBBKnJNLquGw5AARuuS9xLT73bSOE1374mD0yj5q9soa+rOvHB+HmuRaFNwYt+VnEoeJu8i/9OjiZJjl35emmqztSh6euerq3e38jW8h1Iovjdvq7rzKZneOHkz5hNX1mAZGJiYmJiYmJSas7MpDkxleLwRJK8dv2FMTqQK2gXuJSuNwSCzrJNtATbSiK+1nWdycQ4vzzxExK5S8/JTExMTExMTExMTExMrpYyVwUhZ9lKV8PExMTEpMRsXEsU3XCROPBfDtL0aCO1d9fgqnIiycaisWKXCW0OEtoUpJAuMHsywlzPHPHhBNlIFjWjUsiqaDkNraChqzq6pi1JEFFKCpkC+gpbdovPu7fo+gUiAKvXintBhKHrJMdS5JeYXqaQKpwnpHBWOBHKxRf7tZzG9OFpau6owh6wY/VaqdhdTrR77jy3oLOVh/KdYWxBu5FOSNUYfGPo0q4pAnzN3rOONTrMnZlb0nkAi6mUwEhl5KpyLfm7xSbQ4V8UMGmqzlxv7MpuMfOoaZVYf5zq2wzRirPcgSNsJ9YXu+z3dE0nPpS47GfO/WysL7YoWpKtMq4a10W/76pyYfUazkC6rjPXO3dFN6IFMtEcWv7sebtr3Rf9nGKXF9swQHoyQ3Yut4QTMdKNaZq22N+UGllSuLPxXhyWy4vCrpacmuPtvtc4NX2iJOWbmJiYmJiYmCyX//uDkcW/r9TsKKtqFDQdyzreYOG0uLil7k5s8iXSj14jqXySl7tfYCQ+VJLyTUxMTExMTExMTExMusq2mGmUTExMTDYAG1cYM4+aVen5eS/Th6apvLmC6turcVU4z+52E2BxWai4oZyKG8rRdZ1CqkAukaeQzFPIqGg5FTWvoy/sCNRhpcKvfb8aWJE0Ledi+VwKKi2vo6vnqxLsQTvKOS4roc1BNn1raVZ1FrcFe/CsTbfFqVzgSHMu0TNzJEeT2Pw2hBBU3lxJ9896UNMXOohYPVYCnYFFB5rkWIrI6egly5btMvaA/bzjtzzRtJjq6Uq4a92LKZsQYHGv3CPpqnIt1kVXNVITqSV/V9d0stEsWl5DthqpsxxlDqO8yzwKuq6Tiy5BTDJPaiK9+HehCGz+C+3ahSKwB+3I5wi0au6sJrT54s4vn8cRtqPYzw6CL3VPLC7LeW04l8hRSC9R3JUuUEgWFsU7pabWW0dX2eaS7eLtmT3Nh4PvoepLO38TExMTExMTk1KzGnxa+iNZfn5iBlkIumfSV/7CGqQp2EpLsLUk40xN1zg88RkHxz9FW+kdKCYmJiYmJiYmJiYm6xKBoDXYjmD9bmgwMTExMTHY8MIYMNKnzPXFSE+nyc3laXu65ZIL1kIILC4LFpflOtdyaYx/PAkrLIw599oZQqL8BUKRcz8jhCDYGSDYGbiq48k2mcvFYXNzOSY/mybQEUAoAlelk1BXkMkDUxd81lXlND4nBLquM/XZFLm57CXLVmwysu2siEJIgoYH6q/qPBbKWymsnnPatM6S0hudi5pRF4UxC+UtXMdLorNkpyCAfCK/+HchifOEKQtIsoTFdfbnQgiqb61a8jE+j2K/eDepnHMMXddRM+qS3Zq0gr5k8dS1IoTEXY33lmwXb1bN8OKp54nnLu8OZGJyLpKQkIWMLCkokkLAESTsLMdvDxBwBHFbPTgtThwWJxbJiizJKEJBQ0PVCuS1AplCilQuRTwXI5qOMJueZio1SSQ9S0HLo2oqBa2AviqWRk1WknPbm1W2EnCEqHBVEnKV4bF68Fi9uKxurLIVRbKgSEb/XtAKFLQCOTVLMp8gmUuSyMWZTU8zm55lNjVNIhdD1TQ0XUXVVXPhtgQIBLKkzN9DGb/dT8hZRtARIugI47Z5cFpcOC1OLLIVZf5e67o+fw/zZNUsyXySZDbOXDZKJD3DdGqamdQU2UIGVVdRNeMempgUk6G5LCMxYy6xHt9GkpD4QtP9yKI0YYVYdo6Xu18glV9aelcTEzDapSIpSELGIlkIuYx3RsAeJOAI4bIa7wyH4sQiWxbfMZquUdAK5LU8mXyKZD5JPBsjmokwk5piKjnJXDZKQS3MvzfMceZ6YWGcKAsZl9VF2FlGyFlGyBHGbfPitrpxWlxYZCsWyYIsSaiaRl7LkVfz5NUcWTVHMpcgmpklkp4lkokQzcwSy86hzY8xVE0128waQRIyiiQjCRm7YqfMVU7QESbsLMNr8+GyunBZPFgVG4qkIEsyuq4b7UHLkVONtpHMJ5jLRIimZ5nNzBJNR+b7kTyqrpn9yCrk/LmHhNfmJ+wsI+AIEXKG8Vg9OCwuXBYXFsWYe0iSAro+H6sw5h6pfIpENk4sGyWSnmU6NcVMeopMPoOqF8y5xzrCaDNGfyELCUWy4HcECTpCeG1efPYAHqsXu8WBw+LALttRJAuyJCMLGYRA0woU5scWBU0lV8iQLhhjkXQ+RSqXJJqJEp1/t2QKGTR9IQ6hoZnvl2sm5AxT7q5c6WqYrEGMmKMxFlAkhZAzTMgZxm83+gGnxY3T4pyPWVkWP6vp2uJ7I51Pkzpv7jHNVGqCuUyU/HyM2xwzmMD5MW6bbCPoCFHhriI4P0bx2IwYt0WyoMjzMW4dClqegqYaY5RcfH6ue06MOz1FImdkuTg7b1m/Me4NL4wRssDX5KX8hnKqb6vEXXOOg4fJVeFv8Z39h2akplGz5zxEAhTn9W16o3vHaHm8CavXipAFNXdVM3Vo+rxUQUIShLeGFt1ostEc04dnzq/755AsEpKliA2mBDstl4psP1foAdoyhRsLKcUWUOzKkp6li6a0ugRq/mydhBDnucIs/lwW54mVrplLnMN5ghndOP+lomvasj5/LdT7GmgNLc2NabmoWoG3+15jINpbkvJN1g8CgdPqml/INkQJdb5Gqry1hB1hbIqN4rx8dTKFDFPJSYZiAwzPDTCRGGcmPU00PUtWvbTQ0WR9YZVtBOxBQs4wNd46arx11PoaqHBVLgpfrhUdnUQuzlRyksnEGMOxISaT48xlosxlosRzMVMoc5VY5yd3AUeAMmcFDf4mqjy1lLsqcFldFGuwruoqs6kZxuLDjMSHGZ4bNPqLTIRYJmoGHUyuGR1YYmbSNUlbqJMGf1NJ3GIKWp5Xul9gIjFW9LJN1hcCCbfVTdAZJugIUumupt7XSIWnmrAjjEUujkunjk46n2IiMc5wbJDhmDHOnE3PEE3PktfyVy7EZNXgsXoJOg2RbYO/iRpvHVWeGoKOIILipDzW0Yll5xiLjzAaG2EkNsRMapKZ9DSR9Ky5KL7KcFichBxhAo4gdb4G6n2NVLqrCbvKjcXrIpHKJxmNDzMWH2Vkfv4wm55hNjVDXlu6o7JJ8bDIVoLz4smwq4wGXxPV3rr5uYe7aA4Sqq4STc8yGh9mND7C8NwA0ylj7jGXia7rBaj1hEDgtnrw2n34bH7CrjIq3NVUuaspc5XjswewSKXbUL0wHolmosykJplMTjCdmmI2NUMiFyOeixPPzpEpZEpWh/WCRbLgsrpxW710lW3GZ/eXZF5jsr4QCFxW99kYt7uKel8jVZ4aQs4wVvnCDAdXg45OJp9mMjnBcGyAoblBJpPjzKSmiWZmyanmmGGjYJPtBBxBQs6y+Rh3LfW+Rsqc5chFjHHHszGmkhNMzMe4p5ITzGWNGHciF19XMe4NLYyxeizU3VtL3RfqcNe4LpuOx2Tp+FrPCmPUnHphSh6d8wQUWkFj6rMpIt3Rqzqerl3ZdSQ1kWLm+CxVNxvKX1+zD1eVi8RwYvEzkkWi6pbKRZeT5GiS6Jm5Kx773P4gn8rT/+uBq3YDSYwuPX1RsdHOE52AUJYXDBKyOO8ZUvNL6yglZenPnXROnXR0tIutNOjni23UrMrw2yOkr9K+/lLOOdq57jACWE7/oXNdtg1LQqI91EXAHijJwH40Psz+4Q/NgJ7JJbErdhr8zXSEN1HtqaHcXUnYWY61SAsUFyJwWJzU+xup9zeet4AxkRijP9rLiamjTCUn1tVgrtTUeRu4pf4OpKsMCE8kxtg7+A656yBMCtiDdJZtpj3cRaW7inJXFU6LsyR9oEDgtfnw2ny0BNuM9IBqdnFH4GRynMG5fvpme5hKmW3uSggE1Z5a2sNd1PkaqPbUUuYqx2lxlSw4pQiFcncF5e4KtlXuQtUKzKZnFsV1PbOn6ZntNt0qTEwugixktlXsxK44SlJ+7+wZPhv7pCRlm6wPnBYnLcEOWkPtVLmrqXBXE3SEsMilWYxaCII3B1tpDrai64ZAdjIxznhyjN7Zbk5NH2cmNb2hhZUCwR0N91Dtrbuq72u6ykfDexmI9hW5ZqBIFhr8jXSEN9Hob17cXakIpWRjRb89gN8eoKtsC5qukcjFGU+MMRIbYiDaR/fMSWZSF7oZrzd2Vu2mI7z5qr6ro3N88ghHJj4rcq2Me1Trq6c91EVToIVqT+3iolapxp8uq5u2UCdtoU50XSeVTzGZHGc0Pkx/pJee2dOMxUc2dD9yvah0V9MR3rS4oFnursBpcSGJ4ojjPo8iFMKucsKucrZW7DRE+ukZppOTDMcGF+ceiVy8JMc3uTZCzjIa/c00+JupdFcRnHcRsiuO6yqmWBiPuKxuary1iz/Pq3nmsoarTCQ9w3RyionEGINz/Uwkx1G15TnDr0ecFhdlrgrKXOVUuKsIOcL47H4C9iB+RwCH4izKcSQhsaV8O26rpyjlXW/S+SRv9b1KLGu6w5+LQ3HQFGyjPdQ5P/eoIuQsngj/8yxsMm20NtMYaEZHJ5lLMpkYYyI5Tu/sGU5OH2M6NYVuxhuXTFOghT21t1216HU4NsBHwx+QL7EwSSAIOkJ0lW2hLdRJhbuSCncVDktx+qmLHc9n9+Oz+2kNdaDrOlk1y2x6hpnkJBPJcQaj/fRHe5hOTa35GPeGFcY4yx1s+lYn5TeUI1klUw1aJNy1bjx1bsBIL5NP5pnrvVBccm5KHICZ47P0vtB/1cfVr7QVU4fht0eovLECIQscYTvhLcHzhDG+Fi+eOs9ieVMHp8hGL7+Ip+bU80UwOvT9qp9c/Op2i1027VCJOa/OAhTH8hZAJYuEOEfkkk/kr3w+gmW5u5ybOknXoJC5cFCvqRqF9Pk/H3lvlNmTV5li7BKnUEidf49li2QIZJZwC4UsIVlLnzbLa/OxuXwbSgl2KuTULPuH9zGWGC162SZrF4HAKlsJOsLcVHcbm8u34bcHcFicRXPpWG59nBYXTYEWGv3N7Ky6kftbH2EkNsS+ofc5OXWMTCFtiruuQJmrgjsavnDVC009s6c5NP4ps+nSCGOsso0KVyV3Nd1HR7gLt9WLXbFf97GdEAKbYqfSU02lpxpN30q2kCVTSDOVnODIxEGOTh4ikp4lp2bX/CSiGMiSgsvipqtsMzfW3kqNp9awJZetK3L/FNlCubuSMlcFnWWbuaPhHmLZGAfH9nNgbD+TiQmyqrnzzsQEoMJdRWuooySLR8lckg8G32UuEy162SZrF4HAptgod1Vxc93tdIY34bP7sSsOZOn6pyQWQuCxefHYvDQH27iheg/JXJKBaC97B9+hL9JDppDecO97IQRbKrazrXLXVX1f13WmU1MMRvuLIgww0iO52Vy+jVvr76TCXYVTcSJLpRHDXA5JSIui6tZgO9lClmQuzrHJw+wbfp+x+CjZQmZdCiKaA23c1XjvVV1zXddRJIUTU0coFGFhVwgJl8VFS7CN2+rvosHfhMPiwiJZVmT86bK6aLIa89Xd1TeRzqc5M3uS9wffYSjaT3oD9iOlQhYyTouLzrLN3FhzC7W+elwWI6Xuisw9hEK5q4IyZzkd4U3cVn8XiVycQ+MH+HT0IyYSY2QKWdZnQs7VjsAqW3BbPXSEN7Ozaje13nrsFrsRa2D1rSVZZAthZxlhZxm6rqPpGjk1R7aQYS4bXdwoNhDtJZVPkVdz665vEUJaTK2sSBZ8Nh91/gbqvA3UeOsIOcuwylYsshWrbEUWcknuoyQkGgOGmGEtEknPsm9474YXxhgxbhthVzm31N1OV9kWfHY/DsW5MnMPBG6rG3ewjaZAK7uqbiSRSzAUG+CDwXfpmTlFZj5VuMmlqXRXc1fjvVcdxzg2eZgjEweZK4EwZmFdpcpTy91N99Ia7MBt82IroWD7knURArtip9pTQ7Wnhs26RraQIV1IM5kY59D4AU5MHSGaia7JGPeGFMbY/Da2/t4WyraHV90gZi0jZEHtXdVYXGcXzhIjSWIDFyrdM5EMmqohyRJCFljcxneuKHC5BuZ6Y0R75wi0+ZFtMqEtIUb2jpGfF4TU3F69KOwopAuM7r2ybbeaUSmkCui6bkxqHAqKXSEbXXtWZqnJlDHXEkZaKWf5MtSHwniuFkQuuqaTmc1wJRdQIQT2oH3Jh3GWn92Rqhc08rELr7Ne0MnN5dA1HSEJJKuExaUUvW3lEnm0goakGJMhi9uCYpcppK88+JCsEoq99AOoam8tzcG2ovdzuq4zFh9l3/D7a+6lZ1IaBAK/I0hbsINd1XvoKtu8aB25Wt6zhmjBhlW2ErAH2Vy+jfHEKJ+OfszRiYOMxIaKEmg1uRCb4sBpcTGbnilquXbFQUe4ixtrbmFrxY5V1+YkIRk5xBU7fnuAtlAnj3U+xUC0j8Pjn9E9c5KR2NCGTL1gla3U+xrZVL6NG2tuIewsW/zdarh/QojFhTSnxcWDbY/zheYHODF1jI+HP6A30k00E8UMUptsVASCpkALNZ7akowze2ZPcWTi4LpcHDZZPgJB2FVOR6iLnVU30hHetBiMXg3vDFgIHDqwyXaCjhDbK29gJDbI/pF9HJs8zERizAxSLxEhBJXuaiyy5Zos4iUhUemuZnvlDeypvZUKdyUCsWrazLnjxDsb7+W2+rs4NXOCfUPvc2r6OLHs5d2LNxJCCAL2IC6r+5oEkwJByBlmU/k2bq27kzpfA5JYPYvbCyJ7m2Lnhuqb2Vl1I0Nzg3ww+C7HJg8xm54x34tXiUWyUOdrZFP5FnbX3EKFq3Lxd6vh/n9+7vHFloe5u/E+Ts+cZN/wXnpmTxNNz5r3/zogEJS5Kqj3N7K1fAdbKrbjtLjO/n4VtJelsNCmHJIDu8WOz+6n3tfInQ1fIJVP0hc5w4mpYwzHBphKThJZo+3LptjxWr24bR48Nh9hZxkVriqqvDVUuasvmgptrdxDk5VDIAg6w7SHOtlVdSMdZZsX06OtlvazMGZYSEO+rXwHo/ERPhndx9GJQ4zFR1F1M8ZdCpwWJ3bFwRzRIpfrojO8mT21t5y30X21tDlj7mKce8AepCO8iZyapS/ay6GxT+mZPc1ofHjNrK1sOGGMZJFoerSR8NbQqmlU6wVfs5eKPYYjywIj74ygFy4cWGVms2RnszjKDLtBV6ULxaksilRKQTaaZebIDP4WH0ISBNr9OEJ28vE8Nr+VQLt/8bOzJyMkx6+c1kjLaySGE+iqbohqBPhafEv67mojek4qK0mWcNe6l/xd2SrjqjybqiIXy5GevvKOaiEEzsqlC3DOrZOW10hOXJgeSdd0UhMpCqkCFrex48fb5GP8k8krCnWWQyFdIDOTwVlh1N/mt2FxWZYkjLH5rOe535QCgWBbxc6Spaz5cOg9M1hnAoDL4mJ3zS1sr9xFc7ANu7J0sdtKsNBPLaRtqWyv5obqmzg2cYh9Q+8zGh9ekwGB1YxNthU11YZAoinQzO0N97C1Ygcem7doZZeCc8ebVtlGW6iTlmA7h8c/4wdHvkM0c5WOZmsQSUg0+Ju4rf4uOsKbCTnDJbMqLxYL98+m2NleuYuOcBe9kR4OjH7E/pEPzbzOJhsSq2xlU9lWlBKkrCloBfYNvU8yn7jyh03WPX57gBvnx5n1/qYSpuMsDgvvDFnI1PubqPHVs7vmZo5NHuKDwfeYTk2ucA3XBuWuChTp6oUxHquXW+rvYFf1Hup9jat6rLHQZhTZwqayrTQFWjgzc5q9g+9wZOIgmimoAoy+wGW5emGMVbZyU+3t7K65meZAK8oKOAYtB2NRW6HB30SNt5Zds3v4ZPTD62Ldv54QCOp8DdxafxebyrYQdpYhrcAu/+Ww0C6tio3N5dtoDXXQFznDwbFP2De8l2zBdK8sBQJBhbuKXdV72Fy+jRpvbcnShV5vBMZ6xQIuq5stFTvYVL6NWHaOifgYvZFujk8eoT/au2o37ggMp74KdyWV7mrKXBUEHWH8dr/hxmb3r4irgsn6wmv1srvWmHs0+VuwKraVrtJlWYxxC5laXz3V3lpuqDbmHh8OvcdE4sob/02Wx8JmiGIhCYmWYDt3NNzDpvKtqz4F27l9rE2x0xneRFuwg09HP+LHR79HPLc2nKY2nDAm0O6n+rZKhHR1L0ld09E1HfSVTXtzKXRtZepkD9tpe7oVT60bIQS6rhPtnmN8/8UDP/l4jlh/HHvYSHUQaPfjCDtKKozR8hrTR2eouasGR8iOPWQn2BkgNhAn0B5YrIum6gy/NbLkTcCzp6KoWRVJMYIt1bdWMvbh+Irdi6slPpggM5vBEXaABL5GD/agjczslVNfWDwWgp0BwHguEqNJspElTNYk8DV5kW0yavbyAR97yI67xrXYvgrpAsnR5MXPZThJJpJBcRnBjsqbyun5RS9qpnhBJTWjEh9OLApj3NUu7GH7FQVBQhL4W/1X3QctFbtiZ3vlDSUpezwxyqcjH5WkbJO1g11xsLl8Kw+2PUa5q2pF7IeLgSQkIzesq4LdNTezd/Ad3h94i1h2znREKhJ2xV60HKgui5u7m+7j9oZ78Nn9a7LNgRHUSeTiGyZ/vCQkws4y7mt5iG0Vu/Dafat6kepSCCFwWJxsKttCS7CVG2tu4ZUzv6Jn9jQ5tTSpwkxWFlmAwyIRcFho9Nuo8drw2mXsioSmQ6agEU0XGIplGYpmmcsUyBQ0SmiCuSpw27x0lW0pSdmDc30cmThYkrJN1gYCo6+9ofom7m1+gKAzvCIpToqBLGTqfY3UeGu5sfZW3up9lU9G9hHPxkwh9mWocFct7sxdDhbJQkuwnS9tepYqT82aazdCGGlgt1bsoCXYxtGJQ7x85gXG46Mbvr34HQHc1qVv3lpAFjK1vgYe63iK1lDHmls0FUJgka10hLtoDDSzq2oPL5z6GYPRPtOF6jJIQiJgD3Jvy4PsrLoRn82HWEXuQEtlIY1BZ3gzzYFWdtfczKtnfsXpmZOmQKZIKJJCwBHiC80PsKPyBtxWz6oXzhULSUj47QF8Nj8toXbuaPgCM+lpXul+kQNjH69o3RTJgsviotxdSa23jlpfA7Xeerw2HxbZgkWyoEiWVeX6ZbJ2EQjsFgfbK3dxf8sjhF1lWKS1G+Ou9dZR5anmxtpbeLfvDT4cep94dm7DjyWLheGacu3CGIHAY/Vwb8uD3Fx3Bx6bd022OTDGK7HsHKn8xddqVyMbShgjWSTKdoRxljuX1sh0KGQNV4j0TIZ8PE8unicfz1HIqGgFDV1dXYtmc33XV5ElFIG30UvXb7QTPic1VTaSpfsnZ8gnLy50yc7lmPxsitCWIIpDwR62U39vLcf+7kRJ0ylFTkdJDMWxB20ISVB1axVDb40Q6Axg9Ri7z2L9MaJnoksuc/b4LLGBOKFNQYQQBDcHCW8LMXVwukRnURrUrMrQWyO0Pd1i5Etv8BDaGmbk3SuLhMp3lOGpN9SMekFn5sjMkh1j3NUu/G0+Zo7OXuaDULmnAovn7A7BqUMz5BMXb1/xwTizJyK4a9wgwFPvofq2KobeHC5a1oNCusDMsVnKtoeRFAl72E54W5jo6bnLiqIUl0LlnvLiVOIybC7fXhIXBVUrsHfwHXMX7wZGFjIdZZu4s/FeNpdtRVljAeeLsbAjz28P8HD7E2yv3MXbfa/x2dgna2pQt1qxK3ac1yiMkYVMa6iDh9oepyO8CVg9dpJXQ1bN0jvbvWYsJq8Fvz3Izqrd3NfyEEFHCFjb9w7OpszoCG+iKdDKx8Mf8Hb/a4zFR0xB3TpBkaDWZ2NHpZs9tR5qvFaUK4iaC5pO72yGT0YTHJ1IMhjNrtvQ047KXUUTPJ5LQSvwVu9rq3anqknpschWtpZv547GL9Ae6loXCx5CCBRhIewo48ubv8YN1Xt4s/dVjkwcNEWVl8BvD+CxeZnLRpf8nZCzjHuavsht9XdhVxxrut0IIXBZ3eypvZXGQDMvnvo5h8cPkFU37kK4y+ImYA8u7ztWN3c03MPdTV/EZ1u7gno4K5DoKttClaeGN3tf5QMzLnNRvDYfO6t2c2/zg5S5KoD1MfewKXZagx007G7iwOh+3ux9heHYoDn3uAbqfA3srr6Jm2pvx2f3A2u/rVwNxjhFwW3z4LA4WQ2XYHP5Nr669Tfx2wPn/Xwj3h+T0qJICpvKt3FnwxfoLNuMLOQ1384WnumgPcQTXV9hR9Vu3u57jUPjB8gULsy+YLI8nIrzmh3FFMlCe6iTRzqepDnQBqzt/i2dT9EX6VlTou0NJYxRnAr+Vt9lnRoWXGDyiTxjH44zc2yW5FiSzGyWfDyHmjMHnABI4Kl1U3NnDRW7y/HUuRcf3kKmQP/Lg0wfmbm0CEGHyQOT1H2hBl+LDyEEtXfXMNcXY/jtkaWJYwRY3BbUtCFSWgqFZIGpg9OEtoYQssDX7MXT4MbX7EVIAl0zRB3Z6NKtSbW8Rv9LAwTa/UiKhNVjpe3pVjKRLPGBpe0El20ykkW6pNDjeqCrOpOfTFJzRxXOCidWt5Wmh+qJnIyQmrh0aihPvZvmx5uM66frZCJZxvdPLFngZA/bqb3LuPeF5MUXCN3VLmrurEa2Sot1Hd07etlzGXx9iOrbqrC4LAhJ0PpkM+npDNOHp5ckjhGKQHEoxj25yOd1VSdyOkp6JoOz3Ai81d9Xx/hHE5e+7wJq767BVe26+O+LhECwuWIbcpF34+u6zlRyku6Zk+bke4PisXq5vfEebq+/m5AzvNLVKTpCiEW75S9v/jqtoQ5e6X6R8cSl+xuTK6NIlvm83IKrUScKBLc13LUY3FzLk4UFsoUMPZHula5GyWkKtPJI+5O0hjpWfZq1q8EIUtu4reEu6v0NvNX7Gp+M7tsQgqf1jFUWPNgW4LYGH9UeK/ISXf4ssqCjzElLyMEdDV7e7J3jrb4o+XVmHyMQbKvcVfRydV1nJDZIX/RM0cs2WRss7O7fU3MrXrtvpatTdIQQyMi0BNspd1XSHGzjzZ6XmUmvrQ011wMhjJSnw7HBJX2+3tfIk13P0B7uRLkKp5nVihCCclclz275BjXeWt7oeXnN2JMXGyEEFZ5qJCEvKb1UmbOch9qfYHfNTVjl1Z0GYTkIIQg4gjza8SWqPNW8dPoXTJkp2hap8zbwaOdTtIe6cFjWRxqccxFCYJVt3FR7GzXeOt7pe52PRz4wU7suE6fFxY01t3Bbw13UeupWfXqt60kkPcPJqeMrXQ1sim3NOXyZrD18Nj93N32RW+ruwO8IXPkLa4yFGHdToIVyVwUtwXZe7/k1k8mJla7amsYiW69pk5AsZO5uuo+7Gu8j7CxbF/1cMpdgMNq30tVYFhtLGGNXDAeJS6DrOlpeY+LTKbp/fIbkaAI1u7EXf2WbTPVt1WTnskhWQ/ThCNnxNXuxhx1YnAqSLIFgMb1N7y/66PlFL9oVRESpyTSnftDNrv9lBxaXBcWpsOlbnfhbfPS/Mkg2kkHL6+i6bnTkskBSBBa3BV+Lj6qbKwE4+tfHycwsfefMyPtjtH65BavHimyTqbm9Gl+T4ayRjWSZPjKDll/efZ88MMXgG0PU31uHpEgEuwLs/l930v3THqYPzaDmVDRVA91IpSPJAskiYQ87KN9ZRsWN5Qy+PsTAy5cO/AhFIFtkhCQQEiCJ+b8LLM5zgj+SwOq1Yg/a0DXjvuiaDpqOroGaUy8pWon2zDHw8iDtz7Yh22X8bX52/i/bOfGdk8SHEqhZFV3TEZJAtssE2vy0f7UNd40h9NALOr2/7GOud2nBmgUhWs1d1eiqTvfPesjHc2h5DR2QLRKOMiebvt2Jv80QUOmazujeMaI9c5cte64nRvdPe+j4ahuyVcZV7WLHv9jKwCuDDL8zSiFdQFc19Pl7IiTjntj8NkKbAlTdWkXkdITTPzhzyTRP0dNRJj6eoPHhBoQscITtbP/9LRz/zili/TG0nIaOjiRLWNwWqm+vovXJ5vmUXZrx7JSAkDNMjbeO85LIFgEdndMzJxmNDRe1XJPVjyQkGvxNfKnrWZrmc7KvdxyKg5tqb6PR38xL3b/k4NgnZsDpKhHCyAUtSzLqMgUDLoubL7Y+zN2N92Gz2I382GscXdcZT4wymRhf6aqUDKfFyU21t3N/6yP47YF1MdG7HJKQqPc18bVt36Ip0MqLp58nnr38OMVkdRJyKHx1Wxk31nqwXuU4TZEEdT4bz24to85n42fHp4mk149YqtJTTYWrqujlarrG4YmDRNORopdtsrqRJYXO8CYe6/gydb56JLH+F6jcVg93N95LW7CDX5z8MSenjy97jLTeqfc38vHIB5f9jCxktlRs54mur1DlrlmX440F95j7mh8k5CzjJ0e/tywnnfVEjacWWUiXFcYIBI2BZr686Ws0BVrXZOrOpWCVrdxUextBR4gfH/seI7Ghla7SimJXHNxYcwsPtD1KyBFel33BuQghqPXW85Ut36Al2M7PT/6YWCZqpsm4ArJQqPc38ETnV2gOtq7ZVCmlQtd19o/sI1249OZYE5P1gCwMofoTXV+hwd+EvAHmHk6Li9vq76Il2MoLJ5/n6OQhCqZL61UhhMA3nx5+uRvH3VYPj3Q8ya11d2FVrOsmxj0aH2Y6NbXSVVkW639l6xwkRWDxXGb3iA5Db41w8nunyMfNjgHA4rLQ+Rvtl/+QDlpBI3pmjoFXBhl5b3RpbiG6ISjp/vEZWp5qwea1YvVYaXyogZq7a4j1xcjMZFCzKpJVxuJScIQdOCscKHaj6U4fnWG589xsJMPEp5PU3V2LkAU1t1dj9VrRdZ34cILI6ejyCgQKqQI9P+/D6rVRuacCSRa4a9zs+BfbSE+niQ8lyMVy6DooNhmb34az3IEtaFsUR4y8O3LZY1TsLqfq5kosLguyXUZxKCh2GdkuY3WfTTFkcSls/nYXhWdaKWRU1EyBQlalkC6gZlT6ft1P5OTFz1FXdQZeG8JV7aLu3lokWSLYHmDP/76byKko8aE4hVQB2aHga/IS6Aig2I3Bg5pTGXl/jMHXBpdsCKCrOpOfTlF+Qxn199cR3hFm9sQs6akM6DqOcidl20LYAoZKXNd14kMJ+n41gJq+/C4hXdMZfG0IR9hB3RdqUOxG++n4ejuNjzQSH4iTjWbRChqyTcbqseIsd2AP25EtxjnFhy7v+KPlNXpf6Ce4KYh/3vko0B7gxv9tFzPHZ0kMJ9AKOjaflUBnAG+9BwRMHZ7G4rQQaPcv7UItk1pfAwF7sOgTvHQ+xZGJz0x7+w2GXXGws2o3j3c+TcCxPPvqtcyCsr7KU8M3tv8TKl1VvDPwJnMZc8HuavDafChCRmXpiz5BR5jHO5/ihuqbsMjWK39hDXF4/LN1G7gsc1XwUNvj7K65Ges6u2+XY8Hi/I7Gewi7yvjVqefpi/Ss2/u8Hgk6FH5jRzk31njOc4nRdJ1EViWSKTCXKZBTdQqajgAUWWBXJHw2haBDwWEx0r4IIXBYBHc3+bDIgn/4bILUMoX3q5W2UAcOS/HTlETSM5yaOram7HdNrh2Xxc3NdbfzcPsTuKyX3sS03lhI41nvb+Sf7vp9fnX653w0vJdEbmmOsxuBOl/DZX8vCYmb627nsc4vX5BqYb0hhECRLeyuvgmbbONnx3+wIR0tq711lxW6CASdZZv56tZvUeGuvI41u/4YfYhMZ9lmvrXjd/jBke/QG9mYjmtBR5gH2x7lptrbsSnrxx3oSiw4V95UdxshZ5gXTv2Untlu0935EnhtPvbU3sr9rY/gta0/V7piEM/OcWTiM7MNmaxrnBYXu2tu5rGOL+HZQH3BwrihxlvPb+36HV46/Us+HHqPmLmh66rw2f3LFsaUuyp5vPPL7Kjavc42HOscmTi45mKf6+kOXBkhLuvQkJ5Oc+YnZ0xRzCVYcPc472cFndhgnJF3Rpn4dJLUeMpwJ1lyodD/yiD5VIG2p1txlBk2+xaHQmjTpRdgz6vLMp85XYOxD8apvq0K2SJjCxgTJ13VmTo0ddXpjFLjKU585ySFVJ7aO2sQigABznInzvKL22vpun7R63oxfM0+qm+rQlIurwQSQmBxKlicF3+8Jw9MXVIYA4bI59T3u9FVndp7apBtMhaXhfJdZZTvKrvoOWg5jcHXhzjzfO+y0o1pBZ0zz/eiaTqVN5bjLHfgqqi98IO6cZzMTIYT3z3FXO/SXtr5RJ7uH58hF8vS8mQzss0QvNj9Nuz+S0+Yl3pPANJTaY7//Qm2/PZmPPVGMNfqtS46Gn2+zKnPpjn2d8dpeqRx0QWnmMhCptZbX/TAsq7rRDOzdM+cKmq5Jqsbu+LgwbbHuL3+7g21WPF5LJKV+1ofJuwq54WTPzXtqq8Cj9WDLMmwxPVOt9XDV7Z8nW0VO5HX1YQBVF3l1PTK2xOXgjpfA1/qepbOss3rdofulZCERFfZFvz2AD8+9j1OTh1b6SqZLAFJwP2tAW6odiPPpwcFGInleH8gRl8kTTSjksiq5DWNgmb48imSwKoIPFaZgENhU7mTm+u8BB1GvyVLglvqPAxEM7x0eu0LKy2ShXpfU9HTUui6zkRijKG5gaKWa7K68dp8PNz+JDfX3oZtHabbWyoOi5NHO75EpbuaX578yYZNlfN5Qs4ybLKNrJq94HcCwY01N/N459P47P7rX7kVQgjB5vJtaLrKj45+l9n0zEpX6boScARwWlyXbBOdZZt5evPXKXdVrEDtVo6FNMA/PPIPDM71r3R1rivVnlqe6PoKW8q3G3PNDYgkJFpDHXx927d5/vgPOTzx2UpXadURdpbz5KZn2FK+fV2m9y0Guq7TE+k2U6yYrGtcFjcPtT/BrXV3XFMqnLWOTbbzUPsTVLir+OXJnxA1N4AuG5/Nt6yYp98e4Nmt36QzvHndjVfyWoFT0ydWuhrLZn2tNFwBXdXIpwvYLBffvTr56RSZ2QsnWBsJXYPMbJbESOKiv9PyKrlYntR0mlhfjNkTEVITKdSMujxBzDmoGZWhN4aZPjJDyxNNlG0PY3FbkG2yIQIRGMIIVUfNa6hZlUIyz/SRGQZfH7qqexbrizH5ySSees/ZemQ1Rt4bu6pzWCA1keLoXx9n/OMJGh9qwFvvQXEoSBYJIc8LIDTDYUfNa6iZAqnJNGMfjjPy7uV3/ORiORKjSST52oQU+dSVd+tno1mOf+ckUwenaX6yCXe1C8VunAfCOAc1r1JIqyTHkvT8vJepQ9NXTJ/1eYSAQjrP4T87wtwD9dTfV4fVY9x7IQvDjSivkU/liXbPcer7p4kNxJclhspGs5z5aS9Th2ZofqwRf5sfi0sx0lLJYrF9aQUNbb59ZaNZxvZNMPLe6CXTKJ3LzLFZPv3Pn9HyZBNlO8oWy0cynGu0nEY2mmXk/TH6XxogG8ky1zNHfCCOZJHIRrPLFnhdCqfFRb2vsSQLkgdG95MppItersnqxGvz8ZUt32DnulMyLx8jl7eVG6pvotxdyXMH/5rR2PCaU0OvJB67D1ksrR2FneU8vfnrbK3Yse4mDACD0X4i62whQwiJTWVb+FLXs1R7azesKGYBSUhUe2r51s7f4SdH/5FD459SMFNkrGpaQw6+2BrAIkvouk4qr/Fmb5RXuiPMZQpc1gwzBzOpAv3RLEcmUrzVO8cTXSFuqvNglQWKJLi/NcDxyRQD0bU91/Q7glR5qosu7NZ0jc/GP7noYqfJ+iTsLOfr275NR7hz3Qlgl4vhMOXk1vo7CbvK+N6hv2MmNbXhx5k22Ua5q5Kh2PmCOUlI3FhzC092PbMhd/3LkszWip1kChl+dPQ5UvmNk/JCEjI13joimdkLftca6uDZrd+kwlW14VKjCCFoCrTwZNczfP/Id5jaAAvbAkFbqIMvb/46db4Gc+4hJCrd1Xxzx2/zk2P/yIHRj02nZ4yNg62hDr669TepcFdt+HZyObJqluOTR03nOpN1S8AR5Ktbv8Xm8m1mjFsI7Iqdm2pvo9xVwXMH/4bJ5PiGn3ssB589sOR3SoWrkq9u+xYd4U3r8j3UH+khtgbTvG6oXkDNqqQmUti8FxfGJCdSy3KKWI/kE3mO/c1xrvfeVl3TSY2nOPKXx7CH7PhbfLhrXFg9VoRFQstrFNIFMjMZkqNJ4oNx8smrX2BIT2f45P8qjYpezahMfDzJ5KdT+Jq8eBs9OMIOFKcCAtScRm4uR3o6TWIoQWIkuSRRUd+L/fS92F+SOl8MNasy/vEEkwenCHYG8NR7sAftSFYJLauSmckQ7Y0R64stSTxyUQTIdoV8IsGZn/Yw8u4owa6AIcRxKeiq4RITOR1lri+2bOHNAlpBI3IywqenI7ir3fhbfTjKHFjcFoQk0PIq+USB1FRqvn0l0JZjd69DYjjBoT89gq/FR6DNhz3sQLbKFDIFUhMpZo/Nkhw7G7QafH2YwdeHr+p8LofL6qLWW1/0cgtagUPj5s6TjUKlu4onu55hW8VOpHUoTLhaZEmmwdfEP9n1e/zoyHfpnj1p2swuEa/NuySRS8Ae5Mubvsa2ih3rsu3p6JyeObGuFn8Fgm0VO/nq1m8ScIRWujqrBiEEAXuQpzd/HYfi4MOh98wUMasURRJ8scWPXTEW0jQdfnVqll+fniW3lPSw51DQdEbjOf7+swlUXeeuJj9CCEJOC3tqPQzNZbnKvQSrgoA9SFkJduJnChmOTRwuerkmqw+BoM7XwNObv05bqHPDLWBfDlmS6Qhv4ls7/hk/Pf59BqJ9GzpAbZEsVLirLhDGdIY381jnlzdUitfPI0sye2pvZTY9w8vdL5BbR+PKyyEQ1HrrOTp56LyfV3tqeGbLN6h0V69QzVYeSUh0lW/h8c4v8/3Df7+uBVMCQVfZFr6+7bcIu8pXujqrBiEEHpuXL2/6Gg6Lk/cH3qawgcUxiqRwc+3tPNj2OCFn2BxvXAZd14mkZzgxdXSlq2JiUhJqvHU8temrdJVtWZfChKtFlmRagu381q7f5SfH/pHe2e4NPfdYDj6bH0lcOWZd5qrgK1u+sW5FMTo6x6eOrMmNgBtKGJNPFoh2R/G3Xjx9iWxZf41zzaFDZjrD+HRmpWtyzeiqTvTMHNEzaztXn5bTmD48w/Th0uxuP/dRTE+lGZkqoSOJZghYEsMXOiIVBR3mzswxt4L3POwsx+8ofo714dggs+mpopdrsvoIOEJnB23rUJhwrQghqPLU8MzWb/Cjo8+tSbvAlcBj9V5xR7hVtvJE19Nsq1yfohiATD7NYLRvTU4aLoZAsL1yF09t/hp++8ZdoLocAUeQxzq/TFbNsn/kw5WujslFqHBZqPfbFwelvZEMr/VEli2KOZd0XuNXp2ZpDzmo9tpQJEFzwI7PrhBJr83nXyCocFfitnqu/OFl0hfpYW4N7jIyWT7V3lqe2fINmgKt5iLVRZCEREuojWe3/ibfO/Q3DMeGVrpKK4YiK5S7zxfihZ3lfGnTs4SdF6Z43mgIBHc03MNofJhPRvatdHWuGzXeuvP+7bX5eKzz6ZJsDlprCAQ7qnYzNDfAa2d+vS4XtwSCTeVb+fLmrxMy+4GL4rX7eLj9CfJqjr2D76x0dVYEgeDOxnt5sO2xDeksdjWcmTnFTMqM+ZqsP8pdlTyz5Ru0BjvWpTDhWhFC0OBv4tkt3+T7h/+evmjPSldpTeBdQiolu+LgS13PrmtBVjqXYiDatyY3Da/PO3IJ1KzKxCeTZGYyF3WG8TR4EJIZnDExMVmbCATt4c6iv2x1Xef45GGyhY2xE20j47cH+NaOf0ZX2ZYNby15Oc6mSfldmgNtCMyxw5WwyjZcFtclf29XHDzR+RV2V9+8rlMqTCYnGEtcPnXiWmFBFPOVLd+gzFluLnBeBq/Nx9Obv872yhuWtKvE5PpS67Phs8tGdk1d573+OVJX6VJ4LpPJPAfGEovzzkqPlYB97fZviqTQHGwryTjz4PgnazKYYrI8yl2V/NbO36Ul2L4uUyUWC0nINPqb+fau36PaU7dhx5myUCh3VSLPvzc9Ni9f2vTMBcKIjYoQArfVw33ND1LtqV3p6lw3KtxVWCQLYKTb+mLLw2wp384GfUwuQBEKdzR8gc6yzazHi9JZtpmvbv1NqtzFT+u4nvDafHxp01e5ofqmxT50o2BX7DzY9hiPdTyFx+pd6eqsCQpanr2D76xLMZ3JxibkCPNbO3+XtlCnOfe4DJKQqPM18O0b/jn1vsYNO/dYDjbFjvMyMW6HxclXNv8G2yt3reu2NxofZjo5udLVuCrWbmTuKpk9HmH0gzGaHmlEyOc/5KHNIexBO+lSOlaYmJiYlJAmf2vRy0wX0gzO9ZspINY5QUeIpzZ9jbZQ8cVVV0JHR9NUUvkU8WyMeC5GKp8ir+ZRtTwFrYCma8iSgjL/xypbcVrceG1e3DYPdsVxXeu9kCbl69u/zQ8O/z09puXkZRFCEHAEGZzrv+B3iqRwe8Pd3FJ3B4psuf6Vu07ous54fHTd7MRqC3Xy9OavE3KGr+txdXTyap5Ydo5kLkEqn5zvL3KomoqqF9B0HVnIyJKMIinYFDsuiwuX1Y3b6sFt9VzXYLoQAq/Nx5NdXyFTSHN6+oTZX6wifHYZh2K8P7KqTl8kU5S7k1d1huey5DUdqyzw2mQca9ihVJYU6n2NRS83mYszGO0rerkmq4tKdzXPbv0mtd76676YqaOjairJXIJ4NkYiFyeVT1GYH2MWtAI6GrJYGGdasMpW3FYPHpsXt9WNXXFc9/dGlaeGr279TX509DmGY4PX7dirBSEEPrsft81LMhfntvq72FK+vWTjfVUrkMwniWdjJHMJkvnk4tiioBVQdRVZSPPzEQsOiwOXxYXb6sFnD2CVrde9bRu7fJu5p+mL/ODoc6jrxJHwUgghcFgchJxljCdG2Vqxg9vq78JSovmDqqmkCyni2bjRb+QS5LQcBdVoDwWtgCSkxfGmQ3HgXGwT/uveb4BxjcLOMr7Q/AAjsSFi2bXtYH0uTYEWnt3yzZKkdLwcC3MPo2+Ik8wnSedT5NQcqq6iagtzD2kxXrGwYOayuHDbjLnH9Y6xuCwunuz8CtlChmOThzfE3EORFO5tfpB7Wx7CYXGudHXWDH2RHkY2sEOdyfqkzFXB05u/TmOgeUVi3KqmksoliedixLMx0gUjxl3QCvPvjc/HuG24rPMxbqtnReYeZc4Kvrbtt/jhkX+gP9p73Y69Vgk4gkwmxy/4uVW2ck/TF7mhZs+6FsVousZIbIhoJrLSVbkqNpwwRs2q9Py8D0+dh7Id5+eYtPmsND/WyInnTqHlzR1rJiYmawurbKPSU/y82jOpKaaT62Mh1+TiWGUb97c+yrbKnSUftOnoGP/TyRTSDM8N0j17ioFoH8lcgnQ+RaaQNgJNWgFV19B0dTHYJAkZWTKCTjbZjsPiwK448NkDtAbbaA60UempRpEUBKKkEwkhBNWeGp7sepbnDv4VExcZEJuc5VKpdtrDXXyx5WGc1kur7ZfLgkPDQgCwoBWIZ+eIpGeJZiIkcnFyao68mievZo3FjvmFDrtiXwxoBxxBAvbQYsB9YefE1bSrvJanP9pLTs0V6SxXjhpvHV/a9EzJLcwX7qOqq8ykpuiNnGEw2sdEYpxkPkGmkCFXyJJTsxR0FU0z+gsdHWmhvxASimzBJtuxKTbsioOgI0S9r4EGfzNNgRbk+f4Cru7eLgUhBJXuap7seoa/2P/f1uzkcT1iUyTkedfQVE69phRKnyeV18gWdKwyWBUJi7x2d185FAflJViMGo2PEM/Gil6uyerBY/PycPsTtIU6Sx7gPXecmcolGZzr4/TMSUZiQ8Y4s5A23h1qFlVT58eYGrp+zntjfpHbrtixK8Y4M+gM0xpsoynQSoW7anEHfinPRxISLcE2vtT1LH//2Z8Tz8VLdqzVisfmxWvz4rf5uKvxPmyKvSjl6rqOjk46n2Iw2s+Z2VMMxwaJZ+NkCmmyhQxZNXvBXEQSYnFsYZGt2BQ7dsWOy+qmyl1Dc7CV9lAXHpu35OOKBYQQ7K65hU9GP+LU9PGSHms1YJPthJ1lpPMpHmp/omjzh4U2kStkGY0P0z1zioG5PmKZOTKF9Hy7yM5v2FDn24U23yaMvsMiW7DJxljTaXFR5iqfbxObCDpCiwtz16NNdIY3s61yJ+8PvF3SY10vjDH0s1S4q0p6nIW5h6ZrzKan6Y2cYSDax0RijEQuQbaQJqtmyRVyFHRjYVPTNHS0+XYgIQsZRbJgU2xGHyHb8TuC1PsaafA30RRowSJbr8vcI+wq5/HOp5lIjjOVnCjJcVYLAsFt9Xdzb8uDOFdYFPP5WISqFZjLzjGXiRBJz5LMJclrOXJqjoKWJ6/mEEgo8tl4hMdqbADz2XwEHCGssg0hFluN8d8itB1N19g/sm/VpXrOqzli2Sh57frFTiyyFYfiLMp11XWdrJohW8gUoWbXn3h2Dk1bu5tjnRYXD7Y9xqayrSUXxZw790jnUwzNDXB65iTDcwPnzD0ujHFfbO5hU+w4FAc2xU7QEaIl2E5zoIUKdzWKJMN1iHE3+Bp5susZvnPwL4mkZ0t2rPWA3x646M+3lG/nnqb7sSuOoh3rYjHuuUyUaGY+xp1NLL5X8mpuXnglY5Es2BXH/PtkPsbtCC1mCbiWsUi2kGVwrp+8li/SWV5fNpwwBiAbyXLoz46w6VudVOwuR7bJxs0XUHdvHYW0Sv9LA2SjZtoQExOTtUONtxabYitqmbquM5EYZ3qdOByYXIixq+YB7mi4p+SimIKWJ5qJMhobYv/IPk5MHSVbyKDOL0pcCU1XgTzMz8/inL+Q9tnox0hCxmPzsKtqD9sqd1LurlxS7s+rZWHR4qtbv8XfHvgfxHPm4t6lCF7EWaTKXcPXtn6rKLm/dV2noOVJ5OLMZeaYSIzRH+2lL9LDVGqCvJpH1zV09PngN7DwXx0W5gECAUIgzU86FclCmaucak8d9b4G6v2NeKxenFY3TotzyW0rW8hwcvrYNZ/nShN2lvFk1zM0+ptLNinXdZ1kPslUcoKTU8c4NH6AsfjI4mLEUnY8Gn3KfICvkD6vv+gBPh39GFlI+OwBtlRsZ1vFTmq8dXhs3pL1F0IIGv3NPLv1N/mHg39FOp8qyXFMlse5GXbnp4RFw1gwWzgQLKHprlrqfA0oUnF35eu6ztDcwIZc8N8oWGUrD7c/ye6am0samNZ1nbyWZy4TYXCun4+G9tIz201WzS6KX66E+rlx5rlOC2JGsH/4A2RJJuAIcUP1HjaXb6PMVYnb6i7ZucmSTFf5Fr6y5Rt8//B3SBc21nsj7CzjobbHKXOWXzL4vFTOtpEoQ3MDfDS8l57Z02QKmSW3EU2HhbFFupCGc9rIqanjvDfwJlbZSnt4E3tqbqHB30zAHkAq8RzLrtj5YsvDDER7yazRRbil4rQ6ubflASRkqjw111yeqhWIZqJMJMb4dPQjjk4cIpVPLi5cXQntnPd6ppDm3LdZ98xJ9g29j0W2UOdr5Ja6O2gNdhB0BA1RdgkXtyyyhS+2PMLBsU9I5BIlO871wG8P8Hjn07SFOko690jlU0ynJjg1fZJD458wEhsirxXQtOXMPRZIEz93PT8Cn419giwkPDbv4tyj1tdQ0liFEII6XwNf2/ot/vrTPyWVT5bkOCuNLGRurL2FRzuewqGsjChG0zVSuSSJXJx4LsbQ3AB9kR5GY8NEMjMUNPW8WAScXeA0/i3Oi0cYIhjj/yUh47P5qXBXUumpoc5bT4W7CofFgcPiwmlxXHW63tHYMD2zp1edo9Ch8QMcmzzM9UwJt7v6Jp7e8vXLpkdZKqqu8nbf6/z69C+KULOVwHDKWosokoUHWh/l5trbSxrjXog/RjNRhmODfDz8AaenTxji+6uce/A5l7dPRvYhSTJ+m59d1XvYUrGDcldFSWNWkiTTHu7i2S1GzGq9vjeKwcVi3HW+Bp7Z8k3cVs81l78wd0lkY8xl5xhPjNIX6WEg0stUapKCll8Udi8nxm2RrJS7K6j21FLva6LOV4/b5sVlceFYYozbiNkmODNz6prPc6XYkMIYgMx0hqN/fZxYX4yGB+pxlhuKUItToeXJJjz1bobfHmH2ZITc3Nrf2WtiYrL+qfU2XPVk6FKousp4YpSsur4DbBsVgWBb5U7ua3mopIsVmq4yFh/j4Nh+Do9/xkh8qCQ7UlRdRdVVZtMzvN77Eu8NvkWTv4XtVTewrWInQUeoJME0IQQdZZt4pONJfnHiJxtu0WKpBD7nGOOz+3mk40uEnGXXdF90XV/c0TcU7ac32sNQtJ+sujyB87mL4+hn56Y5NcdAtI+BaB8fDhmBtzJXOTXeeup89dR46qj1NeC3By57HtPJSSYSY8s/wVWEIlm4v/VRNpVtRZSgz9B1nXguxsmpYxwe/4xT08dLJjYzFsFUplOTvN33GnsH3qYjvImtFTvYVrkTvz1Ysv5iU9lW7mz4Am/2vrJmd1esJ9IFjbyqY1METouMXSle23ZbJazzLjHZgkZOW11B5+XQ4G8qepk5Nct4YoyC+RysSyQhcVPtbdxef3dJx5mqpjIcG+DTkY84NnmE8cRo0VPA6ujGOFNVmUiM8evTv+Ct3tdoD3eytWInWyt24LX5SvLekITEjqrdTCTGeK3nJXLLHN+sZeyKg13Ve665HE1XGZobNNrI1GHG4iNLWrBYDjr6Ymqug2OfcHTiIA2+JvbU3saOql14bf6SOkM0+pvZXL6dT0c/KskxVguKZKGrbOs1l6PpGpPJCQ6OfcKh8U8Znhss+phssd8oqHTPnKRn9jRV7hp2Ve9hT+2thK9xDnQlQs4wt9TdyWs9vy7ZMUqNLGTua3mI7ZW7SvIeWVjYOTV9nMPjn3Fi6mjJ0k8tzD1m0zO82/8mHwy+S1uok23z75BrnRNfCiEEbaFOvtD8AK+eeXFduJeei8A4vwfbHsdju/aFyOWSyCUYmutnaG6A/kgPA9E+opnIVYxD9AviEeeSKaSZSI5xeOIzwHB9DjvLqPLUUOOto9xVSZWnmgp31aITwJXQdI0zs6eYTk0us66lR9O1695WC1qhqJsYClphQ43ZVgOSkLiheg93N91XUlGMqqmMxoc5MPoxRycOMhofKfrcA1ice0ylJnnlzIu80/8GrcF2tlXuYmvFjivGIK8WSUhsqdjOA62P8lL3L9a96Ppq+XyMO+gI8Xjn0/js1zbm13WdqeQkfdEzDM0N0DvbzXBscNl94uVi3H2RBH2RHvbyDoqkUOasoNZnxLirPXXUzQt3L3cek4lxppKr7/2xVDasMAYgN5ej94V+Zk9EqL+vjsqbKlCcCrJVpvKmCoKdAZITKWI9c8yejBIfipOaSKPm1MUX5YJd1kVZu3FPExOTNUiVp7rowYK8mtuQOe03CrXeeh5ofQynxVWSwfSC68M7fa9xYHR/SRYqLseCQ0df5AwfD+/l1vq72FN7K1bJWvTzFQj21NzKaHyEvQNvX9fzXCsEztnpq0gKN9feztaK7VfVb+m6jq5rzKSn+WhoL0cnDzGVnCCVT5V8t5MhGBxjPDHGZ2P7cVs9BBxBGvzNbKvYQWuoE+u8Pfa57ez41NGiL8Jcb/bU3sJNtbcWPcig6zqarnF88jBv9b1Gf7T3uu9MyWt5jk4eonvmJB8Pf8D9bY+wuXw7spCL3l9YZSt3Nt5Lf7SHU9Mnilq2yfKZyxTIFDRsiiFiaQ7a6Z5JX3NPYpMFDX47yrxlzFy2QCq3dt8N1Z66opeZzCcvmpfbZH3QFurgvpaHlrxAs1x0XSeSmeXt3lc5PPEZE4kJdK7fezZdSHFo/ACnp0/w0dD73N18P9sqdhrpPIv83rBIFu5svJfR+AgHxz5ZdTu7VyuGeHqGt/tf48j4QSaT49dtLFbQCvREuhmOD/HZ2H4eanuctnBnyURiLqubnVW7OTV9nITpwnVJdF0nXUjxdt/rHBz7hNH48HVLIaLpGiPxISa6xzg2eYi7m77IzqobF1O2FhtZyOyo2s3B8U/XbBqdndU3cmv9XSWZe+jonJo+zhs9L9MX7SF5nZ11ClqBE1NH6Znt5qPhvYYAqOoGFFH8d4giKdxefxcD0V6OTBwsatkrjcfm48muZ6hwVV6X4y20nVh2jk9G9nFo/ADTyUli2Riqfv3SEeVUI+2bsTi/H6fFidfuo8xVTmuwg66yLVR5apCEdNEU44ZLUpKT08fXnVjKZOPS6G/h/tZHsMrFddNfQNd1YtkYb/W9wqHxA0wkxq5rjC9TSHN08hBnZk/x0dD73NH4BXZV78EiWYr+3pCFzK31dzIaH2b/yIdrPpZZCs6NcVtlK7c13E1HeNNV3YuFmOhUcoJ9w+9zfPII06lJ0vl0yed9Ba3AWGKEscQIB0Y/xm31EHSGaPS3sLViB62hdhTJcmGMe/II2nWcexebDS2MAdDyGpFTURIjSUbeG2XLb2/CXeNGCIHNb8PqsxJo81N/fz26pqOrOpnZDNlolmw0Ry6Rp5AqoGYLqFkVLa+jaxq6djb31/Vk5sgMyTFzp7qJyUbDcDCoWMwNWCxyao6haH9RyzRZHTgtTh7ueIJ6X2PRB9C6rpNTc5yaPs4vT/6E0fjwig6is2qWvkgPg9EBDozu5+H2J2gKtBR1wVsIgcPi5OG2JxiPj3J6xlzs/jwBRxCBQEenJdjOA22PYV1m+jfDrrTAWHyYvYPv8vHIB2Tymeu6EHYumq4Ry84Ry84xGO1n78DbBJ0hbqi+mU1lW6hwV+G1+VB1lcMTB1akjsWiNdjBQ21PFD3IoGkqY4lRXut5iU9H9q24g0pWzdIT6eZvPv0f7Kq6kQfaHqXSXV3UflIIQdAR4tGOpxiJ/Ym5gLXCDM/lmMsU8M6n1/1Cs58Ph2LMZa5NxFLjtbF7fl6p6zrDczlm09cvYF5MFEmh3F3cBQcdnWQuwXh8tKjlmqwOQo4wD7U9QbmrsiTjzEwhzbHJIzx//IfMpqdXVCiSLqTpnj1Ff7SPbZU7ub/1Eep8DUUVQAgh8Np8PLXpq4wnRhmLjxSt7PWIIX5Ic2LyCM+f+CEzqZVrIwtC/YFoL490PMUtdbeXZFOCEIKusi1Uuqs5M7t2bc1LxcL8tDfSzS9O/JjBuf4Vm58WtAK9kTMMzvUzGO3ji62PlMRxSghBrbeO9lAX08nJNSeoa/K38HD7kzgUR1HL1XSNicQYb/a+wkfDH6y4o0NOzdIf7eU7n/0V28c+5cG2x6jx1hV97uGzB3io/QmG5waJZGaLVvZKYlfsfHnTV2nwN5XUfQnOprQYi4/w6ejH7Bt6j0QuvioWi3U0kvkEyXyCsfgIRycO8cLJn1HhqWRbxU42lW8l5AjjsfnOi4FNJoy0xSYm6wGvzcfD7U9Q7aktydwjq2Y4MXWMn5/4EZOJ8RV9p2YKGXoi3QzM9fPZ2H4eaH2MBn9TUUWkQgjcVg+Pdz7NeHyUgbm+opW9XvA7Qosx7q6yrXyh6YFli50X3i2jsSHeHXiLA6Mfky1kVqx9qbrKXDbKXDZKf6SXd/vfpMxVxg3VN9NVtpkKdxVuq4eCVuDI5MEVqWOx2JDCGNku4wg7cJTZcYQcOMrn/x52YPOfH+wX84nmhXS2Q3XXuHHXuK93tZfEgf960BTGmKxqpo/MoBU0EAJd1UlPm3ZsxcBj8+KyFj/AlsjF182k2eR89tTeyraKXSUJICRzCV7vfYkPBt8tmRXx1aDqBU5MHWE6OcE9zfdza/1d2BV70coXQuB3BHi04yn+8pP/tubzuRcbq2LDaXEhSzKPdTyFQ3EsW8w3k57mw8H32D/yAZOrbOfjgl36VHKSl7t/yTv9r9MW7GBT+TbcVjczqemVruJV47F5+ULzA4Sc4aL2GZqu8enox7zW8xJDc/2rKmCfU7PsG36fqdQkj3U8ddU7Py6FEILWYDu31t/Jq2d+VbRyTZbPZDJHbyRDrc+GAKq9Vr7UFeZnx6eJZa9OHFPusvD0ljABhxEYyak6J6ZSxK+yvJUm4AhiV2zFHTPoEMtGiZUoXZrJyiEQ3N54D+3hrpIEpiPpGV7t+TX7hz8guYry3ue1HJ+OfsRYfIT7Wx9hV/WNRRWTCiEIO8t4tP1LPHfob8gU0kUrez2h6zoz6WleP/MSHw3vXTUpTtOFNC+c/AkzqUke6XgKVwnEMS6rm60VO+iZPb2qxlSrgXQ+xes9L/HB0LtEM5GVrg5gCGTe7HuNaCbK411PU+YsL3qbsCl2Oss2c2DsY9L51fEsLAWnxcXdzV+k0l1V9LnHofEDvHrmRfojvavqOclrOT4Z3cdUapJHO77E5vJtRRdYNvlbuKPxHn558qdFK3elkIXMTbW3sa1yZ8lFMQBTyQk+GHyH/SP7mEmv7nm9pmtoeo7huUGG5wZ5s/dVGvxNNAda6QhvosHfjF2xc2DsY3MsYbJuuLX+TrrKt5SkP4hlo7x25tfsG967qjY1FbQ8h8YPMJ4Y476Wh9hTcyu2ZW4+vBxCCELOMI92PMXfHvgfq2ZMvRoQQmBXbDgsDmyynUc6nsRhWb6QdzI5zgeD7/LJ6L5VFzM2YtwFxhNj/Or087zV9yod4U10lW3BrtiJptf2euGGE8ZU3lRBy5PNWNwWLE4FxaEg24tvkW5iYnJxpg/PMH14ZqWrse7w2f04FGfRy11ppw+T0lDna+CepvuLbuWt6zpzmSjPn/ghn45+TGGFnR8uxVRqkhdO/pRoepb72x7FZXEXdRzQHGzl7qb7+fXpn5vPzznIQibsKmNbxS4a/M1LvuaGpaTKyekTvHT6F/RHe66b5fm1kM6nODzxGSenj+NQHCRzq2fxbjkIBDdU38SWq0x7dTEWnH/2Dr7Dr0//glg2WpRyS0HP7Gl+ePQ5ntr0VTaXb7uoFfXVI7i1/i6OTx4x0xauIJoOb/ZGubnOg12REQjuavLhtsn8/MQMY7Es6hLWTQSgSIKOMgePd4boKjPGZbquM57I8fFwfBUtvyyPoCOMRbYWtUwdndH4CLr5nlx3tATbub3+7pKMM2fT0/zj4b/n5NSxVZu2cjQ+zE+PfZ+5TIS7Gu/DptiLOs7cXLGdm2pv493+N1bVou5qYCF10vcO/g2nZ05d17QWSyGrZnl/4B3yWoFnt3yzJCl0bqjew6+7f0G2YG5AAqNNJHJxnj/+Q/aPfLjizoSfR9NVPhv7hEwhzW/u/Gd4bb6iH6OrbDM+e2BNCWO2V+5iR+Xuos49VL3AR8Mf8OKp54mkV29MciDay4+Pfpd817Nsr9xlpMIp4jvk5ro7ODR+gIHo2t79X+2p5c7Ge7EX2VHoXAyXiCyfje7n7f7XGZ4bWLVjj8uRKaQ5NX2c7pmT7Bt6nwp3FZ1lm9k/sm+lq2ZiUhQa/S3c1Xgfsih+2r1IZpYfHf0uR8YPrrpx5QITiTF+fvyHRNOz3NvyIA7FWdT3RkfZJm5vuJs3el82Y9znIEsKIWcZN9feTs0y0k4bYxKVY5OHeen0Lxma618T75ZUPslnY/s5PnkEm2Jb82n4NpwwxlHmINDhN4UwJiYm6wqP1YvDUnxhzFqfLJtciNPi5N7mB4zUW0V8F+q6zlh8hOeP/5Bjk4dXfZ7JdCHNG72vEMvFeLzzaYKOUNHKloXMLXV30Bc5w7HJI2AuWgDgsDj5nd3/Ey6rG0Va+hA0kYvz/uDbvHbm16RW0c7wpZJTsytu0X0tlLsqeLjtCaxFWhRfSIHx6plf8Vbfq2TWwMLNWHyEfzz89zy75Rtsr7yhaOUKISh3lnNHwz387PgPyaqr/1qsV3pnM7zcHeHh9iBWWcKqSNxS52F7pYsDowkOjyeYSOZJ5zUKmo5qmB8iC7DIEi6LRLXXxo01brrKnVikswKqRE7lh4en1mwaJYCgI4RFKu4Crq7rZrrOdYjX5uOh9sdxWz1FLVfTNfojvfzs+Pfpme1e9YKQeC7GC6d+RiwbK+r1EEJgk23c1XgvA9E++qM9RSl3PaDpGn2RHn509LlVPYfNazn2Db2Hz+bn/tZHirqzF8DvCLKlfDufjn5U1HLXIoYwdYznj/+Ao5OHVu1ijqoXODp5iJ8c+z5f3fpNnBZXUct3WdzsrNzNS2skBVvIYexOL+azkVOzvNHzMq/1vLQmdrxPJif40dHnKGg5dtfcUrSU6UII/PYA9zTdzw+P/APpNeoWYpVtPND2aElSpiyg6zozqSl+3f0LPh7+YE1szLkSmq4RycwSycxyavr4qh9LmZgsBbfVwwOtj+C3+4tarq7rDM3187PjP+DU9IlV/7wk80lePvMi8VyMR9ufwmsvntDWIlm4veEe+qO9dM+cLFq5ax2fzcc/v/Ff4bF5liXkjWXneKvvNd7pe31NjEk+T1bNrIvY5YYTxgCmKMbExGTd4bK6ix5UAxhPjBa9TJOVQyDoCG9mS/mOou/ijWYi/PjY9zgxdbSo5ZYSVVf5aGgvuq7z0HYImgABAABJREFUlS2/UdRFi6AjxO0Nd9Mf7SVpplQCQBISIWd4Wd+ZSU3zcvcv+WDw3TWhoF9vWCQr97U8jNtWvAVOTdd4q+913uh9eU3tMIikZ/jZ8R8QdISp9zcWrVxJktlasZP9Ix9yZvZ00co1WR6aDq92RylzWrip1osiCxACl1XmjkYftzd4SeY1IukC2YJGXtMRgEUWOC0yAYeCTZb4/DQzli3wwokZjkysPVHfuXhtPpRiC2PQmUiOF7VMk5VFEhI7qnbTHGgtesxlIjHGj44+R3+0t6jllpKCVuCtvlcRQvBw+5M4i7SJQQhBlaea2xvuZjg2uGodGq8nuq4zGh/mJ8f+cVWLYhYoaAXeG3iTKk81u6r3FHVeJguJTWVbTWEMhkDt+eM/4MjEwVW/oAVwcGw/dd567m76YlHdhIQQbKnYzsvdv1z118EiWbin+QH89kDRytR0jfcH3+HlMy+uqc0K0UyEn5/4MSFnOS3BtqKVKwmJzrLNNAfaODZ1uGjlXk82lW1le+UNJVvfUTWVntnTvNT9yzUV31oOq70vMDFZCgKJLRXbaQ9vQhQ5xj2dmuRHR7+7pmI0qlbgvf63AMETnU/jsrqLUq4QgnJXObc33MPgXL/pSjiP4RizvBj3VHKCF089z/6RD1etYHujUNwew8TExMRkRXBZ3UXNYQ9GAGEqOVnUMk1WFqti4+6m+3DZijM4BiMQncwl+eXJH3Ny6ljRyr1e6Oh8OvoRr575FZlCGl0vToBACMHm8u1sKttalPI2GgtW+D89/n0+HHrPFMWsEB3hLrZUbC/aLkVNU/lw6D3e6HlpTYliFphMTvCLkz9mJjVdtL4CIOAIclPtbchiQ+5ZWDVEMwV+cHiKDwbnyKvaefdYCIHbKlPns9EactBV5qSzzElL0EGVx4pdOV8UY6QWLPDjI1O83hNdUiqm1YzH5l2W09dS0HSN6eRUUcs0WVl89gC31t+J/Sryq18KXdeJZ2P85Oj31pQoZgFN13h/4G3eH3iLnJor4jhT4saam2kOthalvLXMQqqcHx/9Hv2RteOgE8vO8VrPS0QzkaKOKUBQ7a3BY/UWscy1xYI74S9O/Jijk4fWzAJwTs3x3sCbDMz1FblNQIWrsqgOqaWiKdDKjsobiiYW03SN/SP7eKX7hTUlillgNj3Dz0/8iKnkZFHbhM/mZ0/trUVzBL2eeKxe7mt5sOjj0gU0XePU9HG+e+hv12R8y8RkI+Gyurij4R6c1uI56C+MK392/AdrShSzgI7OvqH3eavvNbKFbFHnHjurbqA91FmU8jYauq4zkRjnx0f/kU9G9pmimFWAKYwxMTExWeMokoLX5ivawuUCsWyUTH5tWquaXJydlbtpC3UWta1k1QyvdP+ST0Y+WjNBx89T0Aq80/cGb/e9UVQBhlW28lD740VT6W8kIukZvvPZX3Jg9ON1YVu8FnFZ3NxSdwd+e6Aou/E0XeP41FFe6v4FyfzadVE6OXWMd/pfL6qwRwjBntrbqHBXFq1Mk6tjJl3grz8d57uHJumLZMgWtGUFkxYEMZ+NJfnP7w/zRu8c2TWuirHJtqKnxQGjn18PFrwmZ7mp5lYafE1FHWcmcwmeP/5DTkyv3cWpTCHNS6d/yScj+4parlW28XD7EziU4gmR1iKpfJIfH/0ep9eAzf3nGYj28mbvK0UtcyFVSq2vvqjlriVyao5Xul/k4+EP1tzCw2RygtfP/JpskUUcVsVGW7irqGUWG7vi4Ja6Owg5w0WZe+i6TvfMSX516nli2bki1HBl6Jk9zeu9LxV1h74Qgl01e6j21BatzOuBJCRuqruNOl9jScovaAWOTR7m7w78OZPJ8TX3TjEx2WjsrrmZ5kBbUece6XyKF0/+jMPjB4tW5vUmp2Z5veclPhx6F72I4yBj7vEkjiK5YG4kppIT/P1nf87hiQPmxs9VgimMMTExMVnjKJKC2+opuo1oNBOloJsL0usFt9XDHY1fKOqEQdd1TkwdY+/gu+TXuI17Vs3wRs9LRd9pWu6q5Oba24ta5npnLhPlhVM/4/S0mbt2JWkMNNNVvrVogel4do5Xz/yKmdR0EWq3ciykYCv2bl6rbOW2+ruKVp7J1VPQ4PUzUf70ozH+8dAkn4wkmEzkULWL329d18kWNPojGV7vifI3n47z5x+P0jO7PkQfVsWG0+Is+jhzNj1T9B3xJiuH3x7gtoa7itpOVE3lk9GPODC2f80tbn+edCHFr07/vKhpaoUQ1Pua2Fa5q2hlrjUKWoFPRj/iyOTaSJVzMT4Z2Vf0tHJuq5cqT01Ry1wrGGKIU3w49N6anZ8enTxc9JRgiqTQHGgp+maqYlLrrWdb5c6ivUdS+SSvdv+KyTWetlHTNQ6MfsyZ2dNFHTcpQuH2hnuKVt71IOgIsbNqNzbFVvRxqaqpHJs8zI+Ofpd4LlbUsk1MTIqP1+bjjiL3YZqucWj8AB+NfIC6xtdDMoU0L3e/wHBsqKjlVntquaH6pqKWud6JpGd5/sSP6FtDzpYbgQ3n152ZyTBzbIYlzZkFZz+38PeFcZd+ic9d6mfnfu/zf7/cMc4d512szp+rT3Zu7dnSm5iYXBuyUHBaXEUvN5aJommminW9sLViB1WemqIGEBK5OC+e+tmadn84l3guxi9P/pTfvfF/xmUtzjMlC5ld1Xs4PPEZU8mJopS5XtF1naya5a2+V+cdiNb2IthaRhIydzbci7NIO0F0dN7qe40zs6eKUt5KM5eN8kr3C7TsaS1q+qOu8q2U91eu+QD+ekAHxuI5xuM59g3FcVolvDaZcrcVr1XGqkjoOmQKKpF0gclEnmReJZ5TyRbW5uLspbBKVmwlcKSIpGfX6DK2ycW4seYWAo5gUcucTk3x2nyqy/XATGqaX5/+BV/f9m0cRUo35VAc3FC9h5NTx5jLRotS5lpB13XGE2O80fMy6Xxqpatz1cSyMfYNvsfjXV9GEnJRylQkhXJXBVbZuiZTV14LyXySF0/9lGgmstJVuWoKWp63el+lNdiOLBWnTQgEYWc5LquLRG71zd0Fgjsb7y2a0+r/n73/DLbsuvIDz/8+5p7r3fPepfce3gMkDEECoC92FUtVanVLLSkmWjMVE6P5og/T0TEzMd2tVqslVamkKlYVHUgQAAHCe5MO6TOf995c74/b8+HmS7hMIM2+77r1q8hgkS/fuiffve+cbdZei3Mb7029hcG1C0LilVuqkMRrY7/HlsbtQtsfbWvaiVZvB5bS88JilgoDw/am3egJ9guPzTnHYmoezw/+mtZsCKkS+9sOo8ndLHSNO5GP4Q+jz1f1uPKz4vkYfj/8W/zpgf9e2NqeQ3bgYPsRXFo5h2guIiRmreKcI2dk8frYyzi/fLrcl0O+oO4SYxY/XsLi0RpebKbVRULqjizJJUmMiefjVN6tRvi1APa3HRZaal23dLw88jwWknPCYlaCidgY3pp4BY9ufhKqgEUnxhi6Aj3Y3bIP70y+XvUnnkvt5PxRvDH+B2qfVGb9oU3Y3rxLWLyp2ATen367pj7/I2tDuLR6Abtb9gmJxxhDg6sBO5p3YXVyuWpPvtcaDiClFxNeltMGRiO1UQXmRqiyA07FKTwuVYypHU3uZuxvPyw0UbBg5vG7wV8hkqvuKmOfx3F++QyOzX2Ae3oegCzd+s+LMYYtjTuwqWErPlk4jnpaEDJtE78f/m3VJ5Pa3MLg2gXcnr4brb52ITEZY2j0NMOpuOoqMcayLbw+9pLwaivlMBEbxWR8HJvCW4TEY4zBrwUQcIYqMjGmO9iHXS17hcWbSUzjvek3a2ruMRYdxfnlMzjYfkRIvPXPxN7W/VgeW6j4uYdTdeGBvkegCHh2flGiEMcvzv8tFlK1tbZFSK0KuxpwoP2wkDXbdQWzgBeGfoOVGkuOG1q7hA+m38aD/d8Ucv9kjKE/tBnbmnbi45n3K/7ZUU4cHB/Nvo93p9+ERWvcFac+WynxGv5DCKk7xcQY8f0d03oKVg0tJNSzDn8X+sObhWbST8bGcHbpVM0Ngk3bwCcLx7GQmhP2b3PIDuxvOyTsBFytWk4v4rWx31NSTJnJTMYd3fcIW3TMGhm8P/0WsnptnLpZZ9oGjs5+gLwhrpKBQ9awKby1JMmuhNwsVVahlSAxJllIgCaw1Y+BYSC8BW1esVUJL62cx/DaRWHxKkXezOHj2Q8Qy8eEjTOdihO3dd4FtQSbhZVsNDqEwdXaqAaxnF7CbHJGaLJgg6uxJEmNlWw+OYPTiydrYn6aNTIYXr0kNLHD4/DCrwWExRNFYjJu67wTmqwJiZc3cvho5j0k8nEh8SqFzS18PPOe0EoGqqRiU3gLfJpfWMxS2da4Ey3eNuFx82YOr429hInYqPDYhJDS6An2oyvQI3TuMRoZxIWVs8LiVQrdKuD43EdYzYg7fKUpGg533FGSNYJaMp+cxZvjf6CkmApVn4kxhBBSQ2Qmw1WCxJiskampEzb1SmZyMSlD4EZrzsjh5PwxxGq0bOJyehEn54/BtMQNXvtCm9ATEF/2t1bkjCxeHXsRq5mVcl9K3evwd2EgtBkMt77IwDnHVGwCl1bP11xrLA6OqfgEZhLTwjayGGPoC21Cg7tRSDxCRFAlBzRZ/KJXupCqic3LeudUXdjdul/oBnyykMCx+Y+QrZEy5l80m5jCmcWTQvPCtjXtRJuvQ1zACpfR03h38k0UzNqo4pU3cxiNDAmt7hJ2NcBZgjZ4lUq3Cjg+/zHWsrUxlzBtE5OxsctJpGJ4HT4EtKCweKK0etuwKbwVErv1LQrOOeZSszi3fLom17JmkzOYiI0JnXt0BXrQ7GkVEq9UVEnFnd33CvmMfJbNbVxYPofjcx/X5OeFkFrkkDXsaz0AlyJuHySjp3Fi/ijShZSwmJVkITWHUwsnYNvi7nObG7ai098lLF6tyehpvDTyO8Ty0XJfCrkGSowhhJAqJzFZ2OmadZxzZI0sOE0Oq55P8+NA+xFhmfScc8wlp3Fq4XjNbmhxcHw0857Q/tKKpOC+3geFL+bUApvbOLt0CmeXTtfsZ6paSEzCtqadaPQ0CblnGJaOUwvHa+7E5rpYLoLx6IjQtoNhVwN6QwNCEpMIEUGRFDhkVWhMm9vIGJXXyoHcuEZ3E3Y07RY2zrS5jZG1QQyv1l61mHU2t/H2xGtIFOLCYqqSint6HqiLZwfnHIOrFzAWGS73pQg1Hh0RmujjkDU0upuExatknHMsJOdxauF4TW1uL6bmERV4EEWRFDS4GyEzWVjMW8XAsLlhK9p87UKeIxa3cGrheM0e4Enm4xhZGxJaYTXgDKEvvKmi1yn6w5uFb8ByzhHLRfD2xKtI60mhsQkhpRNyhrC79YDQNe6J2BjOL5+p2fVIm9t4d+pNoc9GmSm4t/ehuph73CjLtnBy4RiGaqSyZa2q3FEPIYSQ6yIxBlXwhoVpG9CtgtCYpDx2NO8W3JaD49jchzW/oZUx0vho9j2hMfvCmyr+NFY5ZI0sTsx/jKyRKfel1D2P6sXWxh1QJDHPlHg+hrNLp4TEqkQ2tzESGRT62WWMYUfT7openCb1RZZkYa3V1hmWDtM2hMYk5bG7ZR9cqriqFIZl4Pj8x8iZ4trUVaJ4PoaT80eFxtzcsK0uKo7lzTwurV6oubnIcnoRyUJCaCWIoCssJFal4ygmS4lMIqkE8XwMkeyq0M+ET/NDlionMcapuLC9aTdU2SEkXqqQxKmF40JiVSIOjonYCFICEzkYY9jeuFP4WE8UiUkYCG+GTwsIbZsCAEdnP8REbFxoTEJIae1q2QeXwIp4FrdwbO7Dml+PTBUSODb3odCYm8Jb0ORpFhqzFqQKCXwyfwz5GqlsWatoxZUQQqqcxGQ4BFeMMWxTaBsZUh4yk3Gw/TahGdzxfBxnFj8RFq+SnV86LXSB1am4sK/tkLB4tYBzjpG1Sxiq4ZPh1aTB3YiB8GZh8c4sfSJ04bYSTcbGii1hBG1aAMWytNSveWN5VAkeVYIq0YmnL5KZLCxZbp1uGbBscZWWSHkokoKD7bcJjbmWXcHgynmhMSuRxS2cWzolrE0KYwwBZwhbG3cIiVepOOeI56O4sHy63JcinGmbmE5MCo0ZdIbq4iSvbhbw8ez75b4M4SxuYTYxLbQyoc/hr6iKMQFnAFsbtwuLd27pVM1Wqlw3E59CPBcTOvfoD20S2pZEJL8WxJaG7cITutayq3hv6s2aa/dLSC2TSzD3iOYiuLB8RmjMSsTBcXbpFOL5mJB4jDF4HD7sbN4rJF6t4Jzj4sp5jEdHyn0p5GtQYgwhhFQ5VVaEnyy3bJNO8taATn83Wr1twuJxznFy/ihyRlZYzEoWz8eK5TQFLTrJTMbWxh3waQEh8WqBYel4ffxloQu+5ObtaT0ATRaTkKFfbqNU6/JmHpOCTxo6FZfQBCXy1WQG/PRAC/4f93fjR3uacHuXDwGtcjaNyk2VVeHjTMPW6b5fAwbCWxB2NQiLx3mxlaVRJ3OQhdQ8xiMjwsaZTsWJLY074FIrc3NTlFMLJ5As1GbS7VxiRmi8gDMkNF6lOr9yBmvZ1XJfRkkspOZhC3xeeiusYsye1gNwCjr5r1s6Ti2eqNlWGOsKVgFT8XFA4L9TU5zY1LBVWDyRGt1N6An2CU3ys2wLH0y/U/MHOAipNb3BfjR5moW2UTo2+wEKZn1UzF/LrmBo9aKwuYdDdmBr4w54HF4h8WpBwczjzYlXaK2jClBiDCGEVDlFcggvKWpxix7iNaAn2Aevwyfs85Ex0hhcvVA3n42CVcDI2iAygkpqMsbQ7GlGm7ddSLxaMBkbx1JqodyXQVAsU727ZZ+w+8VsYqpmNym+aDQ6JDQeYwz9IUqM2Shht4rOgIbekBOPbQnjzw+2IuQWWyGlmimSKn6caZuwOZ3QrXZbGrYLa38BAMlCAoN11Is9o6cxEhmCbulC4jHG0BXoRshZu+1zbG7h9OKJcl9GySym5oXGC2gBoMYrxtjcxtnFT4Qmj1SSlfSS0Oel1+GFVCEVYxgY9rTsFzbGWEjOYiWzJCRWpRuLDMMWWDEGKCa7VhoGhk3hLcITPpczSxhcPU9jUUKqzEB4s7BkSgBI6UlcWr1Q8wmV67JGFqORIeQFtaxljKHN144mN7VTWjcaGcZKZrncl0GuAyXGEEJIlStFKVzLtqjEfZVzKk70BPuFttmaT85iKb0oLF41mI5PYjWzLCyjPuQMoyvQI/z0fTWybBOnF09Q39UK0e7rFDah5ZxjaPWSsAl3pZuIjgotw83A0Bvqp/vEBmn3OeDX5Ctbh7GciYVkfZwa+3qsJONMkxJjqp7X4UNvsE/o52MsOiysvHc14OAYiQwirSeFjTNbPG1o83UIiVWJZhMzNZ10K3LOAQB+LQDBeY0VZzWzjAXBCUWVJJpbE9ri2qN6K6aVUquvHS2CqttyzjEWHUG6kBISr9JNxMaEj6P6QgMVkzS1TmIS9rYeEBrTsi1cWjmH+dSc0LiEkNJyq270BPuhSIqwmNPxCURqeFx5NePRUcTz4trxNbqb0eHvqovWnV/HtE2cWPgYli1u3EZKh1ZbCSGkypWiFC7nnHrtVjm/FkRnoFvYCSyb25hLzCBRRxsWABDJrWExNS/sBIEkydjcsBWaIqZdTTVbSi9hPDZWN6czKt2Opt1QZDFVMvJmDvPJWZh1MiFM6Skk8glh8Rhj8GsBhAS2KCHXFnIpcCufjqXOL2dgWHRfAop1BqQSjDNtbgvd/CUbr9nTgkZPi7BxpmWbmIyN1027znWLqXmsZFaExZOYhB1Nuypm41skDo7B1QswBFXYqUSGbSBjpIXFcwis6FSJODim45M1nVBn2RZSurhkD1UWX234Zm1t2C5sTlywCphPztZNK76Mnhb6uWeMwefwodHdKCymCEFXGB2BLqExs0YG55fP0MYlIVUm7GpEm7dd4NzDwnR8CmmBz9hqsJJZEnrgVWIStjXuFLaWWM3mk7OYjk/SGneVoMSYWyQpEpwNTvh6fAhuCiC8PYSGXeEv/XE10QYYIaQ0SnGinIPThkWV82sBNHtahcXLm3nMJKbqpo3SOs5tjEaGhFZQ6gn2QZPre1zAOcdyegGrdVLuutLJTEFPqF/YRlosF8VaVtxGX6WzbRurgsuluhQXwpQYsyHcqgRV/nSBbSqWp6WMzyjJOJNzgH7KVa3B3YSQMyQsXqqQwoLARORqYXMbQ6sXhcVjjGFTw9aarDiWN/KYik/U9FzE5jYyupgWrgBqfpPCtEzMJWdqPqEuVRCXfK1IckWc6paZjO5gL1RBJ/9ThQRW0vUzr+TgwttGORQNjRXWDmMgtEVooifnHNFcBFOxcWExCSEbI+QKIywweS9rZDCXnKm7KqY2tzGydknYYWjGGPrCm4Q9z6sV5xxzyRnEcpFyXwq5TvX9ib0BkipBcSlwhjSEtgUR6A/A3+eHM+yEpDAwiQGMXbNM6civxzD54hS4XV8LPYSQ0itFudNivRi6X1UrBobuYC+cgk5gcc6R0dMYj44KiVdtBlcvQLcKUAUtLgedYXT4OxHPR4XEq0ambWAqNkFtlCpEg7sRje4mIadv1hccV+soMcbiFpbTi9jSuF1YTJfqRoO7EaM0ry45WWKQLn/0OQciWTpB+lml2GC3QRVjqpkiqegK9EAVVI2Cc45Ibg0LyVkh8arN+eXT+Pa2ZyAzMctzDe4mtHjbMJecERKvUkRyqzVf7t7mttCKMapU2xVjiptaszWdUMfBkdKTwuIpkloRFWOCrjCaPK1gAsYYnHPE83EsZeqn5bPNbSym5rGzeY+wmJqsocnTDFTQbXZb03bh49DTiydQsKhlKiHVRGYyugO90GRNSDzOORL5OGbik0LiVZsLK2fxtP0jOGQx+0lhVwNavR2YiNXnngEA6FYBM/FJ6DVc2bLWUGLM11A8CoL9ATTubUTDjjACA35IqnTDEwlJlVEBSfmEkJpUmoUgumVVL4lJGAhvFrroFc2tYa3GF6OvJZGPYzm9hP7wJiHxGGPY0rgdF1fOCYlXjQpWAWPRkXJfBrms2dOKoKCT/xwckdxqzZ/e/SzObcTzcaExNUVDyBkWGpNcnWFxWBxQLj8ybUrY+ALxPw+G4qESUp0csgNdgR6B40yO1cxyTbdD+SrrY+wWb5uQeBKTsKVxW80lxkSzazX/GeHgMC1xrWBkSYYECXaNtkjOGhksC2wHUKlEbrLIklySg1U3qsHViAaBJ/+juTVkdHFJZZWumAwk9n6oyg6EXZXTSsmtutHqbRc6XtQtHWcWPxEWjxCyMWRJQW9oQOga91p2BdE6re4Ry0WxkllGp19MqzoGhq2N2+s6MSZjZDAZmyj3ZZAbQIkx18KA5v1N6HqwE8HNQbianLd0872V27anwwPVfY23igPZ5Sz0VH30USWEfJldgnLS7PL/kerEmIQuf4/QmLOJadRr24P1/vWiEmMAoC84ICxWNcro6ZrbsKlmDe5GeB0+IbEs28JyHZUyB4qnNtN6Chxc2LNTYjJ8mh+KpMK0aZxfSqmChYJpQ3HIYAxwO8q/YVRJSlFemsaY1U2VHWjzdgiLZ3G7rscElm1hLjEjLDGGgaEn2C8kVqWwuY1Ibg1ZQ1yboYrEOUwurmoZA6DICkyz9iqhcc6RLCQQz9V+BU7TFvv+KRXQ7iDsaoBfCwiJZXMbS6kFIbGqBUexBaHYuYcEr+aDKjlg2OU/8d7gboLH4RU6ZlxMzSEh+DADIaT0ZElGh69TWDwOjtlE/c49bG5jNj4lLDEGAHpDtTX3uBGcc6QKSSym5st9KeQGlH80XGGYzODr8mLT0/1oOdwCWZOLbZLKqPVQMzZ/f9M1s2umX5vF8M9HYOu1eQqEEPLVLLsEGxaMVUSJXXJzgs4gQq4GoTEn6rSN0rrJ2Bju5w8L+71o8bbBo3qFlkuvJnPJWehUwrgiOGQHWr3twspUW9zEYmpOSKxqwcGR1pPgnAt9dvq1ADTZQYkxJbaY0pEsWHA7ZDAA3QENpxfSdZoK+mV2qcaZlBxTtcKuBgScQWHxbG5huk5LmQPFdnwziSkcaD8i7BnS6m2HS3EhZ+aExCs3w9KxkJwvSaJeJeEQnwRRy/famfgkrBIcEqo0hsAqQgAglXmdR5EUtPk6IAuqXGNzG/N114qPI6UnhM89fA4fXKoLRqH8iTHNnlZ4HF6hMcejoxWR9EMIuTEhZxhBl7hqupxzTMXHhcWrNpxzTMcncHvX3ULnHm7VU/tJ7Ncwl5ym50uVEd8wvIpJqoTuh7pw8F/tR/s97VBcStmTYgBg6cQKwAHVrV71T/udbdACYnrsEUKqT6lO8jJ6RFStDn+X0F7MxQX7aWHxqtFCak5oIocqq2j3izvxUG1m6/zzVEk02YlWX5uwCXGxYsyykFjVRLd04QksHocXquwQGpN82VyygOl4HrjcQmlvqwdKBcwBKwEHStKCQ2I33pqYVA6xbZQA3TLqcFPzUza3sZiahyHoGcIYg1v1oNHTIiReJdAtA8uZ2m+ZA3Bwaud3XTg4ZuvkvsFrLCFMkYrzYFHPEQ4bS+n6qhgDALqpC0+acqkeOCpk7tHgaoRLcQuLZ1oGphOTwpMPCSGl1xXoFproa9pGXVeM4eBYSM0JS+RgjEFTnMKqX1ajev48VSva9bxMcSvY9N0BbPvjLfB2eoUv1N3K1Da3lsPaxeg1g7ianGjYLbYyACGkepTilJTEJEgSPSKqVau3XehzLJ6L1lXP7qvJmTmh/WcVpqC5hjYsbgTnHPN13DKh0qiyA43uZmHxLG4hWUgIi1ctbG4Jr+DmUtwVUe6+1ukWxxtjcRTM4mSrN+TE9mZxC/HVjcOyxY8zZUkWmsBLNlabt11ovGh2DTmjNiqb3KyUnhT67HQqToQFV48sJ9M26qJlDrl+nHOsZeovEbsWKJLYebBt23XZHofDhiWw9RoAuBRXRSTlq5KKoCsEWRLX3jSejyOSWRUWjxCycVp94lq4AkA0F6nbyibrMnoa8VxMWDyH7ECju0lYvOrC6/qQR7Wi1SgAWsCBHX+yDZue7ofqUUvyGreyPWkbNpaOLsG2rr7YzhhD1/3tFVHdhhCy8XSrIPxkmSIpUBhtxlWrdn+n0Gz61exKXZSp/iq6WRCaGCNLSt1m01u2hcU66wNfyVyqCyGBZWmT+URdtv6xuA1b8H3SrbqhSKWZm5DPG1rL4neDEeQMGw6Z4Qe7GtEb1Gq4AcX1Myy9BONMlRJjqliHwH70ALCUXsStHSWqflk9g5TgxJgGd6OweOXEOYdh6YhRYgz5DJvbWM2slPsyyE3QFA0NAjfPEoWEsIpb1cTmtvDkZafqgkMqf2KMpjjR4BL7DIvmIojnxW0CE0I2TodP7NxjObNUc9XYblTOzAu9JzpkDU0ecQfuqolhmViiNe6qU/erUbJTxuYfbELXQ52QHXLJSjrf0jIPB5LTKWSWstf8K75uH7ydnpt+CafTiWAwCK9XbP9OQkjpWbYpvJ2SzGTIdEq9KslMRljwIsJadrUkLbuqiWEbQk+iSUxC2NVQl9UgkoWE0LZU5NY0eVqEfg6juTVhsaqJbdvCEwgdiib0pCS5NpsDb4zH8PvhCDKGjd6QEz/d34L97V6odX74wCzBOFNhCiXGVCmZKQgLTrhYzSyD13liTM7MIa2nhMVTJBUhZxgyq41nSCwfq8uNb3JtyUICeTNf7ssgN6HJ0yL03hTLRVCPHchszoUn5TtkR0WsA2qKhqArJDRmSk8Ifc4SQjaGzGThyd5rmZW6n3sUrDxSelJYPJnJCLkaKuIZstEShTjNU6pQ/X1SP4MxoOcb3eh6qAuScosLcxxfWRbmVpdTc2s5pGfT8HZ4rpq8I2sKwtvDSM3cXKuLQ4cO4e6778b8/Dx+9atfoVC49Q2rYDCInTt3or29HYqiIJlMYmpqCuPj48jnaQJLiCg25zBsHbLkEhZTlmQotBlXlTwOD5yKU2iiZywXEb7oUm0MS0ciHwfnXMjPljEGt+qBS3UjVRA3GakGaT1V94lWlUR0S6+eYD/+xe3/N6Exq4FH9cCtiG2/o0qOmtnUrAZZw8YrozFEsgZ+tLsZWxrd+EceFcOrOZxdymAsmkM0a8C0b24ZjfPqrIlhcQsWNyFD3GdRkVVI9NmuSn7NL/w0+VqWqj4UE2PSQseZXs0Hh+xAzqz+NlX0GSFfFMmugYPmE9Wo2dMqNF6Hvwv/4vZ/VZVjrFvhUlxwq2IPt6qSWhFJ+arkgM8REBbP5sV2WwU6nENI1Vkfz4pc445kV4VXRK02BbOAVCEpdO7hUb1wyk5k7Jvbn65WqUKi7isQVaP6TYxhQMuRFvR/uxey4/qTYrjNYWRNWDkTZsGCbdjgNgeTGPy9vpJVnDFSBhITCbQcagZTr5YYIyG0LYjZt+ZgGzf+ixgMBtHX1wdFUeD3+7G6evN9NxVFwW233YbHHnsMoVAIklT8+XLOYds2VlZW8Oyzz2JkZASmKbYfKiH1yOY2DMuAUxGXGKPKjoroLUxunE8LwCFrwuJxzhHJrtV9IoPFLSQKcVjcEtZmzK164FG9dZcYkyzEhZd9JjevyS223GnAGUTAGRQas145ZAclD2yQVq+KBreKsFtFo1vBYkpH0KUg7FJwe7cPhzt9l0/mAobNYd/EQtpbE3E8e6H6KipZtgXTMoWOLTRZq8uKabUg5AoL3TTj3MYqJT3AsHQk8wlwcGHtUP1aAJrirInEmHiO2l+Qz0sUYnW/qVWtRLda8Gl+7GjeIzRmvVIktSJO+2uKBp/mFxbPtAysZJaFxSOEbJygMyS0vTTnHGvZ1bqvGGNeropuc1vYYSyv5oNLdSFj1FdiTDwfu6n1IVJe5R/tlIkzpKHv8R64Gr5+I5lzDjNrIj6WQGI8geR0CtnVHPKRPIyMAatgQQtoePgvHyjpNSenUzBzJhzqlzerGWNwN7vhDGvILt/8wofT6YTP50MikUBHRwcCgWKGdiqVwtLSEjKZzNfG2LNnD5555pmrtmWSZRnt7e346U9/il//+tc4ffo0LIs2xwi5FTa3UbAK8AmMKTEJmuwEA6v7wWK18aheqLK4SYNh6cjo9TWovZaMnoZuFYRt5rlUN1yq2AoT1SClp+q+AlElaXA3lfsSyDVITCpZ0j35vJ/ub8Ge1i9X5mSsuEVdzAMofu1m05Bdt1qhtEwsbgovDSxLMpyKU2hMsjH8WlBowl7BKiCnf/0aQz1IFpIwbRMOQYcTfA6fsFjlRu0vyBdl9DStUlSpBhfNPSqVxCRIgpIzb4XP4Re6pmXaJtYylIRLSDXyOfxCD1ToVgFZmnsAKI6vDdsQdujBo3qg1eEcP1lIUhXDKlS3iTFtd7YhvD38lX+Hcw5uciydXMHMq9NIzWVQiBfAratMvzZgRpaaKSbGqD71qovkrkYnnGHnLSXGaJqG3bt345FHHkFnZyeczuLNTNd1xONxfPzxxzh69Og1K704HA489thj8Hq9VyrEpNNppNNp+P1+eDzFBedAIIBHH30Uc3NzWFpauunrJYQANreQN8SfBHSpLjDG6CRWlXGrbqgCs+kLVoF6ZV5WMAswLRMQ9OPVFK0uNwZzRrbuKxBVkpDzq8fDpHwkVglL0/VBkRklIV2DYZklKT3vVj3CY5LS8zq8kJi4JK+ckYNJybIAgLyZhW1bENW1zCV4TlBOab2+qiuSr1c8uEHrFNUo5KK5R6WqlKT8gBYUGs/iFpKFhNCYhJCN4XF4hVayypt5GDZ1sACKPwtL4M/CpbiEVpmtFlkjQ3tnVaguE2McPhV93+qFpF57QYdzjuR0CmO/Gcfy8WVYevk3cLIrORQSOlzNVz+nqAU1OBtubYPN5/Phm9/85pX2R58dEDc0NKCnpwfd3d148cUXkUp9+dTOtm3b0NxcLItpWRZeeOEFvPvuuzBNE5qm4Y477sAjjzyCQCCAzs5O3HbbbXjhhRfo5kHILbBsCzkzKzyux+GFxGTawK4yLtUtNJu+YBVgWLqweNUsb+Zg2OJ+FprshCbXX2KMYRlUiapCyEyGVxNZb4wIxSB0A5pcW8HkyBql3Zw3rna4ogoYto6CmRce16f5qTJhFfI6fGITY8wstVe8LGtkYAlMEnKrHig1UjEmWWdtR8nXS+kpWkesQhKT4HPQ3KNiVcTcg8EvuC2vxa26a19NSK1wqx5hrX6A4rquSYc/ARQPLZoCE2Ocqgtajcw9boRh6bSmUYXqMjGm7a42uMJfvRGVnEji3F9eRHw4vjEXdT14sWpMcHPgql+WHTJcTS4wiYHbN/fLyBiDLF/9YcMYg6qquP322xGLxfD6669/qXJMV1cXFKX4sVpaWsJ7772HfL64kGqaJt5++20wxvD0009DlmUcOnQIf/jDH6DrtOlKyM2ySlQxxufwQ2YSKI+6ujgVl9gyk2YBhkWTBqCYJCRy0uCQHdCU+sumN22TFrIrhFt1V8DiJ7mWYhOf8p/arAevjcVwbK60C+YLyeqc75iWAb0EFWP8WoAqE1Yhl+DnRt7Iw+I02wCK1XNEHkhwKs6aqRiTpbau5AuyRoY2IaqQS3FDkuSKqEpCvoxVwLyDAfAJPrhh2zYyBrVOIaQauVSXsFY/QLFKish13WqWN3NCk/I12Qm1DivGUJX96lR3iTGKS0bLgWYw5eqDPc45sis5XPybocpKirksPfvVCwKeFjeYwsD1m5sgcs5hWRbGx8dx5swZRCIRMMbQ1taG/fv3o7OzEw6HA/fccw+OHz+OSCTyue8PBoNXqs3Mzc19KXHGsix8+OGHuPfee9Hc3IxQKISOjg5MTk7e1PUSQoqJMTlTfGKM1+GDJMkAHeKsKg5FEzpp0K2C0Cop1axg5oUOeCVJgqY46+7EvGmbdfSvrWweh5cWpgkBcG6JFsuvxbANFEzxiTEBZxCU+FV9nKpLbGKMmaOKMZflzKzQxWlJkqHVSMtOnRacyRfQwY3q5HZ4IFNSPvkaHtUrLBbnHHkrV5Ikb0JI6WmKU+jco0CJMVeIbqUkSRKcNTL3uBGmRYc/q1HdJcb4e/3wdnmuuQlg5S1MPD+B6MXoBl/Z9UkvfXW7FGejE5Iswcb1nzSSJAmqWjxJVCgU8Oqrr+Ktt95CoVC48kt99uxZvPvuu/je976HO++8E+FwGHv27MHbb7/9uViapl352SaTSdj2l68jl8vh3LlzePjhhyFJEnp6eigxhpBbYNom0vqXW5vdqoAzKLRcIdkYqqSCQdykQbd06r96mW7psCxxPwsGBk3W6u7EfLFsaf38eyuZU3ELvV8QQmqPbukladkZcoYr4mQyuX4MDA7B5bELVh62wGSQapY38lddP7lZDAxO5eptuKsNbWCQLxK5kUM2jlNxglFiDPkaTlXssyuZTwiNRwjZOA7ZIXTOqFs6Vau8rGDmhR5QYGD1efiTU7J2Naq70ai3wwNn6OqZa5xzJKdTWDy6fNOtiK5FVLTc6ldXhXAGNTDpxh4WPp8PXV1d4JxjZmYG77//PvL5/Oc26TjnyGazePnll5FIJMAYw6ZNm74US5KkK4kxhnH1mwLnHFNTUwCK7Zmam5tv6HoJIZ9nUWIMuUxicnHSILAChM1tcIFl3auZzS3Yggf3mqLV3cZgPU2QKp2maKCCMYSQr1IwC8ga4hNjwq4GqlhVZWRJhiIpQt83y7Zg11Fy8FexuCl8jOS8vDhd7SgJgnyRyOpKZONosgap/rYiyA1hcMpiKw7kS1BhmxBSejKToTBV7NyDW3V1MPGrWNwqwdxDq7s5Pn2eqlNdjUYlVYK3wwvJcY1/tg0sHV1CISa+vJ6o24GeKHxllo3qVXGjyfc+nw8dHR3gnGNiYgKp1LU32JPJJKanpwHgqgktX0ymuZZoNArbtsEYg9/vv7ELJoR8js1tZPS08AVDr8NXM6cM64XEJCiS2GJwNrdhU2IMAMAqQZKQKjiRiZAbocn1l5hFCLkxFjeR0dPCxwJ+Z0B49RFSWjKTITPR40wLVEWuyOK28MVprQZ+x2guQr7I5ja1YKtSNPclX4exYntwkUS2wyaEbJz1pHyRbG7R4c/LimvcYuceNL8n1aKuEmMUlwxvp/fabZQMC4tHl0vy2qJuMZZuw8xfe/Nb8ajADVaMUVUVXq8XnHPE4/Gv/LuccyQSxRKEHo/nS1+/3gmOruvQdR0A4HLRxjshtyqjZ1AwxSb1SUxCk4cqOlUTBia09yqwXjGGNiwAwLYt4QvzxapMtDhIykN0WVpCSG1KFZLCW5lITEaTm8aZ1YQxCZLgDU3LplOb6yxbfH96WfBmQjlQqy3yRXYJksjIxhBd3ZbUJockdmPVsCgxhpBqVJI1btumapWX2bb4ijHFQxT0nCeVr64SYyRVhha8dtZxdjmHfKTCy+txDqtw7YUBWZVuqiT+ei9rWf76timKonzue24G5xyWZX0uHiHk5mWMNAqW+GpXLd424TFJ6TAG4T276ZTmp+wSlJmUmERTBlI2EpNpzkoI+VrJQgKm4NO2DAzN3hahMUlpSYwJ39AsRZWUamWVoHqO6M2EcqDEKfJF9JmoXhIdCiHXQZLEPrtEj2EJIRuDlWDuQcm1n7JKUD2H1rhJtaj+WfINkBQJWujaWcfJ6SQqfX7FAXDz2hcpKRJudJJhGAZyuRwYY+jo6PjKB46iKGhpKS5g2rYNTfs00UjTNDgcn/58vyoOY+zKQHc9QYYQcvPShVRJ+uZ2+LuExySlxIRXf7C5DRuUGAMANufCTxbQ4iApp+KGGX3+CFEkqp30VeL5mPDTtowxtPk6hcYkpcbABC8hFcuZV/gizAaxbVv4Mn1xnEkIIZWBNszI9ZAFP7sMS2zVQ0LIRilFUj7NPdYVk4TEorkHqRZ1lRjDZAbFde3qJLnVfMlujCJv4bZ17Q1KDn7DL5bNZrGysgLGGDZt2oSBgYFrPnS2bNmC3t5eAEA4HMaTTz6JYDAIxhi6urrQ3PxpOWyXy3XNOE6n80pSTS5X4VV6CKkCyUIcOSMrPC4lxlQjsc8xxsQn21SrUvwsiicVaFJGykP0aTxCqtUzOxrw0EAQvUENmkzPvC+KZtdgWLrQmAwM7ZQYU3VEn7BklKB5RWnai9AYkxBSOaiNErke4itE0IFcQqqV6L1axiSaelxWimcyVeMh1aKuetgwCZDVa2etGRmj4tcNGNarwlydbdq40bI36XQas7OzGBgYQGNjI5566im8+eabGBwcRD6fBwB4vV7s3LkTjz766JVNFEVRcM8996CtrQ3Ly8tfSoxpb2+HLMswzS9nZnd1dUGSJNi2jUgkckPXSwj5srSeQdbMgnMudGDj1wLwOfxI6UlhMUnp8JJUNJFqogy7CMWfheBFmltoS0jIraKTMoQUbW50YWujG8tpHaORHE4tpDG4mkVGp3s0ACQKCeiWLnycGXSG4FY9yBoZYTFJ6XBuC39uSEyijdLLZEkWnoBtUTtUQkglobkHuQ6iPyWKVFfbX4TUDM658LmHzCRI9VUr4ppkJn7uUYoqNISUQp2NDBiYdO1fdtso3aKBsBsCY5C1ayf32Lp9w/MMXddx7tw57Nu3D6FQCJs2bUJbWxvS6TQymeIipc/ng9frhcvlAgDMzc1hbGwM99xzD3bt2oWdO3d+eg22DdM00d/fj+7uboyNjX3uIeZ0OnHbbbcBKD7g5ubmbuyCCSFfYnET0WwEHFzooMYhO9Du78DwGiXGVAMODrsU/UFpwwJAcQLFBCcJ2dyiSQMpm+L9gj6BhADFdkodfg3tPgcOtfuwljVwcj6FD6aTiOdN6Fb9/q6YtoFIbg1tvg5hMRlj8Dg8aPI0Yzo+KSwuKZ1iS0mx48xSLMhWK5nJJSgXT+0jCCGVQ/QzhNQm2xZb4UWRVKHxCCEbg8OGDVrjLpVS/CwsboHWGEk1qK/EGM5hGRYU+er/bEktXbagqFuMrMlQ3dce0BkZE7Bv/OYzNDSEd955B48//jicTie8Xi88Hs/n/g5jDJxzxONxvPzyy7h06RI45zh8+DA8Hg8YYzAMA2fOnEEymcQDDzyAn/zkJ3jppZcwPz8PXdfh8/lw1113obu7G0CxjdPg4OANXy8h5MsWkrOwuS20uocqO9Dp78HwGv2eVgPObVi22AVwqhjzKakEGxYmN0GTBlIuFreEf/yGVi8iW4LWfvUqrafKfQl1hzEGrybD45DQE9Tw2JYwzi1l8MlCGuPRHNYyBuoxR2Y2MY1dzXuFxnSrXrR42igxpkrY3BLejkCWxI+tqlUxSUgs06LEGEJI5bC4LbzNwsjaIDJ6mmbUgiTyiXJfwuWNVXFUmRJjCKlGNrdhCU6UK0UierUqxTzMFLwnQUip1FViDLd5sSqM8+pfV91KMYOlBKNpUSFdjU58VbWvQiwP+yYSYzjneOedd8A5xwMPPIBQKHTVG+Py8jJefPFFnD9/Hrqu48UXX8TIyAj6+/uhqirm5+dx5swZdHV14cCBA2htbcUf/dEfYW1tDYVCAX6/Hw0NDVfaMZ04ceJKVRpCyK1ZTC0IP4GjSApafe2QmEx9eauAzW0YtiE0psRkKjN5mcQkSIK3LNZbUxBSDqZlCh/2vjD0LKZok1sYevZujE8W0gg4FbT7HFda5q3PhTwOGXd0+3Gg3YvpeB4jkTxOLaQwspa7mfMIVWs+OSs8plNxosnTDAZG/cirgGlbMEuxOE0VYwCUppWSbhXod4sQUjEs2xTeTemV0RcwRAe5hKmEuYfojVVqpURIdbJsS/j9QJJkMFrjBgBIEP+z0K0CrXGTqlBXIwPb4jDSBhw+x1W/7mx0FauiVPDCQaA/8JVfz0Xy4Dd5hLFQKOCtt97CuXPnsHPnTmzfvh3BYBCSJCESiWBwcBBnz55FLBaDbRc33zOZDE6dOoXz589fqRjDOcfIyAhOnz6Ne++9F263+0qFmHW2bWNychLvvffelViEkFuzkJorVguRr36PuxkSk9DsaUHAGUQsFxEWl5QGB4dhGUIrBymSDEm6dgu/eqJICiQm9mehmwVQB1ZSLqXYMFNlR0UsqBJyI94ci+PYbAp9ISfu7PZjZ7MbLlWCKrErCTKaImFLoxsDYRfu7fVjNlHAB9NJnFvKIF2wYNR4lsxcckZ4y05ZktHu64Rb9SBjpIXFJaXBYcOwiwm9ok4XKpJKlQkvUyRVeMvOvJkXGo8QQm5Fce4hdg2Y5h61hQPImzmhMVWBa6SEkI3DwUsw91Ag09wDAKDKypVDQaIUaO5BqkR9JcboNvLRPDxtnqt+3d/tE9fz6AtEhQ3vCH3l1zOLWdjmzU8yTNPE0tISlpaW8Oabb1739xmG8aX//sILL0CWZezduxd+vx+SJIFzjlwuh+HhYbzyyitYXFy86WslhHxeWk8jkltDp9r99X/5BjS6m9HobqTEmCqhWwXYtgVJFjPQd8gaVOrJDADQFCcUgWV4OecoWAVw6rVOyiRv5oSf5nAq1yjNSEgFM2yOWM5ELJfGqYU0Wjwq9rV7saPJjd6QE2GXAlkqzuhkicHnkLGjyY0dTW6sZU0cn0vi0koWk7EC4vnaLB+cLCQQz0cRdjUKjdvu74JX81FiTJUomHlw2GAQkyjsVFyQKQEbAOBS3UKThDjnwjcXCSHkVhRKcJLcqbiExiNlxrnwjVWfwyc0HiFk4xTMAmxuQWZitrE12QmZqkgBWJ+HiftZFOce+YouOkHIurq6C1iGhXykcM2ve1rd0AIa8pHKzGzTQhoCvf5rft02bKTn0+BmZdx8crkcfvvb3+L06dNoa2uD1+tFLpfD6uoqJicnkUiUv28pIbWFYyY+iU6/2MSYgDOIJk8LxiIjNLipAnkzD5NbUCAmgcMhO+iEzWWaokEVOGmwuEXZ9KSs8pb4SatTpsQYUv2WMwZeHY3hg6kEuoNObGpwYl+bF1saXLicH3Pl1FqTR8XjW8K4pyeAqXgeF5azOLWQxmJKr6lRk2VbmEvMCk+MaXQ3IewKYzlNByaqQdbIwub8yu/BrXIqTsiCq/FVK5fiEvqzMG0TunXt9S9CCNloxQ1OsYdCNJp71BzR1c68Dh+17SSkSuXMLCxuC0rJL67rUnu1IqfigiIo4QgotkvUTZp7kOpQV3cBK28hNZcGtznYVVZyJE1C8/4mzLwhvn+6CE37GqGFtGuWDstH88itVNaJoHw+j8HBQQwPDxfbVHFOrZMIKREOjrHoCO7ouldYiUGgWGZwc3grTs4fhW7pwuKS0sgZGZi2AUDMApFGFWOu0GQnFIE/C90q0IYFKauMnhZescjlcAuNR0g5ZQwbg6tZjKxl8dZEHO0+B27v8mN/mxcBpwxNkSCxYrslv1PB7hYPtjW58cTWMC6uZPHeZAJT8TwyuoWb7HZbMUzbxFR8Artb9gkdZ6qyim2NOzG0eok2LKpAWk9dblkhZinJpVLFmHUu1S20fWnezMGwarOCFSGkOmWMjPDEGJdKFWNqTVpPCYvFGIMqq3CpbmSNjLC4hJCNkdUzsGwTEHRg06k4KTHmMqfgeVjeykO3ad+IVIe6ugtwiyM9l4aRNuDwf/lmyiSG9rtasfDRIsxsZS0gOPwOtB5pgeK++lvGOUd6IYPMUnaDr+z6UDIMIRtjLjED3SpAE9zKYkvjDmiKkxJjqkDWyMKwjK//i9fJoWhwUMUYAMVWSiKThApmQfhpKEJuREZPw+KW0JgB7avbfhJSjSwOZHQbo5E8RiN5PHcpgn1tHuxodqM/5ES7X4MiFRNkHDKDQ5ZwZ7cfRzp9mInncWI+jaHVLGYSBeSM6pwX2dzCfHIGhm0IHxfsatmHF4d/C9OurDk4+bK0nirO7QWtoboEl/CuZm7VDVlgK6Wskb2cLE8IIZUhq6dh2iY458KSbAPOEFUDqSEcxfadIklMhtfho8QYQqqQ6DUrp+ISeuCxmolupZQ389BN2jci1aHuViBSc2nkInmoPvVLg3DGGPx9fjTuacTS0SWhr3tLw3MGNOwKo2FXwzUnDtziSEwkUYjTyXNC6lnGyGAls4yuQI/QuCFXGB2+bgwVLgiNS8TLGGkYAhfBNZkSY9Y5FScUWWRiTJ5aKZGyMm0TWT0DvxYQFjPkCguLRUilSusWPphO4vhcCm0+B/pDTuxu8WB3qwdu9dONbUVi6A+70BN0Yi1rYCZewMn5FM4sZZAqiE1K2wiJfBzxXBTN3lahcZs8zWj1tmMuOSM0LhEvVUiIXZxWaXF6nUv1QBLYSilnZGDQoQZCSAWxuIWskQbQJCxm0ElJ+bWFI10QVzEGWE+M8WKF8mIIqTopPSX08ISmOKEKXNetZi7FJbR6Tt7IUVV0UjXEHUepEpn5DBLjiWtmqjj8DvQ91g13i9gy8LeSB+9ucmHrj7dA9Vz7RmVkTKx8snKLGTiEkGqX0dOYSUyDc7E3AwaGI513CI1JSiNVSArt6SkxGUFX8RRWfWPwaX5osiYsYtbMImtUZqU3Uj8iuYjQeA2uRqHxCKlkusUxHS/gnckE/uOJRfzfX53EfzqxhGNzKURzJozL/ZNkiaHF68ChDi/+7GAr/s2DPfjh7ia0+VSocvU8X6O5CJYzS8LHmYqk4kD7EaExSWnEclGhiTEyUxCiTU0wMAScQaGL0yk9hQItThNCKkwkK3ju4W4U2uKRlF88HxM61lQkBQ1umqMSUo0S+RhMgVXRZSbTYS4U5x5+LSC0KnrGSFNVdFI16q5iDLc5Fj5cRPs97VC0L5/GYYyhYXcDNj3Tj0t/M1T2lkquRid2/Ol2eDs8XznQj4/GERuOC3tdTdPQ0NAAj8cDVVUhSTeXQzU4OAjLqr7TkIRUq7yZw1xiGmbHHcIzoLc0bkfQGUI8HxMal4iV1lMoWHlh5YkZY2hwNUFiMixevy0OVElBQAsKXXTLGVnkKDGGlNlaZhnAbmHxQq4wlTMndYcDKFgcXLcwkyjAsDkyuo0D7V6EXJ9OuRlj0BSGVp8D394Wxr29frw/lcRHM0nMJCp/AztVSGIhOYcdTbshC6xswcCwtXEHvA4f0rrYU8JErEQ+LnRxmjGGJk+LsHjVyqm44HP4hI4z04UktcElhFSc1cyy0HghJx3iqTXJQkJo605VVmisQUiVSl4ez4pc425yN9f9mpVD1uB3BoTOPTJ6GnkzJyweIaVUd4kxABAdjCExGkd4Z/iqv/yMMXTe3wEjY2DstxMw0uXpy+xqcmLbT7ai+WDTV96kuMUx/doMuH3rN3O3242DBw9i165dCIfDcLlcUBTlphJjOOf4N//m3yCbpU0/QjbSYmoeKT2JsKtBWEzGGLyqF9sad+Lo3AfC4hLxTNtELBcDBB6+DbnCkJgEq37nDFBlB/zOoLB4nHNkjQxVjCFlt5ZdFRrPqbrgcXhpc5vUlYAmY2+bF/vbPOjwa2h0q9AUdmUO98VTr4wVvxZyqXh8axi7Wz14fjCCE3Opil6e4+CYSUyhYBXglsRVWGWModHdhL7QAM4vnxEWl4hn2AZi+RjCAk9eN7qb6n5x2qk64XF4hcXjnCOlp6icOSGk4qxlV4TG0xQXvJoPiXxcaFxSPrqlI62nhK1pykxB2NUABgkctpCYhJCNYV6ee7T5OoTFDF+uNCa6Cmo10RQNPodPWDzOOdJ6GgWqGEOqRF0mxlgFC2PPTeDgpgAU59V/BJIqoe9bvfC0ezDyyzGkZlPg5sbcLGVNRmDAjx1/uh2Bfj8k+dpJKdzmWDy2hMjF6C2/bmtrK37yk5+gr68PiqLccsagqExOQsiNmU/OIpaLIuS8evLfzdIUJ3a37sO55dPIGtSct5ItpOZwAIeFnZxq9DQXEyTreA1BlR1CS/3b3EYku1bXVXhIZVhKLQgdsylMQbuvAyORISHxCKlEDIBPk9HqdeDOHj8Od/jgcUhQJfa53yXOOfImx1rWwCfzKcwlddzR5UN/2AW/JkNiDIrE0BvU8GcHWtDkVvH6eAx6BWeiTkRHkTUycCkuoeNMvxbAjqbdGF67RFUuKtx8chYD4c3C4jV7W4XFqlZuxQ2fwy8snmEbiOYisHkdD94JIRVpKbUgNJ7EJHT4uygxpoboVgGJfExYYgxjDH4tCI/DQ4c3CKlCC8lZ7GjaJSxes6cFjElAHY+TNcUJvxYUFs+0TURza0Jb7hJSSnWZGAMA0eEYFj5YROcDHVdNPGGMQVZltN3WCn+PH7NvzGL51CpSMynwEi1USgpDcHMQrbe1oPO+DjgCjq9dbMxF8ph+beaWWz6Fw2H88Ic/xObNmymZhZAql9KTmI5PoC80ILSkLGMMfcEBdPg7MRoZFhaXiLeQmitmvgt6+5vczVAlFQXUb+a3JjuEVmEybVN4GWlCbsZqdgW6VYCmOIXEkyUZbb5OSowhNUmRgHafhm1NLhxo92Jzgwsu9csthTjniOdNDK/lcGE5i1MLKcTzxUWi43MpbGpw4lCHD4c7fGjyqMUFe6eCb28PI5oz8PFs5S7ax/JRzMSn0OASVzEEKI4ztzfvwjuTb2A5syg0NhFrPjkrNF6Lp63uW3a6HV74tYCweAUzj1guIiweIYSIspZdRcEqwClo7iExCR2+blxaOS8kHim/gllANBdFn8AqyAFnED7NT4kxhFQh0XOPZk8rFCbDQv3OPVyKC0GBhz8NW0dEcDVqQkqpbhNjzIyJqVdnENoagrfT85XJIJ4WNzb/YBM67m1HfCyOpeMriA7FoKf0YkN5jpvbfLz8PVpQQ+OuBjQfakJocxCuZtdXVolZZxk25t6dR2wodhMv/pnLYAz79u3DwMDAlTJitm1jamoK4+PjSCQSMIwbbyfFOUehQKV7CSmHC8tncU/Pg9d1L7kRQVcYO5r3YCI6RlnAFWwhOSe0HL1LdaPR3VTXiwg+LYCAwEmDxSkxhlSGgpVHNBcRVppWlhS0etuExCKkUigSw5ZGF+7u8WMg7ESL13HV6jAcQCRr4thsEqcW0phL6kjrnx8vmTbH0GoO49E8ziyk8Z3tjdje7LpchUbBk9sacGohjUIFV405t3wK+9sOCY/b7GnB9uadWJ6kxJhKNp+cEVppzKv5EHaFsSq4vUY1CTpD8ApspZQ384jlbr2qMCGEiKbbOtayK+j0dwuJJzGGdoEtNkj5FawCYrmo0LFG2NWIkDOMxdS8kHiEkI0zJzgxxuPwIOxqxGK6fu8HAWcIPk1gtUpLRyS7JiweIaVWt4kxAJAYT2DoH4ax95/thsPnuPZfZIDskOHr9sHb6UX73e2wdAvpuQySk0lklrKw9K/eIHYEHPB1+8AkBodfhbvZDV+nF/4+H/w9fkgOCZIiAQzXNejjnCNyfg1jvx2HVbi1sl9+vx87duyAw+Eonm6Mx/Hcc8/h9OnTsCwLtn3z8eu5Vx8h5TQaHUaiEEOju1loXIlJuKPrHrw/9RaidAqxYsVyEcRzUTR6xLz/DAz9oU2Yik8IiVeNeoJ9kKUvVwW4WbqlYz45JyweITerYBawlF4QlhjDwNDkaYZLcSFn5oTEJKQcNJkh5FKwp9WLe3r96PBrcMgM0hfmajbnSOYtLKZ0vD+dwCfzaWQNC1+X12JYHBdWsljJLOK/PdyKHU1uAECH34HdrR6cnE+X6p92y4ZWLyKtp4QupgGAxGTc3/cIjs1+SPePCraWXUOqkIDfGRQST2YyeoL9dZsYIzMZXYEeSILGmZxzZI0MVjP1+fMkhFQ20zKwkJwTlhgDMDR6muBWPdTyu0aYtoFobhUWN6EwVUhMr8OLdl8HhtYuUptBQqpMNLeGRD6GoCssJB6DhL7QQN0mxjAwdAd6hK1xc86RM/JYStPhFlI96joxBhxYOrYMb5sHm743ANX99YMtJjHIDhmyQ0Z4mwPhbdd3erznG13oeaQLkiqBSbeW7cw5R3w0gUv/dQhW7tYrNng8HrS2toIxhkKhgDfffBMnT56EZVE1CEKqlWkZOLt0Cg/1Pyo8dkAL4o6ue/HSyHPCYxMxbG5jOj4pLDEGAHqCA8JiVaOeYL/QeGuZVWSMyt30JPWjYBawmJrHvtZDQk7kMcYQcjWi0dOC2cTUrV8gIRvMr8nY1uTGjmY39rR40OJVr/q7YdocSykdF1cyOL2QwUgkh7x54wvtKxkDL4/EsLXRDYUBssSwucFd0YkxWSOLwdULONJ5p/DYje5mHOy4HR9Mvy08NhFDtwqYT80JS4yRmISuQA9OLhwVEq/ayJIscIO4aCWzjJyZFRqTEEJEMGwDc8kZHOZ3CJt7BJxBtHrbMBEbE3CFpBKsZdeQ1bPwO8W0GWSMoTc0AGVahW5RdXtCqolpm5hNzIhLjGEMPcE+fDT7npB41UZiEroDfUJjrmaXKTmVVBWxPTaqEQemXp3B5O+nYGTNklU4kR0yZE0WkhSTnk1j8GdDSM2JWSxVVRVeb7FsbywWw9DQECXFEFLlODjOLZ1GwcyXJP6hjtvR7GktSWxy62xuYyo+IfSZ1u7vgCqJOa1TbYqThl6hMeu5+g6pLBY3sZxeQkHgAmHY1YBmT4uweISUGgPQ6Fbx5LYw/uUdHfizAy14ZCCIVp/jyqYN5xycc1g2x2gkh/96ahn/+9F5/PzcKs4tZ24qKWbd0GoWOcP+zLVU9vkVw9JxafU8dEsXHltmMo503IGQU8zCJxHPsHTMJ2eFjTMlJqHN1wFFquzPfanIkoIOf5eweBwc0/FJYfEIIUQkm9tYSS8hL7AyXEALotXbLiweKb+1zIrwg0R9oQGocn2uaRFSzSzbxExiStjcg4GhzddZv2vckoSugNik/Gla4yZVhhJjAJhZE6PPjmP012PQk+IX90ThNkdyMokz/+4cIhejgKD9TlmWoWkaACCTySASofYohNSCpfQixqOjwuMyVmyTcWf3vXW7gF3pODim4uMoWGISoxhj8Gl+dAd7hcSrNh3+LoQEnUwAipurw2sXhcUj5FatZJaRyMeExXMqTnQHeqHU6UIDqT7f29WI/+kbvfjBriZsb3LB71Q+d4pZt2ysZAy8P53E//zeLP6nd2bw9kQcswkd+tf1TLoOumVjLWtc+e8utbKn6RwcU7EJLJSgJWDxBF8/9rcfgsQq++dQrwzbwEx8CoZtfP1fvg6MMTS4m9DibRMSr9r0BvuFtiWzuY2RtUFh8QghRLRIdk1oa26HrKE72AuHrAmLScprNbOCZCEh9LBX2NWIgdAWYfEIIRvD4ham4xPCqj0VqxyH0O7vFBKv2nQH+oRV/gSKawNDa5eExSNkI9BK02W2YWPihQlc+i+DSM6kSlY55mbZho3VM2s48+/OIz6aEJYUAxQ36EzTvPL/2zb12iSkFqQKCYxGhmAKWrT+LEVSsL/tsPAqGkScRD6BpZS4/p5u1YPeOm2ntLVxh9AksLSeKslmIiE3ayW9hGguKu4EDmPY1LAFTsUpJB4hpbal0QWvQ4Yssc8nxJg2zi9n8NuLa/i3Hy/gPx5fxMWVLAoWFzkdA3ixNdM6w66suejVrGVXMBUfh83FVxrVFA13dN2LBneT8NhEjNXsCmICNzVDrhDafR3C4lWTnc17wHDr7UTWJfJxLKfFzQEIIUS0tewqVjMrQucevcF+eBweIfFI+Rm2jtn4FASPuHGo43ah8QghGyOai2Atuyosnk/zo8vfIyxeNdnRtEvoAZRUIYml1IKweIRsBEqM+QxuA/MfLOLMvz2HxY+WYJt22RNkOOcw8xbGX5jEuf9wHsmppPDX0HUdqVQKAOBwOOByuYS/BiFk49ncxvDaJcRzsZLcy5o8zbi754G6LT1Y6ZKFOBZSc8Lee1VS0RXoqbuNblVSMRDeDJnJwmLOJKaElo4m5FZljDTmkzPgXFxydHegl9opkarDOYfNOTK6hY9nk/i3R+fxH48v4vfDUUzG8oKX5j+DAerllrscQFav/La2pm3i3NJp5IzStO3s8Hfhru77hCYMEHFWM8uIZNeEjTNdihud/p66qzTmkDVsatgqNOZEbLQkByMIIUSUnJnFfHIGlsDk2g5/N7VTqjEjkWHYAuenQLGdUtjVKDQmIaT0orkIVtJLwuYemuxEZ6AbDtkhJF61UCUHBhq2CJ1jT8bGS9JimZBSosSYL+AWR2I8gdP/21mc/T/PIz4Sh5kzNzxBhnMOI2Ng7WwEJ//fpzD8DyPIreaFVopZl0qlMD8/D845/H4/Ojvrs4wYIbVoKj6BsehISWJLTMKRzjuxu2VfSeKTW5M385iMjaMgsNRkp78bDXW2iNDqbUeLpw2i5gw2tzEaGULOLM1GIiE369LKOZi2KSyeKjtwW9fdwuIRUmoZ3cJkLI8XBiP4f74xhX9/dAGnFjKI5kyUuoALA4PHIcOwbOgWx2KqOhaWhtYuYjY5XZK5ssQk3Nv7kPCkASJGWk9hIjYmbFOTMYZN4S3wqPV12r8n2IegMyRwnGnh4vI5WII3EgkhRLShtUsomGLWKgBAlVXc1nkXJdTWkPHoiNADRYwx+DU/drfspc8JIVUma2QwERsTlvxdrDQ2AL8WEBKvWnQGutDoahK6xj24egEGJcaQKkOJMddgGzbm3prHyf/vaVz6m0GsnY/AyIrbLPgqZtbE6uk1XPzrQZz6X89g9fQqeAlXY9PpNIaGhqDrOnw+H/bu3UtVYwipETa38dHMe7B4ae5fMpPx6OZvo8XTWpL45NZMxceRLoirNNbibUVnoKduFhEYGHpCfWhwNwr7N6cKScwlZkrSeoKQWzERG0OikBAac2fTbvg0v9CYhJTC6YU0/ub0Mv6Xj+bx6wtrWE4bsDbwXITNOV4ciuAfzq3i5+dWcGohvXEvfgtsbuOD6bdLFt+luPDopicRcjWU7DXIzRtavSh0EbQz0IMWb5uweJVOYhK2NGyHV/UKG2dGc1EspOZQkhNVhBAi0HR8AvF8VGjM7U27EHAGhcYk5ZMzsxiPjgqN6ZA17GzeS3NU8iVcYOMuBnyuPS8RYyw6jJzAZLl2fyfaffVTIIAxCQPhLfA7g8LmHol8DPPJWeFt7wgpNUqM+Rr5tTymX5vFmf/tLE78z59g8qUpZFeysHQLtlVstXQrJ+Q457AtDsuwkFvLYeqVaZz8/5zCmX93DrNvz0FPlD7bzrZtfPLJJ5iYmIAkSTh8+DAeeOABqGp9lTEmpFZNxccxER0ryWlexhja/Z24v+9hOBVKqKs0i8l5LGfElZpUZQf2tx2GIilC4lU6l+rG9qZdcMiakHicc6xmVrCYmhcSjxCR8mYel1bOCZ3Q+rUA9rUeFBaPkFJ5YzyOD6aTiGTNsizp2Lx4Da+OxvD6WBxzyeo5cTWyNoTZRGmqxjDGsLlxK+7ouptad1ag6fgEormIsHiaouFQx+3C4lW6oDOEzQ1bIQsaV3POMZeYRiwndqOZEEJKQbd0XFg+K3Tu4XF4cbD9NmHxSHnZ3Ma55dNCx5iMMQyEt6A3NCAsJqkNNrfBIariHoMisB07KZpNzGAtsyrsnuCQHTjYcRskVh9b5D6HD1sbtgubV3POsZhawFp2RUg8QjZSffzW3yoO5KMFRM5HcOE/X8I7//J9fPivj2Lo70ew8OEiokMxJGdSyK5kUYgXYGRNWAULtmGDWxy2ZcMyLJh5E3paRy6SR3o+jfhoHMsnVzD67BiO/78+wdv/8j2c/08XsXpmDYVYYUMP+cTjcfzd3/0dRkZGIMsyvvWtb+Gf/tN/ikOHDqGjowPBYBAejwdOpxOapl33H0JI+emWjrcmXoMuqKXOF8lMxp3d9+H2rrsg0WOlopjcxPG5j4QuNu1s3o0mT4uweJWs0d2E7U27hZ30sLmNidgoIrk1IfEIEe3kwjGhp/9V2YHDHXdQH3dS8fSNLA9TY9J6Eh/OvAtDUFnrL1IlBx4ZeBy7qHVnxTFsA8fnPhIac1/bwWJroTrQ5e9Bb2hA2DjTsA2MRoaR0sVViySEkFL6ZOEYdFPc3ENmMg533lE36xX1YCo6LjQJFwDcqht3dd8HTdABKFIbTNuALagVJWMMCiX1C2faBo7NfSg05p6W/XWzXtXqbcemhm3C5h6mbWIsMox4PiYkHiEbqT6OfIvEAatgITGWQGKsWG5e9ahwNmhw+BxQPSoUjwJZlcEUBklm4BywTRvctGHmLRgZA3rSQCFeQCFWKGmbpOvl9/vR3NyMubk5dHd3w+VyYefOndiyZQsikQgikQhyuRwMw7jurEzOOX75y1+iUCjNZjwh5PpNxscwGhnGzpY9wtvgMMagKU58c9OTmE/MYjQ6LDQ+uTWDqxeQKiSFlRRWJBW3d92N3176hZB4lexg+21wq25h8XRLx/nl08LiESLaSnoJU7EJbGncLiQeYwxdgV5sa9yBj2ffp/KqhNQgm9sYWr2A+eRMcZO/BONMl+rGk9u+i5XMEuaTs0Ljk1tzYeUsvrHpCXgcXiHxXIobB9tvw5sTrwiJV6lkScH+9sNwKk5hMVOFJEYiQ8LiEUJIqa1lVzEWHcHO5t1C4jHG0OZtx87mPXhv6k1hm9ykfGL5KMajo2hwi9u4Zoxhe+NObGrYiosr54TFJdXNsi1hlUgYiuvkEpPoPiTYpdVzyBhpeB0+IfEcsoYjnXfg5ZHnhcSrVAwMBzuOwKWKq/afM7MYXLsgLB4hG4kSYwQwMgaMTGlOyG2UQ4cO4dFHH4XL5fpcCyVVVdHa2orW1tYbjsk5x29+8xtKjCGkAiTzCZxaPI7+8Ca4FHdJep0GnSE8s/PH+NmZv7rc255UgoyexpnFk7i39yFh7/ue1gM4OvtBTb/Pje5mHOm8U2jM5fQiJmPjQmMSIlJKT+LS6nkMhDcLa+3gVJ24o/senFs+jbSeEhKTEFJZVrIrOLP4CTr9PVDl0pyObPW24antP8Avz/+MyjVXkGg2gqHVizjQfkTIOFORFOxrO4SzS59gLbsq4AorU7uvQ2irQc45ZhPTWKDEMUJIFckZOZxfPo2tjduFtWt2KBqOdNyJs0ufUGu5GpA1MhiLDGFP636hyaSq7MBjm7+N6fgkzVEJgGL1C5EVY1yKCw5ZQ97MCYlJihL5OC4sn8VtnXcJmXtITMK+1kP4ZP44ljOLAq6wMrV624S2GuScYyE5h5n4lLCYhGwk6nlBAAButxuBQAAOh6MkG+aEkPLi4Di1cAIT0bGSvQZjDL3Bfjyz40do9tx4Mh0pDYtb+GThuLDJPmMMje4m3NZ5l7C+pJVGlhTc1/cw/FpAWEyb23h/+i2YtiksJiGi2dzGpZXzWMmsCD0ttSm8Fff2PCC8kgQhpDJwbuOD6XewlF4o2WtITMLO5j349rbvIqAFS/Y65MbkzCzOLJ1ETtCiP2MMPcE+7Gk9AInV5nKVKqn4xqYnoAnc4FsfZ1rcEhaTEEJKjcPGyNogFpJzQucefaEB3N/7SM0+R+rN0NpFRLKrwj4j67qDfbi390FhSVmkuhWsAiyB63UehxcugRWoSZFu6Ti1cBxZIyMkHmMMbb4OHOw4ApnJQmJWGkVS8NDAY3CrHmExOTjem3qT5h6katEIkQAAUqkUFhYWhP5ZXFyEbVO5OEIqRd7M4c2JV2DYpatwxRjD9qZdeGr7D+Bz+Ev2OuTGLKbmMRYZEbaQoEgK9rTuR4u3TUi8StPp78Ku5j2QJXGTotXMCobXLgmLR0ipzKfmMBYZFt726O7eB9EbGhAak5CNwACoErvlP3KN54VljDTeGH8Fll26xTGJSTjYfhue2Po0nIq4MtDk1oxHx7CQnBU2znTIDtzWeafQBOVKMhDegs0N24QeSFpIzWEiOiosHiGEbJTl9CKG1y4JbTfCGMOd3fdiILxFWExSPsW1lEGh81PGGByyA0c670JPsF9YXFK9skZG6Hq5XwvAK6jVKPm8mcQUpuOTwuYeqqziQNsRhAW2bKskvcF+bGvaKTRZdDm9iNHosLB4hGw0SoklAIDjx4/j/PnzwuPm83nhMQkhN28sMowziydxuOOOklWHkiUZe1sPwLIN/ObSLxDPx0ryOuT6pfQkziydxNbG7XCpYlpptXjbcH/fw/jF+Z/BLGGy1UZzKk7c2XWf0KpHNrdxevEE4vm4sJiElIplm/hg5h0c7rgdTkH9hxljCDpDeHjgMfzy/N8iWUgIiUuIaBID3KqMva0ebG9yod2vweOQIQkYMr0/lcQLQ5FbD1TBLq6cxeDqBexs3lPScebtXXfDtA28PPI8lb+vALFcBKcXT6In2C+slVZXoAf39DyA3w8/JzxRs5z8WgB39zwgtiqhbeGjmfeQN2nthRBSfSxu4ejcB7i96x74NJ+wuF6HD9/Y9ATWMiuI5amlUjXj4Phw+m3c1X0fNEUTGrvZ04Knt/8A//HEv0VKTwqNTapLRk9Dt3Rh8YKuEPxaEMC0sJikKJGP4/TiSQyEtwi7J7T7O3Ff70P47aVfCE3ULDeP6sVdPfcj7GoQFtO2bRyb+whZXUzVHkLKgRJjCAAgl8shl6Oeh4TUOsM28Mb4H9Ad6EWrr71kr7N+oldTnPjd4K+wkJov2WuR63N26RTu6r4Pmxu2CYknMQm3d92DwdUL+GThuJCYlWBX817c2X2P0GoxK5llnF36pKYSiEhtm4lP4pOF47ir5z5hMRlj2Nt6ANHsGl4c/o3QRSdCRNBkhiNdPnxrawM6/I7PNf4SkeQRcNZmaebPSuspvDXxKtr9nUIX375IlVTc2/sQ3KoHLww9i2iuthOOKh0Hx9HZD3BPzwPC5hcSk/FA3yMYiQzVTMU9BobDHXdgn+A2UdOJKVxaPV9TCUSEkPoyn5zFifmP8WD/N8QFZcCOpl14dPOTeG7wV8gLavlHymMpvYjTiydwe9fdQuNKTMJAeAue2vEDPHvxH5AzskLjk+qRNTIomHlwzoXM/VyKG92BHgyunq+pRItKwMFxcuEo7ul5AF2BHiHvl8Qk3NPzIIZWL+LCylkBV1kZ9rcdwqH224XOPRZSs7iwfIbaKJGqRq2UCCGkziyk5nB07gMUzELJXoMxBkmSsatlH364+6foCfaV7LXI9cmbObw79QY4xE3IZCbjkYEnaqalUtjViEc3PwlVdgiLaXMbw2uXMJeYERaTkFLj4Pho9l0kBFY5YmBQJAX39D6Awx13CotLiAgMwD19AfzRnmZ0BTRIjIF95g+5fmPREZxeOFHSlkqMFe8nRzrvxPd3/gSt3tIle5PrkzHSeH/6LWElzQHAqbrx8MBjJU2y2khtvg481P9NKIKq6gCAYRm4sHwWa5kVYTEJIaQcPpp5F7GcuMouDAyypOD2rrtxZ/e9wuKS8rC4haOzHyBVEF/VhTGGA21HcG/PQ9BksRVpSPWwuS20uhRjDFsbt0OVxI37yKdyRhbvTr0BCEwMd8gOPLLpcTS6m4XFLKdmTyse2fSEsIqeAGDaJi6tXsBSekFYTELKgRJjCCGkzpi2iQ+n38F0fELo4vXVSEzCloZt+On+f4IDbYdpQlBmF1fOY3D1orD3nTGGrkAPHt38JPyaX0jMcvE5/Pj2tu+izdcpNG5GT+OdideF9iomZCPMJmZwcuGY8M1tTXbiW1ufxoG2I5BY7VfQINWhw6/hmR2NCDg/X1DV5hy6ZaNg2sibNnTLBgfAOYdlcxTM4td0y4Zp8889XznnyBkWLq1k8fOzK3hjPL6x/6gy0a0CXh9/GauZ5ZK/lsQk7G07iJ/u/yfY3rQTMt1TyurU4klMxEaFjTMlJmFb00482P9NOBWnkJjlEnKG8d2dP0ZIYJIP5xxr2VUcnfuATmwSQqrecnoRR2c/ED/3UJx4bPO3caTjThonVLnpxCTOr5wtSfUNp+LEo5u/hfv7HqF1yzo2l5gRWoFvILwFTZ4WYfHI551bOo2RyLDQNe6B8BY8sulxuFWPkJjlEtCCeHrHD9DkEZvkk8jH8f702zBtU2hcQjYaJcYQQkgdSukpPDf4SyQLiZK/FmMMbd4O/PG+f4xvbX1G6IIwuTF5M4e3Jl4VespGkiQc6bizmIUuiau0spEcsoZvbv4WDrbfJrS8JOc23p9+G4tpaiVGqo9uFfDRzLtYTM0LTaJkjCHoDOH7u36CO7rupgVqgH4GZcYAPLIpCL/26ftg2RxziQLen0rgF+dW8Vcnl/Afji/ilZHYld+H0UgOf31qGf/l1DL+/swKXhyK4NRCGpGsAc6LS6qXVrP4y5OLeHE4isVU/bQPi+dj+O2lXyCjp0v+WhKT0Bvsxz8++M/xYP834dcCJX9NcnXxXBQfTL8jtA2BIil4oO8buKfnwaq9V3odPjy57XvY1rhTaFwOjncmX0Mkuyo0LiGElINhGzg29yFmEpPCD3B5HT58d+ePcXfPA1Ak5eu/ocbJTAZD9VVEzBlZfDzzLuK5qPDPCGMMTsWFJ7d9Fw/2fxMuxS00PqkOxfuPuMQrRVJxb++DQtcZyafSegrvTb4hdM4pSzLu7r4fD/Z/AzKrzueFS3Xj8a1PYXfLfqH3epvbeHfyjQ05AENIqdFdmRBC6tR0fBJvTbwGwyr9Rg1jDK7L5dB/vPun2NG8p2oXt6vdRHQUZ5dOCTuJVSxRLOPengdxV899Vfe+MjDc3XM/7uq+H6qsCm2ZsZCcw7G5D4XFI2SjLSTn8PHs+8JP5THGEHKF8eS27+L2rnuq7r4hitfhx93d9+OunvugydVdDaGahV0KBsKuK0tGNuf4ZD6F/3hiEf/55BJeGY3hw5kkjs+lMLSWhXX51yGSNfD+VALvTSXw+ngcv76whn9/bBF/dXIJ55YyAAf2tHjwo91N8Drq7zM+tHYJH8++vyGnyRhjcKsePLn1Gfxg1x9jILylKjd8qh0Hx/nlMxiNDIk7uXl5nPmNTU/gQPuRqttYkJmMhwYexcH2w5AlWeg4cyo2jlMLJ4TFI4SQcltOL+KjGfFjB8YYAs4gntj6VFUnWt4qj8OL2zvvxr19D1VtJbaJ6BjOLp8uSWzGGGQm45ubn8QTW59CgJKt685CakF4Fb6dzXvR5e8RGpMUcXAMrV3EpdXzwtas1uceD/Z9E7d1Vl+lMYlJuL/vEdzWeRcUSRE695hNTOPE/FFh8Qgpp+paVSBVYd++ffiLv/gL/MVf/AWczuocaBNSD2xu4+PZ93Bm6VRJSpFejSzJ2NWyF3924L/H93b+ERrcjVU3yLwZMpPhVFwIORvQG+wv66J+zszh7cunS0WesnHIGr619Rk8PPA4nIpLWNxS0mQnHtn0OJ7Y8hRcqthrzhk5vDv1JmXSk6rGwfHBzDsYXrtUktZ7AS2IZ3b8EE/t+AGCzpDw+JWGgcGpONHu68QzO36Ef3XXv8b3d/0Emxu2QZZq/1lYqVp8Dvi1Tzes5xI6/uvpZYxH8zC/8LG3OWBxDoBBkRikL6wz5UwbZ5cy+A/HF3FxJQtFYjjU4cP3djZAqbOZt24V8Pbk60KTJL4KYwwORcOB9sP47w7/Szyx9SkEneGqS6S4GTKT4VLcaHQ3o8PfVdakoLSewitjLyJrZITG9Tp8+O6OH+PO7vuqpsWBS3XjO9u/jwf7vglN8AZkWk/htbGXkdJTQuMSQkg5cXAcnf0AF1fOlWTs4NcC+Pa27+L7u36CsKtRePxKw8CgyU60etvwnW3fx7+681/jR3v+BNsbd0GpkmfpF1ncwuujL5WsWlox2dqN+3sfxp8f+udo83XU/FhSkRT4ND/8WqDuE8tzRgbzyTlh8YoHgkK4r+/hqm/NU6kyRgavj78svCK+S3Xjqe0/wL29D8Eha0Jjl4pTceHxLU/hGwNPCE9+zOoZvDXxKuL5qNC4hJRLddaDIhWtqakJ/f39AABZpkV+QipZspDAS8PPodHdhN5gv9BM4muRmASP6sX9fY9gd8s+fDT7Hs4tncZCam7DEnQ2gio5EHY3oMnTjG5/L/rDm9EX2oTp+AT+w4n/FfoGVOq5loXUHF4ZexE/3v1TqLKY9keMMXhUD57Y+hQ8Dg9eH3sZKV1cyybRfA4/Htn0OO7tfVB4Io/NbVxaOYdTi8dr6jNN6lPBzOPFod+gydMsvD82YwwehxcP9T+KLn8PXh55HpOxMRi2IfR1yk1TnGj3dqA72IdtTTuwo2n3lcUVxljdL0CWW4NLgVstLnhzDrw+HkMif/WTgrbNYdkcTAEUqZgco1tf3rhJFCz8/dkV/F/v7kSjR8Ud3QFcXMnixHzpWwtVkkh2Fc9d+iX+8aF/jmbB949rkZgEn8OPJ7Y8hQNtR/DR7Hs4v3wGK+klFBtc1QZNdiLsbkCLpxVdgV4MhDejLzSAk/NH8fPzf1PWvu+TsXG8Of4KHt/6HWEbb+un/b+/8ydwKa5iyyZTXMsm0RpcjXhsy3dwpPNOOASNtdeZtokT80cxtHYRqKHPNCGEAIBh63hx6Fm0+drR4m0THt+lunFf78Po8HfjDyPPYzQyDMOurXaXmqyh1duOnlAftjYW5x7rax6MMVT71COWj+L3I8/hB7v+GG61NC2PFFnF5vBW/LMj/yPemngVpxdP1tyGcNjVgA5/FwbCW7CndT+GVi/ht5d+AbPG5uI3wrItXFg+i77QgLCYEpNxoO0wZpPTeHfyDVojLIHZxDReH3sJT23/IVRZ3NzDp/nx9I4fwK168M7ka8gITvwXKegM4Zubn8SdXfdCU8Qm8li2hdNLJ3F++UxNzadJfaPEGCKcy+UCY2xDTgYSQm7dUnoBLww9iz8/+M/gUb0bkhyz/hqNnmY8vuUp7G87jAvLZ3Fy4SgWknNVO9Byyk50BnvQGxxAb7APDe4mNLqb4HX4NuTneiNOLZzA9qZdONR+u7BrY4zBITvwQN83EHSG8OrY7zGfnBUSW6Q2bwce3/od7G09KHyzgoMjXUjh1bHfIy2wzy0h5TSbnMG7U2/iiS1Pw6k4hd/PJCZha+MONLibcHrxON6deqtkpwA3UounFduadmFTw1Z0BbrR6G6GItH0q9K4VAmqXPxM500b0/H8NUchFgcsu/hVRWJQr5EYAwBLaR0nF9L45qYgPA4J+9u9OL+cRd6sr8XQmcQUXhr+HX64+4/hUlwbOM5kaPd34jvbvo8DV8aZx7CSWSr565eKW/WgK9CD/vBmdPt7EHY3osnTXJEnUD+afQ8DDVuwo2m38HHm41ueQpOnGa+PvYzV7IqQ2CL1Bvvx5LbvYkvDdmGL8+s451jNLOOdydeRN3NCYxNCSKVYSi/irYlX8e1t34dbdQsfOzDGsCm8Bf/N3j/DqcUTeG/qraoeH6xrdDdje9MubG7Yis5AD5o9LTU59+DguLB8FtubduFwxx0lq+jCGEOTpxnf2f597G7ZhzcnXsHQ6kXhrXY2klNxYiC8FVsatqE31I92X+eV9cqRtcFyX17ZcXBMxEZRMPNCq/05VRe+MfAEVtJLuLhyTlhc8qljcx9hc8N27G09IHjuoeEbm55A2NWA18dfwlJ6UUhskTr93fjW1mews3m3sMOv6zg4Yrko3hx/RXhFUELKqfZGR6TsXK7qaKFBCPnU8Nognh/8NZ7aXsyE3sgkDkVS0OnvRpuvA/f0PoDRyDA+nH4Xc8lpZI1MWSurXIssKXBIDjhkB0KuMPpCm9Af3oz+0Ca4FBdU2SG8l6doeTOH18ZeQpO7BT3BPqHXqsoqDnXcjt5gP14aeQ7nls5UxKlet+rGrpZ9eGzzt9HibStJlQbDMvD7kecwm5gWHpuQcjFtA+9Pv40Ofzdu67yzJL87jDE0upvwYP+jONB2BG9OvIJzy6eRzCcqvoIMQ3Gz1iFrCLvC2NG8Fzuad6HF2wan4oIqqRX9PKh3qixBuvz+ZA0LhS/2T/oM0+YwLifGqLIEhyIhY1w90UW3OMYiOdzX64dLldEd0BB2KVhIVd64ptROLR5H2N2Ab256AposPrnuq6iyir7QJnQHenF//yO4uHIOx2Y/xEJqDjkjW5H3F0VSLt9TnGh0N6IvtAmbGragO9AHTdHgkB2QWWWPM+P5GF4d+z0a3E1o8bQKXaB2qS7c1X0/NoW34jeXfo6x6AgKZl5I/Fvhc/hxsOMIHu5/DA3uppK8P7pVwO8Gf43lClyUJ4QQUSxu4ePZD9Du68TdPQ+UpP12scVJAx7oewT72w7jncnXcXrxBBL5RMVXkGFgUGUHNFlDwBnEzuY92NG8G23edjhVF1TJUdFjBBHSegp/GHkBHb6uYhvJEv57nYoT25t2oSfYh7HIMN6dehPT8QnkzFxFV/+QmQyHosGluNHp78LOlj3Y0bQHXocXDlmDxKSa/5zcjNXMCuaTc+gPbxIaN+gM4ce7f4pnL/4Dzq+chVXG6o61qNhm9CU0eprQ4RN7T9AUDbd33Y2B8GY8P/RrDK5erIgEdY/Di32tB/GNTd9Ck6e5JEmChqXjhaFnsZAS12KMkEpAiTFEOEqMIaT62NzCsbmP4FE9eGzLd+CQtQ2dIDHGoDAFXocP+9sOYW/rAaxmljG4egET0VGsZFawklkqW3ayU3Ei6Awh4Awh6Ayh2dOKDn8nOvxdaHA3VW3P4dnENP4w+jz+aO+fwe/wC33PJSah2duKP9n33+LM0imcmPsIQ2uXyjJ5cCoubGrYiju67sbe1oMlOzVl2iaOzX2Ik/NHq7bqESHXUjDzeH7wV2hyN2OgYXPJkmMUpqDR04wf7PpjPNj/KM4snsSFlbNYTM0hVUhVzO+WQ3Yg7GpE2NWAJk8LugLd6A70ot3fBZnJtMhYRRiA6327DMu+UvHFpUhwqxJiX/FYi+YMpAoWXKqMBrcKnyYDqVu/5mpjWDremXgNbsWNB/u/WZINrq/CGIMiq/DLAdzRdQ+OdNyJxfQ8Lq2cx0x8EiuZZaxklpAvU3KFS3Uj5Awj4Awi6AyhxduGdl8nOv3dCLnCVXs/GVkbxKujv8cPd/+x8D73siSjzdeBf3LoX+DU4gmcnD+KkbWhsmxmeh1ebG7Yjnt6HsDWxh2QpdJ8vnVLx9uTr9NJY0JIXdCtAn4//ByavW3Y1rSjZHMPmSlocDfimR0/wv19j+Ds0ie4sHwW88lZJAuJipl7rLfqDrsa0ehuQlegB92BXnT4uyr+UFapLKUX8PzQs/jp/n8Cr8Nb0tdabwG8t+0gdrXsw/DaJZxdOoXp+CSW0vNlG0N+kdfhQ8gVRoO7CR2+TnQH+9Ab7EfAGSz3pVWNeD6K0cggeoJ9Qsd0jDE0eprxoz0/RcvEa/hw5l2k9TqcGJbQRGwUr4y+iD/a86fCK2rKkoxWXzv+7MA/xanFkzg5fxTDa5egWwWhr3M93KoHmxu24s7u+7CreQ/kEq1xG5aB96ffwdmlT0oSn5ByosQYIpzTKXbRixCyMXSrgHen3kLAGcb9fQ+X9VokJqHF24ZmTyvu6LoHsVwMa9licsx8cg6zyWmsZpaRM3KA4IUKTXai0d2ERk8Tmj1taPa0IOgMwu8MwKcF4HP4oNTQ6f8Ly2fx9vir+Pb275VksUmWFBxoO4zNDVsxGhnCibni5GEjKshoihPbGnfgcMcd2NSwDQEtULL3jXOO2cQU3hj/A5WXJDUrno/h+aFf44/2/Clave0lvQ+ul65+eOAxHGy/DSuZJcwkJnFh+Rym45MoWBu3+MjA4HZ40OJpQ7uvAy3eNjR5WhByhRF0huC7nFhYK8+FeqNbHJbNIckMTkWCIl37fTRsjsLlxBiPQyomunxVbPPTCjMuVYImV2cirQg5M4dXx36PsKsBB9qPlPX3RZZkdPq70eHrQt7MI5aLYC27guXMEuYTs5hNTmMtu1qSKiRu1Y0GdxOa3M1o8bah0d2MgDOIgDMIn8MHr+avqeS6k/MfozvQg/v7HgYTnEjOGIOmOHF7593Y1rgTg6sX8MnCMYxGhjdkkdqlurGnZT/2tx3GpoYtJW1Ja3MbQ6sX8e7UmzArsMoRIYSUQkpP4vnBX8Hn+POSVwVhjKHB3YgH+r6B/W2HsZJewmxyGheXz2EyPr7hB3zcqgct3la0+TrQ6m1Hk7sZIXcDgloIPs1P1T4uu7RyHm9NvIJHNz+5YZVyZEnGjubd2NywFZHsGhbTC5iMjWFo9SIWUnMwN6gSCAODT/OjxduGNl8Huvw9aPQ0wa8FEHSGNrwaeK0wbRODqxdxW+fdCDiDwn+GQWcIj295Cj3Bfrw79TrGIiNV3Z6r0pxZPIlOfze+uekJ4XMPAFBlB4503IGtjdsxvHYJJ+ePYSQyuCHVK52KCzub9+BQx20YCG+5sg5VCpxzjEdH8PbEayiUIfmHkFKru8QYWZOhuK/+z7ZNG0aqshcZmMTAlKvf8LjFwa/S497hcMDtdgMAstksdP3Lp6hUVYWqiul/7fWWNkubEFI6OTOLF4d/A0VScHvXXcJ7U96o9QXvVl8bWryt2IFdMG0Lpm3Csk0k8nEsZxYRy0URy0WRyMeQNbLIGlnkzTw4ty6nzXAADBKT4ZAUaKoLXofv8gaED0FnGI3uJoRcDfA6vJAlGTKTITEZsiSDoXY3PC1u4Z2pNxByh3FX131QZDHPgs9ijMGvBXCg7Qh2Ne9FPB/D6YUTOL30CRL5OPJmDgUzf0unsRiKnxWn4oTfGcT+1oPY13YIYVcDVNlR8qo+sXwUvzj/t1TantS8scgwnh96Ft/f+ROEXQ0lvzcyxhB2NyDkCmNzwzbc0/MQ8mYOS+kFTETHMJOYxEp6GbpVgMXXnw8WODg4ty//Z/EZwBi7XB2EXb6vS5fv9RIkSYbMJDhkBwLOEJrczWhwN6HB3YgWbxuCzhAUSYEsKVe+p1afC/Umo1vQLQ5VBtyqhKDz2skuWd1GslBcuAy6FLR4HBhavfZGiSR9Wo1GkRik+s2LAVAscf3spZ+DA9jXVroKbtdrvS2PS+1Em68DO7kNi5swbROmZSKWj2I5vYh4PnZ5nBlHzswiq2dQsAqfKZ/PwS6PM1VZhUt1wevww+vwwevwFqtLuYsVptyqB7JUvPfIklK8l9TwONOwDbwy+iK8mg8H2o6UpJoKYwxBZwi3d92NA+1HEM2u4djch7i0eh6pQhI5IwfdKtzSOFNiEjS5OM4MuxtxoO0wdrfuR1ALQpVLuxHHOcd8cg6/vfQLxHKRkr0OIYRUoun4JH43+Ct8f9d/g2ZPy4bMPdaT3zc1bMXd3fcjb+axnFnERHQM0/FJrGSWULAKsGzzuucexfUoCdL6/OPyWECVHQhoQTR5Ls89XI1o8bYi5Gqgucd1sLiJdybfgF8L4O7u+yFvYPUcVXag1deOFm8bdjfvxaObv42ckcFCag6TsXFMxycRzUWgW/qVNUyLW+C8+BnhsC9/Vj6dn4IxSJAgSVJxPfLy50WRVQSdocsVgxrR5utEm68dPocfsqRAkYrjyloeU26ksegwZhNTCDj3lSS+Q3ZgX9tBbGvagdHIMD6YfhuziWnkjFxJDgCtz1OKnxMZMlOufG4csoaQqwEN7kY0uBoRdjfgk/ljOFOlVUJM28Qb43+AXwvgSOedJZlvrs89Dnfcgb2tBxHLRXBy/ijOL59BspC4vMZ9a3MPBgan4oKmOBFyhbC/7TD2th5A0BmGo8RzDwBYySzjVxf+HmvZlZK+DiHlUneJMS2HmzHw7b6rfi0xkcT5v7x41eSSShHaFkTrkRZ86VA/B2LDcSx+vPS5/1nTNDz44IM4fPgwGGM4efIk3n77bWSznz+pv3v3bhw8eFDINba1tQmJQwgpj6yRwYvDv4HJTdzdfT/UEiRK3IziRFGGQ5bhuJyw49P86Ax0X/Xvry9I2Lw42ZQl+dPJJvmcvJnDK6O/h0f1Yn/b4ZKVgF9PdGrxtuHRLd/Gw5sew2pmBTPxKcwlpxHPx5HWU0gXUsgaGRh2cQHBtC1YtgVZki4vDqlQJRVu1Q2fww+P5kVAC6Ir0IOuQA9avK1XFgU2QjwXxbMX/wHT8ckNeT1CyomD48ziSTgkB76/6yfwaf4Ned1iqXMZLskFl+pCyBXG9qZdAADLtpDWk0gVUkgWEsgYGZi2AdMyYdoGLNsqfr+kFBcXJQWyJEOTNbhUN5yKCy7VDZfihlt1lawULalMkZyBrGHD4yiOE/rDLpxZzFx1GSutW4jlTHDO4ZAlbGty49hc6kp7pS/yawo8avGZatmAXbnTzA0Ty0Xw3KVfwOYWDnXcXjHtKNfvMTKKC8RQAb8zgJ7g1dcOPh1nFhOlJEbjzGtJFOJ4afg5eB0+bGvcWZKF3PWfvVNxot3fiad3/BDfsp7GcnoJU/EJLKbmkMgnkNKTyOjp4jjTMmDy4kaVbduQJBmKpECRFKiSCo/DeyW5KeRqQGegB13+bjR7WyBtYDuwSHYVv7rwMyylFzbsNQkhpFJwcFxYOQvlkoof7f4TBF2hDXndK+MCyQWn6kLQFcLWxh0A1uceKaQKSaQKSWSMNIzPzj24BQb26YGry88Xh6zBdWXecfk/VXfZE4WrXdbI4OWR5+FRvTjUcfuGv/56y05FVq9UBtzdsh/Ap5+VZCGBlJ5CVr88T7VNGLYByzbBAEiXE6Bkqbje6VJcV+aobtUDn8O3oUk/9c60iwlXW5t2Xll/Fml93OpWPdjbegC7mvdgKb2Iydg4ZuJTiOejSBTiyOoZ5MwcDNuAbVuwuX3le9cP9yisOHZVZBUOSYUqO+CQNWiKBoeswak44VRc8Dg8l8e1PngcPvg1P3yaH27V87n5mGWbmIiOCf83b6S0nsIfRp6Hx+HF7pZ9JZtvSkyCU3GizdeBJ7d9F49u/jZWM8uYik9gITVbnHsUkkjrKWSNLAxLv3IIw7LtK2vcypU1bg+8mh9ehxdBZwhdgV50BrrR4mmFJEkbNs+MZNfwqws/w0JqdkNej5ByqLuRlxbUENwcvOrXLN36csJJhXE1udD/7b4vDYQ451j8eAmrZ1Zh5j4tv+bz+fDAAw8gEAgAAO6//34MDg5iYmLic9/f3t6OQ4cOlf4fQAipCslCAi8P/w4SGO7tfRCowlMH6yclKmXDpdLFchE8P/QsAs4QNoW3bMj7rUgq2nwdaPN14DC/A7qlI2dkkTOyyFt5mJYJm1uweHECeOWElaRAYQo0RYNbdcOpuKEp2oa/15xzZI0MXh17CeeXTm/oaxNSbp8sHIPH4cETW58uafuI6yFLMgLOEALOjVkoJ7VlNW0grVtodBcXm3c1u/G7S8DVzkoYNsdCSodhczhkhgPtHrw9qWFk7ctVY1SJYVODE15HcQM9Z9rQrasn0NSbSG4Nvxv8FWRJxoG2IwBA48wat5RexG8u/hx/duCfos3XsSHvtyo70BnoRmegGza3UTALyBnFDYaCmS8uSnOruNEAfuUU//pJWqfqgltxw6m6oMnahn9GOeeI52N4cfg3GI+ObOhrE0JIpTm3dApuhxtPbf8hfA5fBcw9im0QSWVIFhJ4fujX8Di8xcMTDBWRrEyfleo1Eh3CxZVz2Nd6sOT3G1lS0OHvQruvE3d03Y2MkUVWTyNv5q5UHCoe+rSBK9Vv2adVhS5XDFKYAkUuJnirkgpFdsAhO65UQq8nq9kVPHfplwg6Q+gO9G7Q3ENFu78T7f5O2NyGbhaQNYtr3AWzcCVx0ub2lTXuK8mTTIFTcV5JnNQUZ1nmHqlCEi+P/A5Da5c29LUJ2Wh1lxhT7XLLVy/VzRiDu8kFZ4ML6bn05/53Rfn0bVZVFbK8caebCCHVK6Un8dzgr5DWU7i/7xHqT1sHVjPL+Nsz/wl/uu+/Q29ooGSVY65mPdPeqTgRcoU37HVvRd7M4eWR3+G9qTepJzCpOxa38P702yhYBTy59bsIOkP0jCBVKZIzMRPPoyeogQHoDTnR6nVgPvXl9rMAcGkli3TBQsjF4HXI+PODrfgvp5YwlyigYHKAAU5Fwp5WDx4eCEGWir8XaxkDyTw9K9ZFcxH88vzfIpmP447u+8qSeEA21lxyBn975i/xkz3/CB2B7g1NKpKYdLltlmvDXvNWJQsJ/G7wVzgxf/QzbbsIIaQ+2bBxbPZDGJaBp7Z/H2FXI40byOesZVfxi/N/i2d2/BC7W/ZT+ylySwxLx5vjr6A32L9ha5TFSlUK/Jof/g2qzFvLltIL+JvTf4k/2ffn6A72bfjcw6kWK47B1bBhr3srMkYaLww/i49nP7hSFZWQWkWJMVUmt5YDbABX2at0NjjhDGmfS4xJp9M4evQo9u/fD0mScPHiRayurl4zvm3bWFtbQzKZvOlr7OjogMtVPQtOhJBry5s5vDb2EpKFBB7b8h0E6TR+zVvNrODn5/8Gz+z4EbY17aST0NeQKiTx5sQreHvyddqsIHXLtE18PPM+TMvCd7Z/Dw3uxnJfEiE35dRCGnf1BCCxYqWXu3v9+OX5tav+3dlEHuPRPA51FCsldfod+L/c0YHhtRxWMjoYGFp9DuxsdkNTis9Qm3NMxfOI5syN/GdVvGQhiReGfotUIYWHBh6Dx+Ep9yWREpuOT+KXF36G7+78I/QG+2nD6hri+RheHPotjs19WO5LIYSQimFxCyfnj8K0TTy944do9rSU+5JIhVnJLOHZi/8Ay7axv/1Q3VXJIGLNJKbw8ez7eHjgsZK0VCKlt5CaxS/P/wzP7PzxhlVHr0aJfByvjL6ID6ffBb9qU2lCagslxlQZM2/ByJlweNUvfc3hd8AR+PxDOpfL4eWXX8bx48fBGEMkEvnKpBdd1/Hee+/h9Ombbwnx53/+5+jv77/p7yeEVJaCVcAHM+8ilovi6R0/RKu3HUD1lbwn128uOYNfXvgZfrLnH2FzwzZ6rz9jvX3SK6Mv4oPptykphtQ9Do6TCx+jYOXxnW3fQ5uvAwA9I0h1ubSSxWrGQKtXhQ3A65ChSgyG/eVFIdMGXh6JYk+rBw65+Fn3OxUc7vRdNXaxJLGFE3Mp5E16ZnxRzszi9Yk/IJaP4oktT6HB3QSA7iG1ioNjLDqCn5/7G/zJvn+MDn8XvdefwTlHLB/Fi0O/xfH5j8p9OYQQUnE4OM4snoRuFfDU9h+g098NgMYN5FNr2VX85tLPoVsFHO64HbKk0OeD3BTdKuDdyTcwEN6MLQ3b6XNUpSbj4/j5uf+KP9n3j9FDifmfwzlHspDAS8PP4ePZ9ykphtQNSoypMtzm0BOFqybGMJnB3ewCkxm49elNLJ1OI51Of+nvX41hGFhbW8Pa2tVPSF6PW6k2QwipTJZt4tzyaaxmV/CtLc9gV8teaIpW7ssiJbScXsRfn/o/8cyOH2Nf6wGosqPuJw/rmxW/ufhznF48QUkxhFxmcxvnlk5hLbuC7+38I2xu2AaF0TSDVI+sYeOV0Sh2Nnvw5ngMQ6u5qybFrBuL5vCbi2t4akcDXMpXl2nPmzZeGYnh3FKmFJdeEwxLx9HZD7CQmsdT27+PTeGtUOUvz3dJ7ZhJTOKvPvk/8MyOH2FH827ITKZxJudYSi/gVxf+DkOrF2lhmhBCroGD4+LKeURzETy9/QfY0bwbCqNxA/lUNLeGX1/8O0Ryq7iv92H4qC0NuUmJQhy/Ov93+B9u+x8RcjdQFaIqtZCauzz3+DF2t+yDQglz4JxjLbuCX134O1xcOUdr3KSuUH+EKsNtjkLi6v3uGWNwt7jB5Ju/qZumiUKhcNPfDwD5fP6Wvp8QUrkWU/P4+3N/jT+MPo9IdhWc04JtLYvnY3j24t/jzYlXUbDq+95ucxtT8Qn8/dm/xqmF4zRhIOQLODjmk7P4m9P/CR/NvIusTkkApHpwAG9PJPB/HF3A+eXsVybFAIBlA29PxPHshTWsZIyrjodszjGfLOC3FyN4eSRKW9xfg4NjOj6B/3LqP+DtydeQyMdpnFnjltIL+OX5v8VHM+/C4vXdZsyyTQyvDeJvz/wVBlcvUFIMIYR8LY7F1Dx+duY/472pt5DWU+W+IFJhskYWL4+8gN9c+jkWU/M0riQ3bSE1h98O/hLRbKTcl0JuwVp2Fb++8Hd4b+pNGLZR7sspK8u2MBYdwc/O/GecXz5Da9yk7tBRzmrDASN97Ru3FtIgyQw3eyszTfOWE1tyudwtfT8hpLJljQzeGP8DpmIT+Obmb2FLw3ZI7KtPS5PqlSwk8OrYi4jkVvHk1u/CrwUAhro5JcE5BwfHuaVTeGHoN1hKL9BmBSFfIZ6P4XeDv8JUbALf2voMQq4wPR9IVTC/JhnmizKGjTfG4xhey2FXixubwi4EXQpszhHLmRhazWFoNYvFlP61iTbkU8lCAr8ffg5jkWE8sfUpdAV6wcDoPlKjIrk1PD/4LKK5CB4eeAwe1Vt340zLNnF07kO8NvZ7rGZWyn1JhBBSVVJ6Ei8M/QbT8Uk8seVpNHmaacxArrC5heNzH2E1s4xHN38b25t2UZU6csM4OM4ufgJNduLpHT+ER/XQZ6hKxfJR/H7kOURza/jm5ifhc/jrbu5hcxsn54/iD6PPYzm9VO5LIqQsKDGmynDOYWSunRjjDGpg0o3fyA3DQCaTQSqVQjabvZVLvOXvJ4RUPtM2MbR2EROxUdzdfT/u6X0ITZ5mKBI9VmpR3szjw+n3sJCcxxNbn8KWhu110eLA5jbiuRg+nHkHb4z/AQXr1iqqEVIvskYWH8++j7HoCJ7a/gNsbdwBt+qmxSNSc0ybYzKWx1QsD4nhyme8uOAESqO8SbpVwLnl0xiLDuPB/m/iSMddaPQ0QWJU8LYWZYw0Xht7GTPxKTyx9Wn0BvshS3K5L6vkLNtCNLeGN8ZfwQfT79R91RxCCLlZeTOH43MfYSwygqe2fx/bm3fBo3pp7kEAFNd1xqOj+MsT/zvu73sE9/Y+hJArXBdjDSKOYRv4aOZdcG7j29u/h4AWpHtMlcoZWbw9+TpmEzN4YuvTGAhvrov9DJvbiOYieHfyDbwz+XrdV80h9a32f+NrDQfM7LUXTFS/46YSY86fP49oNIpsNotYLHYrV0itlAipI7ql4+3J1zESGcKRzjtwqOMOhF0N5b4sUgIcNiZio/jb03+J+/sfwe2ddyPoCtVsVr1lW7i0cg5vTryG0egQLJs2Kwi5ERwcK5kl/N3Zv8Le1oO4t/ch9Ab7afHoMzjnWM2uYCI2SosSVY4DsDgAKtEuVLEE/vO4uHIOt3fdgwNth+HT/OW+LFICNrdwafU8VjPLeHjgMRxoPwKv5qvZcaZhGTi9eALvTL6Bqfg4lS8nhJBbxMERya3i78/9Nfa0HMA9vQ9iU3gLzT0+g3OOaC6C8cgI9Do89KPbOt6Y+APGYyO4s+teHOy4HU7FWe7LIlWEg+Po3AfImTk8vuUpdPq76B5TpWxuYyQyiNXTK3io/1Ec7rgdfmegZucepm3i3NIpvD35Osajo7C5Ve5LIqSsKDGmynDOYRWufeNS3QpwE4kxCwsLWFhYuJVLu2JpaQnDw8MAAMuimywhtY6DYy45g+XhJZxe/AR3dd+H/W2H4LpcHaBWB5U3Y71kYTXvmyUKcfxh5HkMr17CI5sex9bGHTVTina9bVIsF8Xbk6/h5PwxxPPRcl8WIVUta2RxdPYDTERHcbjzDtzVfT8CzmDdVn7gnMPiFlbSSzg+/xHOL5/BWmYVhqWX+9IIqUg2tzEZG8diah6nFo7j7p77sbtlPzTZAdA48wp+eXBpV/MgE8BqdgXPDf4KF1bO4vEtT6E70FszLVvXx5krmWW8PvYSzi6dQlpPlfuyCCGkpuTNPE7Mf4yJ2BgOddyGe3oeLLZ2rdO2jOtzj0hmFcfnP8K55dNYzSzXbTXc9eoxi6l5nF8+g4cGHkNvsB+KpNTl5wP4dHxSTNKt7nHkRrC5jbNLpxDNreG7O36MgfCWmhmr1qNYLoIXh36DS6vn8Oimb2MgvLlm3s/13+217CreHH8FpxdPIFlIlPuyCKkIlBhTbThgm9c+TSSpEsp93z5//jwuXLgAALBtOvlESL0wLB2TsTFMxyfw1sSruLf3QWxt3IFGd3PdTzJN20Q8H8Niah4fzrwLs8orA+iWjqG1ixiLjuC2zrtwV/d96PB3wSE7qvZ9tmwLsXwUZ5dO4e2J1xDJroLTogAhQnBwLGeW8NLw73B09gPc3/cIdrfsQ9jdWHw+1PjGNucchq0jmotiKTWP4/Mf4+LKOehmge4zhFynvJnH8NoljEaG0BPswz09xZPgDe5GyHVQ+vpaivcXA7FcFDOJKZxcOArLru7DKXkzh/PLZzAaGcbdPffjcMcdaPd1VvV8wrRNrGVXcXL+KD6cfgcxSrwmhJCSKW4EruDV0d/j+NxHuLf3IextPYhGdyMUWa35uQdQXJ8rzj0WcGrxOM4unULBzNPc47KskcWZpU8wuHoBu1r24b7eh9Du76yrFlyccxTMPNayq7iwchYfz74HkyolXxebW5iOT+LfH///4YG+b+COrnvQ6Gmu28M/1a5g5XFp5TzGIiO4s/te3N55N9r9nVAltWrvB5ZtIpKL4NTCcbw39RZiuQjd/wn5jPpdQapiX3UITFIloMwDfM75lRNrhJD6Y3MbC6k5/OrC36HN14HtTbuws3kv+oL9cKqucl/ehuGcI62nMJ2YxPDqJYxHRzGTmKr6pJjPMm0DH868g6G1i9jbsh+HOm5Hd7Cv6nqzrmSWcXbxE5xdOoWJ2CiVsyekRNZPq/z20i9wbO5D7Greiz2tB9Ad6KnJjW3OORL5OCZjYxiODGI8OoLF1DwtOBJyC9YryMwmptHh78bO5j3Y0bQb3YEeOBSt3Je3YTjnSBSK95eRtSFMxEYxm5ipqbLYeTOHN8dfwfnlMzjQdhgH2o+g3dcJWZLLfWnXjXOOhdQczi6dwpnFTzCTmCz3JRFCSN3gKLYOen7w1zgx/zF2Ne/F7tb9VyqE1BrOOVKFJCZiYxiNDGI0OoLF5By1bP0KBauATxaOYWjtInY07sLOlr3Y0bwbfi1Q7ksrmfUx5GhkGMNrlzC8dgmrmeVyX1ZVypt5vDb2EkYiQ7ir+z7sbT0Aj8Nb7ssiN0m3Cnhn8g1cXDmHfa0HcajjdnT6u6pqrYpzjqX0As4uncLZpVOYio1TQgwhV1E9v9WkiAGydu2FIMZYufNiCCEEQHHjYj45i4XkHE7MH0WLpxX72g5ib+tB+LUAZEmumXK26+UJLduCbhUwFZ/AmcVPMBWfQCIfQ0pPgddwskUku4p3pt7A2eXT2NSwFXd13Yve0MCVShCV9B5zcIBzmLaFtewKjs99hLNLp7CWXYFOrUwI2RA2tzGbmMZCcg7H5z9Gb7AfRzruxNam7VAlR1WWrv3scyBnZDERG8X55TOYjI0jWUggradBpakri8QAWWJQGINLleBSJRRMG2ndhmVzWJzDpresYpm2ien4BGYT0/h49n20edtxqON27GjaDY/DC1mSa+bU5norTpvbyJt5jEWGcHb5FOYSM4jnY8jo6Zpd8OTgWE4v4rWxl/DJwjFsbdyJu3vuv5IgU4njzPVqkUupBRyd+wAXls8glovSxiQhhJQJB8d8chZLqQWcmP8YPcF+HO64A9uadkKTHZCqsDX0lfY3toWcmcNkbAwXls9iPDaKRD5e02ODUsjoaZxYOIqLq+fQ5GnBruZ9ONRxGxrdTZArcF3rehUPLnNY3IZlW5iMj+PU/HFMxkYRzUWRNTL0OblFFrcwHh3BQmoOx+Y+xF3d92FPy344FAcYqmtdY731Wn0fFuRYzSzjzYlXcHrxJLY0bsfd3feh6/Jhrkq7F3x27rGSWcax2Q9wfvk0ItkIDJvWuAm5FkqMqTJMYtD86jW/bhv2V5eUIYSQDcbBkcjHkMjHMBoZwgtDz6IvuAm7WvahN9QHvxZEwBmAKlVPG57iAoSNnJFFspBAIh/HfGoWI5Gh/z97/xlkyXXge2K/k+bm9ba8r2rvG42GBwl6kABBTw7Nm5nnR/s29BRSxCpCoQiF9Glj9UFahfTM7uwbwzEkh+TQAyQBEpaEaTTQ3rvyvup6n3n04VZVd3Xd8rdMd58fA+zuW1mZ52bmyTzmf/5/bk1fJ11MPXAdCUc6TGbHmcyOc2LgbXoiOzne+hhd4R7qfA34TB9iCyeopJRkS1mmchMMJvv5cPgEF8bOzUxSqPemQrEV2NKee258MHSCOm89R5sfZnfdPhp8jYTcESzd2rbvBkfOfw8Mpwa5NHGeq5OXyZWyapBxm+IxNHqibg41+jjc5KM54MLQbt9j+bLDzek8Z0cynBvL0hfPY6tLuW1xpM10bpLp3CQXx8/hMb3siO7icNMxWoPthKwQQSuMqS/eh95uzIrssqUMyUKSRH6a3vhNrk1epjdxk2zxwZvEsKXNWGaUscwo7/S/ya7YPo61PEJnuJuYtw6P4d3Sd8WsU+RUboL+RB8nBt/mxtRVJYZRKBSKbYQtbaZyk0zlJjk1/D5RT4yjzcfZXbePRl8TYXcEy3Bv+75HqpgkkY8zkhqacfy4qAQONSJbytIbv0lf/Ba/ufYLdkZ3c6jxITrD3UQ9dQSs4D0R7Vi0i6SLKZL5BCPpoZk40stM5SYeuLHKzSJXynJ54gJXJi7SFurgeOvj7IzuptHXjM+1PSO6pJTky3nSxRTpYorJ7AQ3pq9yYezMVhdty3Gkw0R2jIm+Md4d+AO7ons41vIIXeEeYt4GvObW9z0ypQxT2XEGkv2cHHyXK5MXVd9DoVghYqnIGyHEfdei6v58Fwf/zf6qP5s8P8nb//f3kOXt+7UNj85j/7dHie6NVP15MVnk1f/4BsWEUgQqFIrtj98VoMnfTFOgldZgG42+Zhr9TUQ8sW21yreivi4xlZtiIjvGWHqUiewY07lJRjOjTGRGKdiFrS7mtiTmqaMrsoO2UAedoW46wl2bltsskaQLKfoTvQwk++hP9NIbv8lEdvy+ihrYaBp8TRxqPFqzOnll8iK9cRUloFgcl+6iJdBGS7CNlkAb7cFOmgOt+K3Alr4bZm2nJ7MTTGTHGEkNzUzUjjCeGSVfzm9Z2RQrI+I2+NL+GMdbA4TdBku9iio2xEVeu5Hg9VsJkgX13riXEAiCVohGf/PMs6SVBl8TTYEWglZo27Uzi3Zhpp05ymh6lMnsOFO5CcbSI0zkJigpV7sFCAQNviY6I920BzvoiuygNdi+aSKZSlzeNP3JPgYSvfQlbtEXv8V0fuqBnnQSCI40HaPe11iT/dnS5q3eVx8IZ0ddGBxsPEJDrc6dU+aN3t9viwjH3bG9dIZ7arIvRzp8MHyC6dxkTfa33dkd20dnuLtm+3u7/03SxVTN9nc/YGomzYFWWoPtNAdaaQ920hJsI2AFt7zvkSwkZxYSjDGcHmIsPcp4dpSx9Ai5cm7LyvagEXAF5+6P2Xulyd+M1/RtC8FDyS4xnZ9kJDXMWGaE0XSlfzqWGWE6N6VEU1tE2B2hJ7KLjnAXbcF2OsLdBKwgYoviHhzpkCokmMxOVu6P7CiTmfGKACQ7TiKfQPLgtmGXQyCo89ZXxriD7TN/dmzac0AiSeYTC8a4leBtdbQEWtnfcLhm9fD82BmGUgM12ZeitkgpF73IShhzB/eCMMZd5+bj/9+PYrirm/2kB9O89X95m1JKqQMVCsW9hUt34TY8uA03QSs81+FsDrTQ4GucaWhqaELM2VGK2WaMECto0Mx2BSVS3rYbnPnbjE29xJZlUoUk8fw0o+nhmYGHMaZykxTKeYp2gXw590AMztYSQzPwmj78rgD1vkZ6IjvpDHfT6G/CY3hnolPuuK5LXNO5KyklEgdHzl4/m3QxzUh6iN74DXrjt5jIjpEppsmWspSVcl6huOcwNROv6cNjeol4onSEumkLttPobybmrUPXDDTEgucHsMR74fbQ4KwN+fw/HcqOTaIQZyo7wXhmjNH0MEPJAZLFBIVygYKdp1DOqwGIe4h6n8m3jzRwvMWPrq1sEKQiWJC8O5Dke2fGSeSVOOZexdKtSjvT9BB2R2gOtNISaKPR30yDrwG34a20Me9uZy77PJll5rkiK3/Oa2dKiTNnc10iWUhWxNXpYcYzY4xnR5nOTVG0CxTKlXamWu23OkzNxOvy43f5afI3syO6m/ZQJw2+JizDQmO17cyZ98HctXOwpU2qkGQoNTizmvwmk7kJssUM2VIWW269+EChUCgU68PQTLymt9L3cEdoD1fEl43+ZmKeegxdRzAzLiW0FbcV5o9h3N33kNhOmUQhwdSsAH+271GIz/Q9Ku0D1ffYWgQCl27hMb14TA8xb11FSDXTpox6Yhi6ccc9UmlXAku2PWa5+z5h9j5Bzox7OeTLBeL5ScYzFbHUcGqQqewEuVKWXDlHoZxX7chthqEZeAwvfitAk7+F9lAn7aFOmv0t+Fz+uTi3O8c1YCXPlPnj23KmzepISckpkcjHGc+MMJYZZTwzykh6iHQxTbFcIF/OU7DVeMZaMTQDn1npezT4m9kR3UV7qItGXxNu073GvgeV6zfX93BIF5IM3zHGPZkdJ1NKkytlt4XwWaHYzihhzB3c68KYXV/fwZ5v7V5UhThxZoIT/9MHlLPqwahQKO4PZhuOXtNHyB0maIUIucP4TD9u04PX9OI23Biaia7paEJHFzrATDaqjeM4ONKm7NgU7HylA1DOz3Qac6SLGVKFBKlCcl4MklpVsbEIBJrQCHsixDz1hN1hQu4IPpcfr+nFmr2uM9fTkTa2Y1N0iuRKOXKlLOlikkQ+MePiMEa6mL49iKBQKO5TKm8GUzeJeKKE3VFCVgi/FcRn+nDPvBdMzYWu6ehCAwT2zDPEdsrYskzJKZMrZcgWM2RKWbKlNJlimkQhQTw3NTfQoJ4n9z5uQ/Ctww18sieMECzoS9mOxHYkuibQqvxcSsnvrsf5u1NjlBx1P9xPzMqsfS4/QXeIkBUm5A5XJsWMysSYdUc7UxcamtABiS0dHMeeaW86lJ0yhTvamLPtzVQxNdfOzJTSzI7BqGfLxjLbzox564l6YnPtTK/pw2v6sAwLXTPm9Rtsp0zRLpIr58gVM6SKSZKFBPHcNBO5cbLFDKCunUKhUDxYVPoehm4ScUcqfQ93iIAVmhHwe3DrHkx9ft9jdgxqtu9RdspkS9mKoLKcIVPMkCmmSRYSTOem5hbyqHfMvcjMPaKZhNxhwp5IpX/qCuBzBfAYHizDwqW7MTQdTWhomg6y0p60ncrYpS1tSuXiTDsyR7aUJVfOkimmieenSeTj5Mu5mTEvULHg9y6zYomgFZqL6QpaIYJWCK/Lh0s3MTUTXTPn4rvkzL1SdsqU7OKMYC4/MzaaIlNMkyomieem58a21X2yecz2PaKeGFFv3e0xbtM/06e05o1x29LGcew54WOulCVVSJIoJEjkp5nIjpMpZphd0KtQKFbHUsKY6rYjim2Jv9VH69MtS26TGc3ilFev9GxqaqKpqQnHcRgcHGRycu2WpNFolHA4DMDAwADFonJV2CwONHh5qMWPfleVn8qVefHyFLZ6hyruwm1oHGjwsiPqxtAE49kSJwfTTOW2j7hutvGXKaXJlNLKnu4+QiKxpc1kdoLJ7MRWF0ehUNwzVN4MRbvIaLpiFa1QLEVP1MMTHUG0O5xipJTcnC5wYTzDeLpEwZYYmiDi0dkV87K7zoPbuL3C86nOIOfHsrw7oOIH7idmV+GmiklSxSSD9G91kRQ1YradOZYZYSyj3hMKhUKhWCuVvkfJLs7EqI5udYEU246Ze8QpzsTSjG11gRTbnFmXl3h+mnh+equLo6gBs32P8ewY4+oZoFBsa5Qw5h7BHXOz6xs78bUunlknpSTVl16TMObw4cM8++yzlEolfvazn/H222+vuawPPfQQn/nMZwD47ne/y/nz59e8L8Xq6Iq4+fSOCOZdypi+eJ5fX5nGXsIhSvHgYWiCL++P8bHuMF5TQwgo2pInO0L8p3cGmVDOUwqFQqFQKO4DPtIZwu+qrMySUlKwJb+5Ms0rN6ZJ5u15LjC6AJ8rzu46D9881EBzwEQIgdvQ+FhPiIvjWZIFFamkUCgUCoVCoVAoFAqFQqFQ3EtoW10AxdLolk5kT5jD/+EgrU+3ILTFswWLiSLp/jSsIRrQ5XLh9/vx+XwYxvr0Uvl8nnA4TCgUoru7e137UigUG0dr0MVnd0UJWPpMdEBl0mdH1M2ndkaWSb5VKBQKhUKh2P6ELJ2jzb65f5ccyUtXpvjpxQkms+UF0Ui2hGTB5v3BNP/5vSHi+YoIRghBd9jN7jrPppZfoVDc3/hMjV0xNw81+3ik1c/hJh8dIQtzibEfhUKhUCgUCoVCoVAoFKtHOcZsQ3SXjqfeTagnRHRfhLojMXzNizvFzJIezJAZzmxSKRcnmUzO/b2xsXELS6JQKJZiV8yDUUUeqWuC1qCF29TIldagtFMoFAqFQqHYJrSHLFx6pcEjpWQ8U+LVGwkKK8gYvTWd57Wbcb60vw4BBCydzrCbU8Np1mDSqVAoFPPoibh5dleEPXUeQm4DQxPkyw6T2RKnRzL88vIUKeVQpVAoFAqFQqF4QBFCsH//fo4cObLkdgMDA7zzzjsUi8VNKplCobhXuSeFMeHdYfb/6R40S1/171pha9GfhbpDPP0/PsFWpc0IIdDdGpqpoxsaukdHtww0ffmVQk7ZYeriFNnx3CaUdGmy2ezc34PB4BaWRKFQLIV/kWeoAFy6wNIFudLmlkmhUCgUCoWilrSFrHlC4FPDGSayK2vgOBJOD2d4pitE1FuJVGoPWli6RtlRyhiFQrF22oIu/vRoA7vqPGh3LILyuXR8Lp3mgAuPqfO902PklBJPoVAoFAqFQvEAIoSgo6ODZ555ZsntTp06xcmTJ5UwRqFQLMs9KYwxvQahHSF09+qFMUuhe3RCO0I13edaWM4Zphr56QIDrw/BFol67qRcLs/93eNRVuMKxXYls8jqQyklhbJDvrwNHigKhUKhUCgU6yDmNecmnSVwYWx1DptTuRLDqSJRrwlAc9DEMjQyylVPoVCsEU3A4x1Bdtd5Fh3/MTTBo61+Tg2l+WA4vcklVCgUCoVCoVAoFAqF4v7jnhTGzLIWAclm7m8zGXx9kPTA9hgs8Xq9c3+XW2W/o1AoluXaZJ6yA+ZdGkPbqUQH5NXKRIVCoVAoFPc4HlPjzm7eSGp1dnjZkkM8f1v47zN1dO3e7TcqFIqtx9AERxqXjssWQlTi2yIWp0fSrCD9TaFQKBQKhUKhUCgUCsUS3NPCGAVIRzJ1cYqbL/ZudVGAyuDNnj175v6dTm8PsY5CoVjIQLLA765P80x3CGsmY6BkSy6NZ3nlenxrC6dQKBQKhUJRA9y64M6p53SpumPeYhRtOS/GxG1oKF2MQqFYD5oQtARdy24nhKDJ78LQBLZSxigUm4bX9OE23EBlwV+2lKVg57e4VIqVYOkWPpd/2e1y5Ry5UnYTSrT1eAwPHrOyiFUC+QfouysUCoVCoVDcjRLG3MNIKUncTHLx7y5TmC5sdXFwu93s2bOHJ598cu6zvr6+LSyRQqFYipIj+adzE1yeyLG7zoOhCfriBd7pT6p4AIVCoVAoFPcFmibmXBlsR2I7q5tcth1J6Y4JaZehzUUzKRQKxVrQBLh0bUXbWsbsM0wJYxSKzeIr+/6Epzo/BkDRLvLTiz/g1Zsvb22hFMsiEDzS9gTfOfyvl932lesv8bNLP6TslJfd9l7nkz2f5fk9XwZAIvnd9V/z4wvf2+JSKRQKhUKhUGwN96QwJjeRY+S9UWIHYrhj1tzn93IU0mqRUpIeTHPhry8Sv5pY8e91dnZy8OBBdH1+dsquXbsA0HWdI0eOEIlEVlUe0zSpq6uju7ubYDAIgOM4nDt3blX7USgUm0u+7PDuQIp3B1JbXRSFQqFQKBSKbYcE7tTSPDg9ToVCsVFIWRHdrSSWrWhLpBLFKBSbzoM0xnxfUeVxqa5lBSEEUqr3iUKhUCgUigebe1IYkx7McOa/nkO3dIKdAeoOxag7HMNT58HwGOiWjrhP/a2llJRzZSZOT3Lx7y+TGcqs6vfb2tr49Kc/jWma8z7XNG3uzwMHDrBv375V7VcIgaZpc50Nx3H48MMP6e/vX9V+FAqFQqFQKBQKhUKhUCjuV2wpGcuUaAtZS24npWQ0XaK8Sqer7YYA6nwmpj5/nC5dsEkWVhdvp1AoFIshkYxmRjg59C5+VxC/y49luNE1fV6ckEKhUCgUCoXiweWeFMYgwc7b2HmbiTOTTJyZRHxP4G/zE94ZIrwzhL/Nj6/Jizvmvi9EMlJKiski8asJBt4YZOz9Mcq51Q8gTExMcO3aNVpbWwmFQgucY4QQcyKXtZbTtm3Onz/PL3/5S4rF4pr2o1AoFAqFQqFQKBQKhUJxv2E7knOjGVpD1pIuVImCzbXJHPY9nnIb8xr8nz/SRmtwvhDol5cn+eHZCUr3uPBHoVBsH65OXuLq5KW5f5uaic/l52Pdn+azu17YwpIpFAqFQnF/Eg6HOXr06DyHNiklJ0+eJJVSKQWK7ce9KYypgnQkqb4Uqb4UA68P4o668dS58bf5ie6LEt0bxtvoBbG4heK2sxOUUEwVSfWlmTg3SfxKnGRvisJ0Yc27vHbtGqOjo9TV1dHQ0EBPTw+7d++mvr4eTdPWdQ5yuRxDQ0OcPHmS06dPMzk5ueZ9KRQKhUKhUCgUCkUtEULQHXGTL69uljnsnt9t7ghZeM3VLSSI58tMZsur+h2FQnF/Ykt4byDFQy1+Gnxm1TEq25GcHExzbTK3BSWsLR0hN36XvvyGCoVCUWNKTolkIUGmmN7qoigUCoVCcV9y8OBBvvWtb837zLZtbty4oYQxim3JfSOMuRNpS3LjOXLjOaYuTTPw+iCaqRHsCrL3W7uIHYhV/b3MSJabv7yF3KrVKhIc28EpOBRTRXLjOYrJInbJwSk5SHv95bJtm3g8Tjwe5/r165w4cQLLsnj++ef5+Mc/TqlU4te//jUnTpxY1X5LpRLFYhHbtikWizjOPb6k6T5DLcBSKBQKhUKhUDzo6AL+T0+1stqmsXmHm6Ym4C8eacZZ5V5euRbn+2fHV3lkhUJxv3JlMsc/nh7nKwdiNPhMXLqGJqDkSLJFh3cHUvzo3DiZ0r09tiKAroilhDEKhUKhUCgUCsV9yMGDB7e6CArFqrgvhTHzkOAUHZyiw/TlaSYvTBPbH6OaX21hKk/vb/uQ5QdDRSClpFQqUSqVGBkZoVQqAZBMJhkbG9vi0ilqibPd3JAUCoVCoVAoFIpNRgiBx1zf5KwQAre5+qheU7/3430VCkXtcCScGExxYzrHoUYf9T4Tly5I5G2uTOa4PpmjBmujthy/S6c9ZKHfBxHnCoVCoVAoFAqF4jYej4fu7u6tLoZCsSruf2HMHchyxUnGLtnoarXKPKampsjlcng8nq0uimIDsBcRxggg5jXZFXPTGrSIeQ3chgYIcmWbyWyJ/niBy5M5knl71atrl2KxYbF77RizmJqg3mfSHrJoDrgIuXXchobb0EFICmVJoeyQKdqMZUqMZUqMpIpM58obUh5Y/PuvhI0cg61WrqWOJ4Co12B3zEtL0CTiMfGaGroQlB1JslC5VweTRa5OZskUV7uGe/1YuqAtZNETdVPvMwlaBpZRWV1eLDtM5cqMpYvcihfoT+RZZYJDTRCAx9Tm7tFGvwufS8NtaLh0jbIjKdoOuZJDIl9mPFNmJF1kNF0kV9rcc2pqgrqZ+tQScBF063juqE/FsiRfdsiWbMYylXM7ki4yld24+rRdWW190oWgOeBid52b5oBFyK3j0gVlBzJFm9F0kRtTeW7FC6uOGlkNqy33LB5DY0+dh7aQRb3PxGvqmLqg7Dhkig5T2TIjmcp3mMyWNtQxzWNq9ETctM+UJWDpuHQNR1buz+lcmeFUkasTOSaypW0xuVV5Vxl0hj00+E0ibgOvS8OlaSCgUHYo2g7pos1EpsxEtsRQqshEtsRmaGx1AY1+Fz1RN80BFxFPpV2iCUHJdkgWKu/Q/niBm/E8uS1aRe/SBU1+F20hiya/SdDScZs6llGJJS3YlXd+unD7nT+cKtS8LbUcmoCIx6A1aNEadBHzmrgNgcfQ0bXKOc2XJbmSXblf0yVG00UmMiVKym5QoVAoNoXJbJnXbia2uhgbRtCt0xqytroYCoVCoVAoFAqFosZ0dnbidru3uhgKxap4oIQxALmJPMVUCU9MCWPuZGJiQglj7mNKd83GeU2NXXUePtYV4mCTD1MT6EIgxO3JSglIWRHVZEsOF8ayvHI9zq3p/LonSxt8Jv/ukSa6wvNfmgVb8g+nxni7P7mu/UNlMuj/8ckumvzmvM9tKfnn85P89tr0uo/hMTSaAy4eaQvwcIufmNdA1wSaEMwuiLvzfELlnDpS4shKbvxIusjF8SwXxnL0J/IkCzbFGsyeHmr08h8ea8FYw8q8Qtnhbz8c5cRg7TOYDU3wF480cbTZP+/zfzo7zsvX4/M+87s09tV7+cSOCDuiblz6wvsUKud29nzmyg5nRzK8cSvBjak8uQ2c2HcbGs0Bk6c6Qjzc4ifkMdAF867/LM7MdS87MJkt8d5AincHUoykiwvqZy0RQMitsyvm5ZFWPwebfLgNba6c1c6llLPntHKf5ksOvfE8Z0czXJnIMZ4tkSrYNRccuGfq08Mtfh5p81PnNRetT3eWda4+ScloqsjF8RwXx7P0xQskCuWa1Kftii7gPz7Ryv4G77zPv3tqlDdv3X6OCiBg6Rxu8vHpnWFagxbmXecWZq67UzmXiXyZN3qTvNOXZDRTxK5xVfoPjzUveA788Nw4r1yPL7i3TE3QEbb4aFeIYy1+/C595t6o/iyo1DXJRKbEh8Np/tCbZCBZrEm5/S6d7ojFUx1BDjb58Jn63Hm8+1zOvkPLjmQgUeSt3gQfDqWJ58ubKpIJWDqtARfHWwMcbfYR8cx/V939lqhWtyazJa5O5jk7kuHWdJ54oUyhRg6LhiZo8JkcbvLxkc4QTYFK3a/2vK9c30rZsiWbk4Np3u5P0RvPk91gkYx3Rlj4WFuAI81+wm4DXWPF7/ySIxlKFrg4nuP8aIahVJFUwa65AEXXBE0+k731Xp7oCNAVcaOLO87nYs/9mWvtyIrg9OJYlovjWW5O55nMlbdMhFQLskWHeL681cXYULGhQqFQbFcafCZNftdWF0OhuCcxNBOfy4dbd6NrBgKBLW3KTolsKUu+nMOR629fmJoLr8t7+zhC4DgOJadItpQlV8oiH7glKGujci59WLqFMXsupUPRLpIv5ciWMjU5lwKB1/TiMX24dNfMNbMp2EWypQz5cq4G3+Y2hmbgNX1YhhtD3Pm9CqQKKUpObfrbswgEbtOD1/Rhaia6piOlxJY2hXKBbClN0a7tMRUKhUKxenbv3o1pmstvqFBsIx44YUx+Kk8pVcQTUyq2O5mamiKbzRKNRre6KIoNoGjf7na1Bl28sDfG8VY/3iWs5MXM/+kIXLrGkx1BjjT5eONWgt9djzOUWnsHRBMVUYnvLucmo+ysScixGNWOYTsSswbH2FPn4SNdIR5pDeB36Yhldinu+It+x5RUT9RDT9TD53ZL+hMFzo9meW8wxZWJ9XVidSHwmhqmrq3+dzVR0+twN1aV69IddcP1yt+FgD0xD5/ZFeHhlsCy0QOCyj1laALL0PhIV4jjrQHe6k3w22vTDNZoQvxOusIWH+8J82hbgKClI5a5AfSZ627q0BayaAtZPNMd4vWbCd7sTTCaLtW8jB5T41izn492hzjQ4EVb7ibldr2/41+4DY2wx8+RZj+5ks21qTwfDqU5MZhiMlubicadUTcf7Q7xaGuAgGUsW5/uLOud9ak76qE76uFzuyOV+jSW5f3BNBfHszUp53bEXaU+9UTcvHUriaRyng40ePns7iiHm3xL1m0BaDoYCBr8Lr6yP8YT7QF+dz3O6zcTNRWauQ0Nr6nNqzv1PhNNiHnxfzGPwTPdYT69M0zIvXSzdfZZAAKXDh1hndaghUvX+PtTY+safjQ1wf4GL890hzjW7MdlLP1snf8Ohd11HnbG3HysO8ybvQn+0JsgXdzYSXK3oXGkycdHukLsrfcs+c5frOyzeEM67SE3H+8OMZwq8qPzE7zbn1r3kG7EY/BMV4inO4M0BVzLPqcqz9JKAS1D41M7IzzREeTkUJpXrk1zYzpfc9GeAA41+Xi6M8jDLQHchramd74F7K7zsrvOy/N7ovTG85wfzfJOf5Jb8UJNylrvM3myI8gzXSEa/a5VPUuhUvcBPKZOo9/Fx3rCTOVKnB3Jcmo4zanhNIV7UGz422vTvDuwftH1epmo0TtToVAo7hU0AXvrvRvat1QothMCQXdkJz3RnYiZdpVEcmn8HAPJ/gXb13kbeKj5OAD5cp73h94hV8qiC53uyA4ONBxhZ2wPDb5GvKYPTWgUynmShQQDyX6uTV3izMgppnITayqvS7fYU7ef3XV76QrvmDmOF10zKJQLJAtx+hO9XJm8xIWxs0xkx5b87o+2PUnQCgEQz09xYvCdRbdvDXawp24fuqi07gvlPB+OvE+qUL3NZmomH+n6BLrQkUiuTV7mVvzGmr73RuDSLXbF9rC//hCd4W7qfA34TD+aplG0i8RzUwynhrgyeZFzo6eXPJfLEXAFeajlEfbW7act1EnYHUEXOkW7wGR2gr7ELc6Pnebc6GkKdoGys/Y2qKEZdIa72V9/iJ7ILur9jfhMH6buolDOM5Wb5OrkJaZzU4vuo+yUOT92hrHMyIqOGfPUsb/hMDtje+gIdRJyh7F0NxKHbCnLZHacm9PXuTxxgUvjFyjY+TV/P4VCoVCsHbfbTXt7O5q2+vknhWIrefCEMZN5iukSUsplJzIfJAqFAq+88gqRSISbN29udXEUNaY4s9R/V8zDNw/Vs6fes6JJ8rvxuXQ+tSNMT9TNf3t/pGYr8O8ldAFPdgT54r7YiibxVoomBJ1hNx0hi7FMcd3CmHuNjjvstY80+fjTow00+td+fj2mxsd7wrQFLf72w1H6ErWZdNQEPNwS4CsHYrQFLfR1DPLGvCaf3xtlX4OX750e49pU7TrzHlPjO0fq7xBu1eY+9Zg6Bxu8NPpMLk9k1y2M0QU82hbgS/vraA3Wrj4JIegIVyJu4rnyfS2MqUZ76Lb495G2AN8+XE+9z1z1faAJQWvQ4usH62jyu/jh+XEyGyjmCFnGPNeVOq/BvzjayJEmH641iPyg4tJxeSK3LgGHoQle2Bvj4z0hIh5jzfepJsRMRJDJnpiH750ZZzxbe1EcVFZnf2FGBBtYgXhvxQiBx9QplNcfr9YdcfOV/TEOreP6QqVt8nRnkO6Im19emuTt/hTlGqljDA0+uSPMc7tjxLxrv/YL9yvYEfXQFXZzK56viTBmR9TN1w/Wsbfei6mJFYliVkLUY/LRriAuXXB+LHNPCmP6EgW4f1NKFAqFYtuiCcG+eu/yGyoU9wldkR7+7Oi/pdHfDFREMWdHTnFm5MOq2zf7W/jK/m8ihCBVSDKU6ufm9HU+3vMZnun6FFFPDF2bL273unx4XT4aA80cajzCsZbH+OG5v6c/0buqskY9dXx+75c5UH+YgBVEE/Pb4x7Tg8f00OBr4lDjUZ5o/wgvXfkZZ0dPVXU8kUiOtz7OwYYjCCEYy4zy/tC7yEXyWI81P8Kzuz6PoVWmJtLFFFO5Sc6Nna66fYO/kS/v+wam7sJ2bL576i+3jTAm5qnjM7s+z+HGhwi7Iwv6Xh7DgyfQSpO/hYONRzje8hivXH+JM6Mfrtrxpy3YwQt7vsKe+gO4jfmLfj2al7ZQB22hDg41HuVk7F1+c/WXZEuZNX0vQzP41I7P8WTHM8Q8dXP34uw19Zo+fC4/7aHOJfeTK+VIFOLLCmMEgv0Nh3hu95doDbZj6dZd51InaIUIWiE6wz0cb3mci+Pn+MnFHxDPr98VXKFQKBSro76+nlgspubZFfccD5wwppQukZtQSuJqfPDBBwCLdloU9y75skN3xM2/OtZIZ/jujsXqMHWN3TEP//GJVv5/7wzVTHBwL6AL+HhPmK8drCNQQ7HBnSQKNmdG1j+Jb0tJviwBB12rrFXazo2UOp9J0NLpDLv5tw83E/Gs//wammBvvYd//0gz/68/DDCVW5+Iw6ULPrUjzBf2xmo20ezSNfbWefg/PNHK//r+MBfGsuuOWAlYOv/yoUYebQusS7izFP2JAr3rnMjVBHykK8SfHKpfkevOWkgWbE6PrG0Q6F6mLeTCbWocbPTx5w81Enav7/y6DY1P9IRx6YLvnx0nWbBrWNrbROaEB5I6r8F//3gLu2JrE3LOkivZXBhb+zM15Nb5k4P1PNUZWta9aqW4DY1H2wPEfCb/cGqMq5PrE+7ciQB2xtz82+PNtAZdCGonkABASgaSBS6vQ7wpgIONXv7Vw000zLgErRdNCNqCLv7Vw034XTqvXI+vO6LIpQs+tzvKC3ujeAxtQ55R0/ky50bX/87vilj894+10OhfvQBuJRRsyYXx7Ia7HCkUCoXi/iLiMegIW8tvqFDc42hCY1dsL98+/Oc0+JoRQmA7Nh8Mvcs/X/wnpnOTy+7DpbvoDPewK7qHz+3+IpbhRkpJyS5RKOexpY0mdNyGey6ixzLc7Iru4c8f+vd898P/jb7E8gsdBYKe6E6+duDbdIZ75gQxUkqKdpGiXcCRDoZm4jbcaELDMtx0hXv406P/jt9c+wVv3Po9RXvheMCt+A0ONhwBwO/yE/XEmMwudLOxdIvmQOucW0zlMzdtwfZFhTHtwS7ETFkdaXMrvj0WdTYHWvmXR/+C9nDnTN9LIKUkX85TsotIJIZm4DE8aJqOS3exI7qb9lAnPzr/Pf7Y9zq2XFn/ujPczbcP/0s6Qt1zn81et4KdBwmmbmIZbvyuAB/t+iQRd5RLExdW/b0s3eLze77Cx7o/jaEbIKFYLhDPT5MtZSjYBSzdjc/lI+KJYmjzYzQqsUdlinaJVCFBsbz0+JGpmTzd+XE+t+sLBKzg3HksO2UK5Txlp4wQGpbuwqVbaEIj6A7xSNsT1Pnq+cHZv6Mv0Qsq8kuhUCg2jaamJpVAorgneeCEMQDp/hTSlghj+04SbwVKEHP/4jF0vn6wjq7I/NUEhbJDX7zAWLZIMm9TsiWaAL+l0+R30R6y8JoLY4KEELQEXXzzcD1//cEo45mNWfG+3eiKuPnivhhBq/qjs1B2GEoVGUuXSBXKFGyJ7Uh0TeA2BD6XTtRjUj8jArlbtCCBD4fSxPPrP58DiSLfOzOG19RwmxoeQ8dtCDxzf9fwmBrtofW5ntQKUxM81h7gqY7gAlGM7UjGsyUGEgWmc2XyM3EubkMj7DZoD1k0+KtPrgoh6IpYvLA3xvfOjFFch+rkma4QX9pfh99VPY4kX3IYTBUYTZdIF20KZQdNCDyGIOo1aQ1aRD3GgvMthCDqNfjTo438zQejXBzPrrkrb+qCT/aEOdbir3pdpZQkCjbDySKTuRLpgk3JkUgJLkPgNjRClkHMZxLzGAuibqByn752M7HuuJL2kMVXDtQtGo9TtB2GU0VGZ+pTvjxbn27HB0U9JnVeg5B74XmVwNnRDBMb5MixnbF0jac6gnxyR5iwx5iLdZFSMp0vM5goMpEtkSnaOLJy34TcBi0BV9VnghACQ4cnO4NM58v8+PxEzeNqAMLuimNM1GPwzcMNVUUxJdthMlsmUShTKEscKXHpAr9LJ+o18d11z16dzJEurk3I43dpfP1APU92BquKYqSUFGzJYLJS7xP58tx71GvqRL0GbUGLmNeYVyYhKmLFXTEPf/ZQI3/5/vC6hWZQEZzsb/Dy5w81VkQxSwgkpJTkSg7T+TLJvE3RrjjAuPRKxFXIbRBy6wvOvyPh/cE02dLaBRJ76j38y2NNNPldVX9esh3GM2UGk4W56yylxDI0gpZOW9Ci3m8ucJkRovKu/drBOvJlhzd7E6wn/Wt/g5dnd0UWjaDKlRwGkwUmsiVSBZuC7eA4YOiVZ6nfpRPzGtR5TQLWwnMpgbf7kuRK6xOaBS2dbx1uWFQUU3Ykk9kSQ8ki8XzlHTp7n7pmIs0iHpOop1LWu+91CYyli1xch8BMoVAoFA8m++u96Nt4cYZCUSv2xPbx1QPfnieKOTn0Lj8+/z0ShfiK9mHqLp7qeAaf6cMy3OTLea5OXOTK5CUmsuMUynlchkWjr4m99QfYU7cfTVT6Pi2BNp7p+iQ/Ov+P5MpLt9kinhhf3f9tuiI75uKe0oUUZ0dPcSt+nXg+Ttkp4TV9NPqb2Fd/iO7IDjShEbACfHbXCxTKBd7qfXWBc0xf/CYSiUCgC50mf0tVYUzEEyXqic5ruxqaQYO/GVMzKTkL+/CtwfY5EU+6mGYqO76i87qRxDx1fOPgv6Aj3DUn5BjPjHJh7Cx9iVskCgmkdPCaPlqD7eyrP0h7qBNNaLh0iy/s/SqJQpyzIx9WdeG5E0u3eGHPV+kM98x9VigXuDB+lkvj55jOTeFIScAK0Bxo5XDTMRp9TRxuOkbUW7eq7yUQHGl6mCc6PoKpVwQv6WKKl6+/yJnRDxlLj2BLG0MzaPQ383j7R3ii7Wn8VgCoRCe9O/AHRlJDpApJpvNTyzoaHW46xnO7v0jACgJQskvcnL7GxfFzjGVGyZWyGJpJ2B2mK9LD4cZj+K0AmtDoieziC3u/yndP/W8kC8omUqFQKDYDwzBobW3F7XYvv7FCsc14IIUxqf40ciNmdBSKbcqBBi9u8/YqkJItOTOa4dUbcQaTRTJFm/zMhI6gMkEecBk0BVw8uyvC0WbfAscRTQgONHh5pjvETy9M1iy2YDvzud1RYt6FqyDKjuTsaJZXb8QZShVJz0yQlWcEB0JUhB8uvSJG8bl0Gv0m+xq8HGrwUecz0QRkiw7nRjMzTi/rYzpf5rWbtzuE2kwZDF1gahqGBn6Xzv/1Yx34FhF6bCaWofHlGdHJ7H3mSMlQssivr05zbTI3b0KPme/jNjQiHoNDjT4+szOyYAIaKp36Yy1+TgykuLDGSJ2DjV6+uC+2QBQzOzF+ejjN6zcTjKSLpIo2xXLlvpi99l5TJ+jWOdTo49ldEaKehRPlLUEXXztYx//8x8E1O3I0+Eye7gxiGfMnjKWUpIs2r91M8N5AikTeJluyKc6ItwB0TWDMnFOvWZnU7Y66OdToZWfUg8+lowkYThW5NLH+CdJnd0WIeRY2Q8qO5PxYht9fjzOQLM6JjO6sT8ZMffLO1KcGn8neeg+HG33U+11oojJpfW40Q24dE/j3KqYu+MqBuooTD5XrnyrY/P5GnBODaRL58tz1d2TFDcttagQtgz11Hp7fE6UlUBEt3HmfunSNT++IcH4suy4XlsUIuw3chsbHusM83OJHEwIpK7bc07ky7/QnOTeaZWpGIDd7TxhapWw+l05zwMWhRi+HGn34XDqnhtfmGCSAT+2I8FRncIEAo/LcrwivXr42zUi6cp/mSw7OHc98j6nPPZ8+0ROqGmfVHbH41uEG/st7QyTy6xNItIUsvnGonpZFRDGV1YSS61M53htIcXM6T7bkUChL7MqJRtcqznAV4aHOrpiHvfVeeqJuDE2QKdm8P5BacxlbAi6+dqCORv/d79JK+a5N5fjd9Tg3pwskC7evM1TqvaVrhNw6XRE3n9kZoSfqXiA4cRsaL+yNMZoucmF8bc42uqi888N3Cfdmz+EHw2levxFnNFMiU3QolB1sebs+GZqYE534XRWx8cEmL/vrfUQ8BrqARN7mzEhm3S5hx1sD7Ix6FooYpWQwVeTFy1PcmMqTLNgz79DKfYoAQwhMvSKa9Zo6UY/B7joPBxq8dEfccyK5yxM5RtIPXnymQqFQKNbH/gYv22ANhkKxoXSFe/iTQ382F59kO2XeH3qXn1384YpFMVBxnWkNts/03dP86vI/c3LovQUT/QLBicF3eGHvV3i87WmEEGhC41DjUV67+TL9ycUFCAKNZ3d+nu5ID4KKkGMkPcQvL/8zF8bOkivPbztrQuO9gbf5RM9neLLjGUzNxO8K8PzuL3Jj6iqDqf552w8k+3GkjSY0tBlhzPmxMwvKEXZHCbujlX5qMYkudHwzDjMBK8jUXQ47AkFToHlOyDOY7Fuxy8pG4dJdPN35cXZG98yJYm7Gr/NPZ/+eoVQ/RXt+2/mDofd4p/9Nvrz/mxxufAghBH5XgE/t+BwjqaFlY4aOtTzGnrr9wMwih3KO311/iTd7X11wjxiawcmhd/nK/m+yO7Zv2aiju/G7Ajzc+hg+0w+A7dj8+tovee3mbyk7t52Yy06ZwWQ/v7r8zyAlH+v+NKZuogmNsfQIL19/cUXHi7ijfH7PlwlYwZkxtjyv3XyFt3pfZTI7sUA09N7g21wav8AX9n6VmLceIQR76w/y0a5P8MvLP1nVd1UoFArF2rAsi66urm2dUKBQLMaDKYzprTjGKBQPCt47JvNTRZsfnZvgjVuJqu4ZEsiXJflyifFsiSuTWZ7bHeVzu6P4XDp3vupMXeOzuyK8P5DiVg1Wu29n2oIuDjQszEd3JPzq8hQ/vTi5qBuJlJUYgoJtkyrakClxczrPewMpXLqgJ+LhiY6KI8F64imWwpkrQyVeCSBTdHC2iVOUJsS8CchcyeHt/iT/dG6cVN5euHZGQtGWFG2bZMGmL17g3GiGv3i0mc7wfKWyEFDnNXioxc/Vydyq4zWaAy6+dqCeiGfhBOl4psT3z4xzYjBVdXLz9rUvM50v0xcvcGo4zTcPN3C4yYdxx0ixJgR76jxz7jar1ZoJ4GCDl+bAfBcGKSVjmRJ/++EoZ5eYhC07FTFPvuwQn0kcvDqZ45Vr0/hcOg+3+DneGuDUyPrFJi0BF4cafQs+tx3Jb65O86Nz4zP36kLkHdc+fUd9OjFYqU9dYTePtwfxuXTOj63dfede5s765EjJ5Ykc3z89xvXpfNX7ypaV50GmWGQkVeTSeJY/OVTP8bYAd8vmfC6Nr+yvoz8+WHme1RCvqfFYW4Dn9kRwGVrF4Shv81Zvgl9eniI943CzFNcmc/yhN0HA0jnc5FuzMGZ/g5cX9saqiswmsmV+emGCP/YnKVQRMt5Z7+P5Mrem87zTn+RbRxp4uMU/r97PHuuL+2L809nxNQsjvabG1w7UsTPqrtopLdoOl8dz/PTiJNcmcxVR0Qr2e3okgyYE9T6T461+HAnx/Npi6dyGxvN7ouyt984Ts8wK9165FucXlyYp2NXLNlvvU0WbwWSRk4Np/uRwPR/pDOK5w9VFCEGj3+SL++oYSA6tSWjYHXGzp85TtQw/ODvO727EKyLNKtgS7Nl3fsFmlBLXp/K83Z/EbWjsinl4siNIpmSvO44yaOkcbfbhvssF05GSc6NZ/vLEMFO5cvVrLaEkJSVHki05TFKmP1Hg7GiGn1wQNPlNHmsLsrfeUxOXMIVCoVA8WERmnD0VivuBas2g2fikbx76cxr9FaeYklPi7b43+fmlH5Eurk1Mbkubn1/6EW/e+n1VFxGJZCo3wYtXfkaTv4XuyA4AAlaQnbHdSwpjDjUe5XjrYzAjikkVk/zw/D9wYexs1e0d6TCWGeGnF3+IoRk82fEMAkHIHeHze7/CX3/wX+dFKmWKacbSo7QE29A1neZA64J9CgT1vkaC7hC2tLk8cYEGXxM+l586bz1BK7xAGBNyRwha4bl/35y+seWu513hHp7qfAZDq/S7h1IDfPfDv2QkPVR1e1vajKSH+f7ZvyXqidEe6kQIwY7ILg42HuG1m2M4svo4S9AK80zXJ+aOJZGcGHyb315/kZK9ULxedsr0xm/yw3P/yJ8d/bdzx1opYU+EndHdc79zc/o6Hw6fmCeKuZN8Oc+bva/yUMsjxDx1aELj6c6P8cat3y/rYKQLnWd3vTAnLAP4Y98b/PLyPy9xvBwnBt/GZbj46v5v4TG9GJrBRzo/wdt9bzKZW+hSpFAoFIra4vf76erq2upiKBRrQlt+k/uP3GSeYkqtelQ8eORKDj+/OMXvr8dXHClTKEt+fWWa39+IU7YXdtI8hsbndke537Wh3RH3gglSgL5EgRevTK8poseRFRHShfEsf3VyhL/9cJSp3NomHO8nyrbk9VtxfnB2nGQ1UUwVJHArXuB7p8eYqhKdI4Rgd52HoHt17jimJniqI0h3xFowkDCWKfHdD8d4d6C6KGaxcg4ki/zdqVFuTuUXDOYIIXiyI0BnePWDyELAnnrvgnI6shLXsRZnAkllkjdZsHn1ZoL/z9uDvHYjvu4J0s6whcdYGNM0kCzwq8tTi4pilmK2Pl2ayPE3H47y1x+MMJlV9WksXeLvPhzl6lR1UczdSGAkXeIfTo9xbXKhUE8IQWfY4qGWhcKmWvC1g/WV6BopGc+W+btTo/zw/ATJwvKiGLh9z8bzNm/cSq5JFBF26zy/J7pAbACQLTl8/8wYr99KVBXFLFamsUyJv/1ghPcHU3MuTTATU6WJGQHCQvHlSjne6udYi7/qgGe2ZPP763H+07tDXBzPVuLTVrhfR1ZEc8OpIr+4NMWvLk+tWWy2r74iAr3b4SVfdvjFpSl+fmmS/CKimLuRQK7s8KNz4/yxL7nAtU4Iwf4GL0ea1naf7q7zVI1+uDZZcbRZTBSzFI6s3D+nRzL8LyeG+aezE6TW6A42S9ht0Ohf6BAUz5d56coUk4uJYpYpZ9mRDCSL/PjCBP/vPw5yazq/rnIqFAqF4sGjLWRV3AvVKlLFPY9EVhEs7Izt4WsHvk3TjCim7JR5p/8tfnrxn9YsigG4MXWVEwNvLxutM5Wd5PLEhTkxhRCCjnD3nKvK3Vi6xZGmY3jM22MGHw6/z8Wxc8uWKV/O8fL1F0kVknPH6g7vYGd097ztHGkzkOyf2ybiieI25ovNDc2Yi0Uq2UUuj18gmU8gpSTkjhB2RxYcP+qJ4p0pt5SSgWTvsudnI9GExkPNjxC0QgghKJQL/KHv9WVdXwAS+Thv9785J/rQNZ1HWh7H1KrHzAL0RHbOOaMAZEtZXr3x26qimDsZSvVzauTkogKTxWjwNeJz+ef+PZjsJ7VMRNFYZoSpO2KzfK4A7aGOZY/VHGhlV2zPXEzWdG6Kl6+/tGyZJZIPhk4wmh6ZG1fzmT6OtTy67DEVCoVCsX46OzvxeBYuKFMo7gUeSGGMdCSp/vRWF2Pbo2kamqah6/qa/1NsH6SUnBlJ81ZvgtV6PeTKDi9enqI/Uay6KmNfvfe+Xw0W9ZroVcYXLo9nyZfXH9Ui4YGMfKnGrXien16YXNOE4eWJHCeH0lXv0/agRWCVsVFhj8FHu0KYd0SpSFm5Vi9fm+bMaGZNwzGj6RI/Oj9eNYIsaBkzk8er26cA6n3mgs9tKbkwlq3Jav+iLVftuFONiMfEqFKhrk3myZZq40KSVfUJR0p+cXlyTY5eE9kyPz4/QaaKK4zX1Djc5Mfvqm0zUohKpAtUHFf+4dQo7w6k1iRCWA8HGn3sii2MpnFkxdHovcHUmupTPG/zs4uT9MYXiuLCboOPd4dxVXvRLEPYrfPpnZGqz4ySLXn9ZoIfX5hYc0RbLdA1eG53FHcVB56TQ2l+dz2+JkFcuujwq8tTjGdKC86prgk+vTOywKFnJdT5TKrN450fy9YkOrIi5Fv/M8ozE9V0N+OZEsM1WgSQLTlbMu0guB1LZc7+pwtcd/xn6pXPDU2ga5XYyPth+rXad6/6nQX3dUSJoPL9ljsXs+dj9pyoOfj7E01U3iXGCuqEugW2HgF0hCwClhoTUtz7ONKhZM9ffNMR6uZbh/6ctmBl4r9kF/lj3+v84tKPyZbW5lg5e6yTQ++SLy/vJGzLMmPpEQrl2329iDu66Pb1via6Ij1zAgRb2vyh97UVC0zG0qPznGWC7hC7YnvRxW1nXUc6DCb7kFIiEPhdfkLu8Lz9mLprTjBRckrcit9kPDuGRGLqJi3B1rkyzn0vTwyvWRG8p4oppnNTKyrzRuE2PPMEGFO5Ca5OXl7U8eVOHOkwkOgjkY/PfdYW6iRgBapurwudznD3PKHKzamrKxLhONLh4vjZFd1PdxK6Q5xUcfdMLoiGqsb0HU4/utCIeGJLbi8Q9ER30eBrnPvs7OiHJO84N0uRLWW4NnXl9jE1g65wD4a2cFxMoVAoFLVl//79W10EhWLNPJBRSkhIXE/Q+HDDVpdk22GaJvX19bS0tNDe3o7f78flWrgSdSVIKfn7v/97CoX7O2LnXiFVtPlj39pWz0PFMeLnlyb53z/eMk8gIoQg6NY52uynP1G4b2NLTE1UrQcFW265hev9RKHs8MNza5/ALdiS0yNpHmkNEL4r+sgyBM0Ba1UigY92hYh5735VSvrieV6/mVjXBOmViRxnRjI83Dp/AEQTsK/OS5PfxdAqJzZd+kKhgpSQ32bxgaZWfdKiUHZQ1al2XJ3I8eHQ2gdmr01W4l8+0ROe5/IhhGBfvZcGn4t0sfZOEmVH8uLlKT4YTm96fIvfpfN4WwCvebeAoyK8e/1WgirmaSumN17gletx/uyhxnmONELAsRY/PVE3l8ZXN3B5rCVAS6B6W+3yRJYfnlt7RFOtONrkpzviXvB5uujw0wuT5NYhEhlJl/hDb4KvHqhb8LPmgIv9DV7OjKyuHri06qKvXHlrRCKLoQtBFTO7uWi8ewlNQMhtELJ0Ih6T9rBFo8+kzmcSchv4XRqWrmFolXXQtpSUbEmu7JApOiTyZSZzZcYzRYaSRRL5MuliJW4xt0XintXg0gUxr0nYbdAWsugIWdT7TGJeA6+pYRkauhCUbEnBdkjkbcYzJUYzRW5O5RnLlJjOlUnkV+8StJ3wmhpht0HQrdPoc9EadFHvM4l4TEJuHcvQ5sQwJacSEVosO+Rth3Shck7GMyUmsyUmsiVShUr8Wrpgr9o1byW0BV2E3EsPqUxkS4ymF7oZbgSaqDz3wltUpt11HsxF1FrxXJnhdHHF73UBBCydOq9Jc8BFe9iiLWhR5zXxuTTcRuV5ULQd8jPPgfFMidF0keF0kcFEkWShTLJgb7hY2tIFbSFrgfizFuRKDgPJwprcSTcLQSUu0efS8Ll0fKZOe8ji8fbAsuLUOq/J/gZvzd9ZubJD73R+TfW+zmvS6F96UrVgOwwkijURua6XsNugOeBaVih5azpPRi0cWBOOdCjYlT7PbHzSnxz6M5r8LQghKNpFXr/5Cr+68tNVCxDuZjo3yUCyb8VilUwpTckp4aGyYntWPFKNOm8ddd7b4+B98VtMZsdXXDaJ5MOREzzW/hSa0NCERme4G7/lnxN5VIQx/diyjCFM/K4gYXeE0fTw3H48hofWYAdSSvKlHKPpYQYSvZSdMi7dNSNsMOaEGAJBnbcej1lx1xzPjJJZh/ioFnSGuvG7KuM4UkomsxOMpAZX/Pvx/DTJQoKYt9J/MTSDznAPE1Wuh9v00OhvmicWOjd2ZkUiHID+RC+ZUga/K7DisX1Lv73wUSKxV3issnPnOJ5AF0uLI126RUeoa07I4kiHSxPnseXKxwN74zduH1EIIp4YEXeE8ezYivehUChqh67r+P1+PB4PlmVhmibazPiK4zjYtk2hUCCbzZLNZikW749UDyEElmXhdrtxu92Ypolpmui6Pvf9pZRz56BcLlMqlSgUCuRyOQqFwj0zv6RpGoFAgN27dy+/8X3Mg3TN70ceTGEMMHVpmqmL0/M+S/amqgfHPiBYlsWnP/1pjh8/TmNj41wFXitSSr7//e8rYcw2QErJVLbMlYn1ddIvjWcZThVpu8sdxtQ0uiNufC6NdPH+HGzJl52Zl9X8jmR7yELXBPY2Hqy8l7g8keXm9Pru06FkkVTRXiCMEULQsMwg5524DY1HWqsPHrzZm1z3wGLRlnwwnOahFv8C0UFTwEVTYPXCmGwVdw9dE3SGrKqxOFtFviyrToy0hixMXdTEleZBx5GSc2NZ0sW1x0nlyw7nR7M81hYgYM2vT2G3QXfEzc3pfM2bTv2JAu/0J9clQFkrMa9RNZKs5DicGkozWSWqbbWcGEzx3O7ognepJipivNUIY3ymxr4Gb9XJuFzJ4WcXJ7dcFGNogiPNPtzmwjKeHEoxnln/OX1nIMWX9tdxd/qVZWjsq/esWhizmHNVd8SNYPt0F8qOrDpZGnYbhD3GPRHP6NIFu2Me9tZ76Ym6aQtaRDwG+gqsUDwmBKt87khJpmgzNuOcM5wqcmMqz83p/JY6J1UjYOkcbPCyp97LrpiHJr+Ju0rU4CyWAX50Yl6TnmhFbOZIyXSuTF+iwJWJHKeH0/QnChsiBNkIdAEdYYt99V66wm7awxYNPhO3qS/p/OECFpv+kzPCqbFMRQAynCowmCxyczrPQKKwavfM6uUWfGl/HU92VLsLb/Ory5N8/8z4plwPy9D4wt4YH+kKLbndLy5N8oOz4zUXn/7Hx1uIequ3tf/Qm+BvPhhdUfu5wWdyrMXPvgYvPRE3EY+xIIZvFsvQCFhQ74OuGQGmlJJsyWEkXan/VydzXJ3MMZAobohosMFn8m+PN9EZXigAXS/XJ3P8l/eGV90n2Eg0AVGPQb3PpNHvos5nEvMY1PtcxLwGEY+x6KKSu3m8Pcjj7UvXobVwYyrP//hGf1Xnw6UQwP4GL//yWOOSQqdkocx/emeIs6PZdZZ0fegCPtYd4isH6pYUIcXzZf6nN/rJrMFFUjErjKnUwY5QN1/d/y2aZ0Ux5QJv9P6eX135Cfny+hcMJAsJ0sWVO5zbjj0v5snQDajSWtWERqO/Ccu43f8YSQ9RWmXEzlR2klwpO+deUu9rxGN4SRCf2yZVTBLPx6nz1lccY6zwvH20BNvnhBejmRFKTpHB1AC2UwbdRXuoE13TYab6unQXUW/dnDBkMjtObquFMZHuuWecRDKVm6TkrLxPU7QLCxxYqkVIQcWdJuq5vQDAkQ4j6aEVH6vslJnMjtPoa1rx72TuuAc1oeExvehCX1awcqc7kMRZVsBkGRbNgZY7IqIyJGfiulbK3bFlluHGba49olihUKyN+vp6du3aRUtLC83NzYTDYQKBwJw4BqBcLlMsFkmlUsTjccbHxxkYGOD69esMDw/jOIv3E2x7e/XjAQzDoLm5mcbGRpqbm4lGo4RCIYLBIF6vF7fbjcvlmkvVmBVIlEol8vk8uVyOVCpFIpFgamqK0dFR+vr6GBsb21bf1+VyUVdXRywWm/uzoaGBUGjpPqcQgo9//OMkEktH8a2Fs2fPcuPGjU0Xlsxe86amJpqamtZ9zUdGRujr62N8fHxbXfMHgQdWGDN5foqT/R/O+8wpOch7ZQSxxui6zgsvvMAzzzyDy7V4rulyzD6MZlVwSvW2feiNF0isczIgV3I4N5ahNTh/ZboQ0BSorOZMF+/PwZbRdImyIzHvWvCwv8HLvvrKanR1t68PR0rOjGTXvapzIlsmW7Qr9r13DciG3PqKJzV3RN1V3GKgUK640qwXSeW+ShXsBauNvaZGa9DFqWFWPGkhgaFUkT318wcBdAFPdAQ5O5phrAYT0LVgPFOiZEvu0lqwt87D/gYvJwfTqj6tk3TRpi+eZ70LWW/F80xky/hd+oLn/t56D6/ejNfU5cd2JOfHMjWLgVkte+u9+O6KppFAIm9zcbw2kWSZosPJofQCYQzArpiHsFsnnl/Z+zrmNekKWwuedVJKzo5muDlde0ef1VLnNegMuRdMapZtybnRbE2EcNO5MmOZIi2B+edUF9AatPCa2qreLcOpiqvB3XNMDzX76Im6uTFVe0HYWkgXbRL5MrG7JqIb/S4eafUzmCisKaJqM3DpFeepz+2O0h5yEbQqE9+1iMHRhCBgGQQsgx1RD2VHki7YxPNlrk7m+GNfkpvTeUr2Stdj1x6vqfFQi59nd0Zo8rvwurRFJ/6XQxMVt5mox+Bgg4+PdYe4OJbll5enGFmFQ8dmY2qCvfUenukOszPqJuw2MHWtJveAEAKXUXHxaAtZSOkjV3ZIFWwGkwVODqX5YChNYoXPWsX68bt0XLq2pDDGa2p8rDvMx7pD1PlMLH1l4oq7EULgc+nsiHroibg53hogmS/zvbPjvNufWn4Hinm4dEFX2E1XxKI9VPnP76o4OHnMipvXSsSM9wISuDaZYyBRYEfUvej9F3DpPNTi58J4dkuE3HPlsHT2NXiXFMXImVjdiRqIux9UHOlQLBeIeGL8yaE/pT3Uedsp5tbv+PXVn9dEFAOQLWXX5Tqz2J2gCX1BrM1UbqIiRlkFBbtAIh+fE8aE3KF5YhuAdDHNVHaSOm89Lt0i4omiCW3O4WRn9PYK8774LQBGUoMU7QIe00vQChN1xxgsDQAVoUOdtx6oXIuJzBi50tYu+mn0NyNmzrZAcLTpYTrCXSv+fV3o89x7gHlRSXdiaib+O36WK+VWHde12uip4dQgZaeMoVUGbJr8TfhcfpKFxSc3g1aIOt/t71SySwwv46Jj6i6id9yXbsPDvzjyrynYKx9Xdhueu/Zp4tLXPq+hUChWjq7rNDY28tRTT7F//34ikQiWZS262F7XdSzLIhAI0NLSgpSSQqFAIpHgxo0bvPnmm9y6dWuBQEBKST6/9WNbmqbNCSMOHTrE3r17iUQieDwe3G73nBhiud+3LAu/f/4zf9ZJJ51OMzo6yvvvv8/p06fJ5xdGsW8EmqahaRq6ruPz+WhpaaGjo4PW1lbq6+vnvqNlWStOF9E0jSeffHJDyptKpbh58+aGn5vZa9bS0sLBgwdrfs3z+TyZTIaRkZG5a66cZDaHB1YY4xQd8hNb/0DdLhw8eJDHHntsTsHpOA7xeJx0Ok25XMbr9dLY2IiUkrGxMfL5PEIITNPE6/USDAbnXnpjY2P87ne/49KlS+Ry28eh4EFGUnHiWC8lR3J9Mk+5R2Lq81+ADT6TiNugP3F/CmOuTeVIF208dyljLF3wb4838YOz45wezpBa5ao0xW0qq53z657AKTty0ViO1Vic7633YlXZ/tpUjnSNVpwn82WmcuUFwhghBO0hC1MTK57UdCScG83wka7QvMFRISoTT39+rJGfXZjkxnR+yyM2bkznSBbK+FzzV8W7dMG/frgJrznGqeHMtlvZfy+RyNs1iUkYy5QYSRXpClcXcWhC4NSwwZ4p2VwYzW6Z08HRJv/CAWUpmcyW6K3hKtuTQyk+vyc6byJJCEHQ0tkZ8/D+4MrEd41+kyb/woG/kiM5NZwmtw0s8ysOWAsdBMYyxZoJoGxH0h8vLBDGVOy0K+4p2dLKj3VhPEuh7GDcJZLyu3T+4tFmfnRugnOjmQ2P51iOqVyZ/kSBrsh84ZGhCZ7fE8OR8NqNBJO50rYRR2gCdsY8PLc7wtFm/4pdBdaDoQnCHoOQW6czbPGx7jC98TyvXJ/mrd7kpp4bUxfsb/Dyxb2xmWcoNfv+QghMvdImb+gO8VCLn5euTPGH3iST28g9yG1o7K7z8Kme8IxrXuXzjbwPhBB4TR2PodHgMznc5MfQRnnlWnxbiNweBPyWjutuW68ZBLCv3suX9sfYV++teb1wGwLbpdfE9e1B5FCjj//do814TG2ujbTRz+2tZDhV5Nxohq6Ie4ET3SxCCJ5oD/KLS1NMb+HztSXgYnfMs+Q2+bLDmZEMmfvU2XczcKRDwAry7M7P0xm+7RSSKaa5NHGebKl2zkElu0TZrv09VXkPzvdZy5WyK47jmcV2bPL27bF0U3PhMeYvzEkXkkxmx5Fyz4xrbxOm5qJg5xEIdsZuC2Nuxa8DFcHNYHKAkDuCJjR6orsZTFWEMW7DQ8OM20m+nGMsM7LiqKmNwmfentyqxMuHCLqXXjm/HIuJOXRNx3WH+KhQzq9a0LRaIc14dowbU9fYXbcXgF3Rveyt28+JwXeqnntDM3m87Wki7shc/eiL32IsM7LkcXSh4b7j/jE0g+ZA66rKunCf+rIRTgqFYn0IIYjFYjz55JM888wz+Hy+uc9Xu59ZsUVDQwPHjx/nrbfe4q233mJoaGjOQUZKSTabrboAdjPweDw0Nzeza9cuHnroITo6OubmQWtVHl3X8Xq9eDwe6uvrOXDgAKOjo7z++uucOnWK6enp5XeyBoQQ7N69m3379tHS0kJbWxuhUAhNmz9efz+3/atx5zU/duwY7e3tG3LNfT4fXq+X+vp6Dh48uCnXXFHhgRXGKG7jcrnYt28ffr+/suqhWOTdd9/l/fffZ2pqikKhwL59+/jzP/9zSqUSL774IteuXUPTNNxuN+FwmJ07d/LII48QjUYRQpBIJBgfH1fqtm2ClDCUrM2E3nSuktUe884XDLgNnYjH2FYRA7VkOlfmw+EMn9k5v7MqZlbp/tnRRs63ZHirN8n5sey2yBu/10jky0xlazMItNj5Xy7nfhZTF7QEXOhVNh9OFWs2aV+0JYVFyhr1mJVJ81Uc7MZ0nr54YS5eYRZNCB5q9tPkd/Fuf5ITg2l64+sXIa2VeN7mw+EMzYGF9SnsNvjTo4083JLlD31Jzo5kFhU6KRYnW6y4I6wXKWEwWcCRgQX1Iewx8Lv0mhxnlnzJoW+LBJamLmgPVR+Q7I3naxrxNZktE6/i9OE2NFoCK1vhpglom4nzu5upbJmhZHHL38cCqPeaC1x4oCLeWm3EwWJIyaIuBD5Tx3e33dsyjGdKnB3NLIh3EELQFrT4V8caOT2c4Q99CS5P5KrGGW0Gs5Ndx1sDC86xoQle2BtjT52HE4Np3htIbenkHVTEj4+1B/jSvroFz//NYHYAw9Qr4pzhVJE/9m2eMCZo6XxyR5hP74gsiHusJbPfM+Q2+OqBOvbUefnhuXFubYMIjYjH4PN7ojzRHiTkNmriDrMaZs/NZKbIlfHclj8jHyR8po5Z5X0lgMfaA3z9YP2GPhf6EwXi20ggdi8hROW/tbpa3WtIKrGXn9gRJni3veUdBC2dh1v8vHI9vmlluxMBHG8NVF3IcSdjmRJXt1Gk7r2IZbj5ePdn6Ax3z8X5QCU25tmdLzCRGWN0GQHASnGkjVOTwL/5CASWMX+MoGSXVi0wcaRD2b4tMqyIcuf3Zwp2gcnsOI600YVBvbcBUzcp2HmC7tBcLFDRLjCcuh0JdCt+g/0NhwDojvTwZu/vAfCZvrmYoVwpx0R2fFVl3gg85tKCtLUgFvH70YSGqd0+x2VZXvXClJK9OmFospDkw+ETdIQ7cRse3KaHz+/9CprQODt6mkzp9iIOvyvA421P80z3p+busVwpyys3Xlr2OJrQFzgO1YIH422lUGwNQgj27dvHs88+y65du5Z1zFjpPgFM0+SZZ55hx44d/Pa3v+X999+fm1ssFouUy+W5Rf2bgcfjYd++fRw+fJjdu3cTiUQWdcOpFbPnQghBc3MzX/3qV9m/fz8vvfTShjikaJrGE088wRNPPFHT/d6rbJdrvm/fPl566SVu3bql5tc3CCWMUeD3+2lra0PTNBzH4d133+WnP/0p6fTthm46nZ6zMcvlckxOTs79rL+/n4sXL3LhwgW+8pWv0NHRwZe//GWy2SxXrlzZ9O+jWIgExjK1GQhMFW1SBXvBZJ4QUO83WeU8/j3Fb65Oc6jRR5PfXKAO9Vs6j7YF2NfgZSBR4I99Sd4bSJMv2+uOMnlQSBedmjmErHeSK2TpMxM2C7vUyYKNx9Bq4pLh0hd32wha+oIYj+UYz5R4/VacpkA9HkNbUP4mv8nn98R4uqsSs/D7G3F64wWKtrPpIpnfXpvmaLOPlsBCC0afS+d4q5+99V4GkgXe7kvy3kCKbMnZcrebewEpK65J6RqJDkbSJRwp0e8aYhIIGv1mzYQxUkrSRXvLJu/rvSZuc2GHRwL9idpGO5Vsh5F0ccG71NAE9T4TUxPLCnG0GZFGNeL58rawzDc0QXPAVXUybVbw5qtyztdynPIijQ+3oeFebMn3IjgSXroyzY6ohzrvwndByG3wdFeQw80++uIF3rgV59RwhkLZ2fQ20AdDaR5rz/JIq39BOQ2tElfUE/Xwie4w7w0m+WNfiolsifImxwi5dMGndoR5YW+MoLX1qzjzZYd3+lOb1kaLeg2+daie460BXNVUtxuEqWscafYR9Rr8w+kxzo9mt0QMIoDddR6+frCe3XWeFQuVNwIpJRfHs9smXvJBoeIYM/95b2jwVEeIrx2sI7qBYjEpJTen8yo6S7FieuMFrk7keLg1sOR2T3YEefNWYktiC92mxvFlyudIyZWJHKPprYkovV/wGB56ojsRCIp2AUdKLN1CExo7orv48v5v8tcf/lcKNYpT2ijufvNqQkMgViWOqQjl5j/Lq7nOjGZGKNgFvJpBnbcBc8YNpS3YgUuv9P9H0sPk7nDbuTl9fW7ypy3YiaEZlJ0yDf5mTN2s9HFLWcYzYysu70Zxp0DKkQ7XJ6/Qm7i1jj1Krk5eqv4TybxrtLYW1GoFUDbvDf6RnugujjU/gq7p1Hsb+cahP+XTO59nIjNGtpzFZ/qp89YT9cZwG55K3Ek5z8vXX+Ta5OVljyOEmCcIShdTnBs9Tbq49ujybCnNVH510VEKhWJlaJrG0aNH+cY3vjHnKrIRx2hvb+cb3/gG4XCY1157jVKpRLFYpFAobJowpqmpie985zu0tLTg8/m2zDHFNE0OHjxILBbjpz/9KWfPnlVCiQ2iubmZ73znOzQ3N2/5NT906BB1dXX85Cc/4dy5c+qabwBKGKPA4/EQi1UyPaenpzlx4sQ8UQxUMs9s20YIgWUtnIQpl8tcvnyZf/qnf+Iv/uIvaGxs5IUXXuA//+f/rOKUtgGFskOuVJuBwGzJXjQ6IOI20ITAvk8f1iPpIt8/M8Z3jjRQ71sojqnEYBjsq9dn7MDLnBhIcXY0Q3+8wHS+vG2iDLYbUsqZe2t7DFj7XTr+Kg4HAF/ZH+PL+2NVf7YWFmtmWbq26KqhxXAkvHErQZPfxSd3hBdMvgkhMHSo85o83Rnk8fYgvfE87/QnuTyRYyRVXNR1odZMZEr84+kx/vRoI41VxGZCCAKWzt46D3vrPHxpf2ymPmXpi+eZyqn6tBSpgl2z8zOZrR7DIkRl9X8tmcqVt2wFf53XrCrgkLIS+1NLyk7FNeZuZt8jblOjtIxQUAAN/oWDAlJKkgWbRA2dfNaKrgnqfdUdAB5q9nG0uadmx1rsaWloYk2T8DemcvzkwgRfP1hP2K0veEZpMw5XoUadg41eRtMl3h+svPMHEgUSeXtT7uWCLfmH02NEPAY9EfcCB6HZGJG2kIu2UB3P74lxajjN+4Np+uJ5RtKlDRccCuAjnSG+cbAeU9/46KTlkBKuTOTojW/OBFaj3+TfHW9mX71nS767JgQdIYt//XAT/3h6jJOD6U19zmoCHm0N8K0j9dR5TbZ6HW+6aHNGudFtOl5TmxdpKqiIYr51uJ6AtfAZW0syJYcbU7V1fruToiMZSRVx6QJT0zB1Ufm7rqHXMBZKsXk4El65HudIs3/JNkRLwMXBRh8nh9Y+ibtWHm7xE3IvLTQt2ZK3ehOqz7ROhBDYjs1Qsp+Xr79E0S7y9YPfIeapQ9d0Djc9xBf3fo1fXPoxufL2HP+UVAQLd+IyLIQQq5ps0YSO6w6HGEc6FMoLHelG0kMUynm8po+QJ4zX9DKdm6Q10D4XGdQbv0HRud3HGkkNkill8Jk+fC4/9b5GRlJDtIXa57aZyk2SKMRXXN6NomjfLreUkssTF/jllZ9syLEcaVO0i3NRWKZmzhPmrATXGlxZMsU03zvzN+TLOY40HSPgCuI1fXgMLy2BtnnbVupImdH0CK/efJl3B96i5CwvQHYcm7JTnnMdypay/O7Gb+hfl8hIoVBsBKZp8uijj/LVr34Vr9e74TG4gUCA559/HsuyePnll+eEMX6/f/kd1IBMJkM0Gt204y2Fpmm0tLTw7W9/m7/5m7/h0qXqQkrF+shkMkQikW11zb/zne/wV3/1V8p8YgNQwhgFpmni9VYyPdPpNKOjowu2cRwH27YxTRO3273g57Ncv36dM2fO8JGPfIQdO3bQ1dXFxYsXN6zsipWRKzk1GwAv2pKivUhcgUvfdEv0zURKODWcwZFjfP1gHR3h6nVhtnFY5zX53O4oH+0KcWMqz6WJLB8OZ7g1vb1XEm0VhfLmu5YshtvQcJvVb+bKqpaNx9BZ09xRoSz5yYUJirbk4z2hRS3AK7bHlTiJnqib8UyJm1N5To9kODWS3vBVtRI4O5rlu6dG+dqBOroj7qodq9nPoh6TZ3dF+UhniJvTlfp0ajjDjam8ikK4C8nicWJrIVOsvi8BiwrI1spiwsvNIGjpLDbEmKxxfbClXDRGyOvSsHRBapl9CAGhKvVbAqlCeVu4t+mCRd1BNutZqq0x/sGW8Me+JCVH8rUDdTT6qwt8Zr9Hc8DFC3tjPNMV4vpUnssTWU4OpRlMbvwq7YlMib/+YIQv7o3xcGug6iTe7LPUbQgebw9yrMXPULLIpfEsp0YyXB7PbtiK956omy/uiy1wi1iKimDWYTpXZjpfJldyKNmSsiPRRCX6zO/SCVg60ZlYt5UOzpUchwtjmZrGwC1Go9/kW4cb2Fu3clGMlFB2JBPZElPZEqmiXYnrkpXv7XNpRD0mjX4TU1/ZORVC0OR38a3DDUxly9zYpLaoAB5tC/CdIw0LHLLWgpSSklO5D3QhMHWxqvotpWQiW+bieHb5jRU1RROC0B3vg30NXr52sI6ge+VDUo6sXPuyIzE1gaFpK+p7JvNlbm2gEG4yW+YHZ8fxu3QsoyIAsgwNyxC4DQ2vqeM1tcp/Lh2vUfkzZOlEa1AvNppiWTKZLZExVt4WElSe0dWc+O4kW7Jn2pm1ff/Ec6V1r6y8OZ2ndzrPjlj1yBQhBD6XzoFGL2dHM5saq2hqlZjc5YS//YkCt6a3PkbvXsd2bE4Pn+RXV37CUGoQXegErCDfOPgvcOkuNKHxeNvTjGfGeLP3VcorEARsNlI6JPLxeZ8FXEE0oVd1fFkMUzPmBBoA+XKOgr3w+TqeGSNfziOlRBc6DTMilwZ/I4Zm4kiHweTAvFimgl1gND3EjuhuLMOiwdfESGqIJn9z5TsgGUj2rfKbbwx3nkshBH5rafem9WBLm6J9ux67TQ+GtrrpHI/pXdOxs6UML1/7FY3+ZgLRIFJKinYRTQh0YVB0CqQLaYZS/dyYvs6l8XP0xm+u2IWoLG3SxRQRTxQAt+GZFxulUCi2B0II9u/fz3PPPbfhopg7j+nxePjkJz9JMpnk5s2b5PObN5+SyWR45513eP7557eFyF0IQSQS4Ytf/CJjY2NMTSlnrFqTyWR49913ee6557bVNf/Sl77EX/7lXzI9Pb3VRbqvUMIYBZqmzdmQlUqlqg4vtm1TKpWwLAufz7fg53dy8uRJnn76aTRN48CBA0oYsw0o2rUTxpRnJiWqYa0yquBepORIPhhKM5gs8NyeKI+2BvBb+pKD8j5XZTX53noPn+wJc2E8yyvX4/TG8xTK22DmchsgYVMHE5fDpWu4VjjZtHGsvT6liw4/uTDBxfEMX9pXR0/EveQqfU0IGv0uGnwmR5p9fC4T4f3BNK/ejBPPbdwEe9mRnB7OMJQs8tyeKI+1BQgsU5+8Lp39DV5213n4eE+Yy+M5Xr4+za3pPHlVn4DKpGot61O+vLjzhbWKie6VsFgczmbgNhefYKuV69osUrKoW4FL11bkcCKoiGiq7Tu9iJhpsxFCVC3j5hZi7b9atCVv9yUZSBR4fk+Uo81+fObCmLo7CboNjjb7ONDo5RM7wpwdyfD7G3EGk8UNe89J4NZ0gf92coSL41k+vydG2GMs6VTg0jU6wxYdIYsnO4MMJ4v85to0Z0czZIu1azd6TY3P7YoQ9S7d7ZQzE97xfJnTI5m5d0PBrkTo2U5liF1KQIBGxZFI1yrODGG3QWfYYnedl51RdyW2pYpbg5SSeK7MqZHMhotxfS6NL+6NcazFj7ZMna5Yzzv0JQozzkNZMkV7Tgw0O78rROV7m1rFVW1PnYcnO0J0hC2sFbjxNPlN/vRoA//lxDBj6Y2duBPAkWYf3zhYv6qYnNl7oWhLxjJFrk3m6YsXGMuUmM5VHI5mbgMMTeAxNeq8Jq1Bi46wRVvQImjpmHrFLWre9Qc+HNp48e+877NpR9r+RD0mAmgJuvjW4er3hZSV+71gOyTyNpcnstyaLjCcKjKdK1NynJnrf7vut4ct2kMWO6Nuwh5jRjQj5pwQRtMlRlIbJ1IsO5KRdAmoXqf0mXqrC4GmgS4qz67DjT7+4tHmDStXrbg0keX/+ebAql6nbkPjKwfqeLw9uOR27/Sn+NXlKUqLLLxZK2VHklun2DpTtHl3IEVXFTe2WXRNsL/eS4PPZGAThLCztIUqz7ullGFSSt7qTW6YU9KDhO2UuT51haHUYOXf0ubd/reIeWJ8eufzGJqBx/TyuV1fYDI7wZnRD9luT3/bsRnLjCKlvL2Qy9cwE1e08vaA2/ASckfm/j2dm6oaIZUv5xjNjNDkbwGgOdDGjalrRDwxhBCkCinGs2PzBBSFcp6h5EBFGKO7afQ3IYSg0VfZh5SSvvjNNX3/WjOcGkQiETP/q/c1YmrmilxSVkuxXCCRj9PgawLA0t0ErdCq9hHz1K/p2AFXgG8e+nO6wj040uHM6If89tovyRQzCCFwpIPt2BTKefLlHLZcXfuqZBeZzI7PCWP8Lj9hd3hNZVUoFBtHQ0MDX//614nFYisSDEgpKZfLFAoFBgcHGRoaIh6Pk8/nMQwDy7KIxWI0NTVRX1+P2+3GMIyq0Uxer5fPf/7z/OY3v8G2N68P5zgOZ8+e5fjx4zQ2Ni75vaWUc2kb5XKZTCbDyMgI09PTJBIJ8vk8tm2j6zper5dIJEJbWxuxWAyXy4VpLnRRX4yOjg6eeeYZfv7zn9fkfEgpGRkZWbUjicvlor29HV1ffLGklJK+vj4KhdqLtKenp2seL2Tb9tw1b2hoWNE1L5fL2La97DWPRqO0tbURjUaxLAvDWBjZvhidnZ0888wz/OIXv9jUOnC/o4QxCqSUOI6DrldWWlZ7CRWLRfL5PMFgkGg0uuT+xsfHKRaLuFwuWltbN6rYilVQdmTN+uWOlItOJBja5qz+3mokMJIu8TcnR3njZpJP7wyzt95LzGssOqEvZla1RjyCpzqCPNoa4MPhNL+7EefaZL6m7g73JJJt4W4wiz4zaH0vU7QlZ0ayXBrv5+nOEI+1B+iJuPEuMakrhMBj6rSHNNpDFh/vCfH7GwlODKToTxQ2ZHhPAmOZEt/9YJQ3bib41M4w+xu8xDzmooPQc/XJLXi8PcDDrX7OjmR4+XqcqxM5FY9QY8pLLOQ11xBRs10x9cW/S61vKSkrE/3V0LWVOyBUO/8VoeH2qANCgLkBudObiSOhN17gv743zP56L5/aGWFnzE3YvfQ736UL6r0mn+gJ83RniLf7k7xxM8GN6fyGCWTSRYffXotzajjDR7tCHGvx0xayFhVaCSEQAoKWQaBOZ2fMw83pPK/eiPPhcJp4DcQDu2Ie9jV4l20fTmTL/P56nDduJZheg5PLaLrE5Ykcv70Wx6UL2kMWhxp97Ix5aA64qPeZc+fh8kSOvvjGrqDXBHx6R4SPdoeWrc+5ksPliSy/vjrNhbHsiqOtpnJleuMFfn8jzrGWAJ/oCbG/wbessG5nzMMLe6J878z4hrp0dYQtvn24oWpc4mJkiza34gU+HE5zejjNUKq4IgHT1ck8zPhsmZqgJehiX72XHVEPLUEXzQEXbkMjX3J4qzexjm+1eu6ft+T6iXoNQm6dL++LVXUKdKRkJFXi/FiG9wdTXB7PUVzmBuhLFDgzmgHA0KAj5GZvvYf9DT7aQxZht8GpkfSW9jNsCbYtubsxlVwmMnG7ULRl1fjHpfAY2or6t9mSzUSmtC3FG7aEC2NZhlNF2kKLx5C0hSz21HsZTBY3RQqhCdhT56HBZy75fBnPlDg3UzcU66NSe+df3ZJT4pXrvyZgBXms7WlM3SRgBfnm4T8jeSLBrfj1rSnsIkgkY5kRkoUEoRnhQUeoC7fhJr+K+KfuSM88R4/h1CCZYvX77Nb0dY40HgOgyd9M0B0iPCOqmcpNMJ2dnLd90S4ylBrAdmwMzaDB10TIHSHorohAbGnTF7+14rJuJFenLuNIB01UxlYi7iiN/uYNcbTJlXNMZMbYFdsLVNrvneEezo+dWZEzi2W4qfc2rPq4Lt3Fl/d/k731B9CExqWJ83z3w/+1pnFh+XKO/kQvO6K7K/MRQmNXbB+nRz5YtchGoVBsDF6vl69+9avU1dWtqE9XLBa5du0aH3zwAWfPniUejy+5fSAQ4MCBAxw8eJBdu3YRCoUWHCcYDPL1r399PV9jTQwODnL+/Hnq6+sXCECklJRKJSYmJpicnKS3t5fe3l4GBgZWJNoQQhCNRtm/fz8PP/wwXV1deDzVXQrvRNd1jh07xpkzZ7h+ff1tDcdx+PWvf82vf/3rVf1eU1MT/8P/8D8sGTvkOA5///d/T1/f9nB7WwkDAwOcP3+eurq6DbvmBw4c4NixY6u65g8//DBnzpzhxo0b6/p+itsoYYwC27YpFAqYponL5cLn8y1wjSkWi+RyubkK7PF4qjrLwG1VqMvl2haZbIoao0Z353CAa1M5+k9WLJYPN/p4vD1AwyJxC3B71bLLEDzaFmBXnYcTAylevDLNeGb7We4+uNw/Iq+iLfn9zCTn3jovj7UHONjgxbtEBM7sfRrxmHxpX4yHW/z87vo0b/YmN2xC1wFuTOf5mw9G2RH1cGimPjUFVlCfdMGxFj87oh5ODKZ46crUzMpdRS24xzViK2apPsxmTtes9HSLJdxAarxwYl3cL/ePI+HcWJYb03l2Rj081OLn0bYAkSWcMGavj2UInukKsb/ey3sDldXxiQ2cEB3LlPjx+QneG0hxqNHH8bYAO6OLr3ifLasuKqKJ9pDFkWY/v706zaWJ7JqdVQxNsKvOQ9i99GqYsXSRH5wd592BVE1cXIq25PpUnutTebymRkvQxY6oh6NNFaHMG7c2Xhixp87Ls7siS4piJJAu2Lx4ZYrXbsbX7GJSduC9gRQ3pnI8tzvKp3dGlhSW6gIeawtydjTLewPLhbatDVMTfHFfbMnJ5DuRUnJjOs/vrsc5M5JhKrf2mKuSI+mNF+iNFzC0OI1+k+6Im/0NXkp2JaJKsTVEPQaPtQc51hJYUDdyJZt3+1O8djPB9ancmoQsZafSlrwxnee1mwk6w252xtycHlbiAMXaGEgWuDGdpyXoWvR5ronKwpc3biY2ReDjNXX21XuXjNKTwIXxLNPreJYqlidTSvObq7+kztvAnrr9cwKJL+37Ot8/+7eMpIe3uojzGM+MMpIemhPGRD0xusI9nBo5uaLf14TOkaaH59p0ZbtEf6KXXLl6PGF/vHfu7zFvHX5XcM7pJJ6bZjo/PwZCIpnMTpAppQlaIULuMO3BDrSZ3tF0bopUMbmq77xRDCb7mcyO0zgT8xTz1rMjupvBZP+KY4RWSqGcZyQzQtkpz0Uo7W84xK+v/nxF4pHOUDdus3ps9VI0+VvYEd2FJirPmhMD79RUFAMVMVRv/Cb5ch6PWZkcPNJ0jBev/HTbXGuF4kFGCMHx48fZs2fPip4h09PTvPbaa7zzzjvLCmJmSaVSvPPOO5w6dYqdO3fymc98hl27ds1buL9VsTalUokPP/yQRx55hGCw4oIopSSZTHLp0iUuXbrEwMAA4+Pji86TLoaUksnJSd58803OnDnD0aNHefbZZ4lGo0t+XyEEsViMPXv2cOvWLeUgUmPuvOaBQCUmsdbX/I033uD06dM89NBDPPvss0QikRVd871799Lb26uueY1QwhgFhUKBRCKB3++fs3aamJiYt006nSaRqAwiNzQ00NzcvKhCzbIsLKsyCFprSyvF2tA1UTNBiyYEi82rlO1adwHXx2Yl4RRsyYWxLFcncvzuRpyDDV6e7grRHrLwGBraIpOXQgiiHpNP7oiwp87LX30wyo2p3IZb+yuWp+KMtPBC2FLyVydHODdaffCn1mVI13DidDpX5u3+JKdH0tT7TJ5oD/JYe4CgZeCeiUGrdp/qmqAzbPGtIw10RTz85MLEuiaslqNoSy6OZ7k2meN3N6Y52ODj6a4QnSELt7kwFmMWIQRhj8HHe8Lsq/fy306OcHXywaxPlaiN2u3PECz6DtmOK3zXylIuDWaN3ydCiEVdHcpO9efP3UhZ2bbafowl3G82FVn9vEopeaM3wU/OT254u0FKWdNV+dmSw5nRDJcmsvzm6jSHm3x8pCtIs9+Ftcw7v8Hv4rO7ouyIefjuh6P0xTfGiQsqk2J9iQKDyQJv9Cboibj5WHeIXXVe/C4NU1s8dscyNI63+tkZc/OTC5O8fjOxYheT+fsR7Ip5luzk58sOL1+P816NRDF3ky05XJvMc2Mqz1u9CcKWwUh6Y+Muwm6d5/dECVqLC1ABckWbv/lghPcH0zV5lk5ky/z4/AS2hM/sDC85aeq3dD6/J8rZkUzNXdYE8Ex3iIeal18gIaWk5Eje6Uvyg3MTJPLlmt4HZUcymCwymCzy/mAKgai5A5hi5Rxp9nOoyYf7jpeqlJJEweZ7p8c4MZiqWSxmtuRwcTzLlYnstnKlVNxbFG3JO/1Jjrf68ZqLP9N3RN10R9xcmaztpHE1Yl6D/Q3eJbfJFG3Oj2aVi+YmMJ4d4/tnv8t/9+j/kQZfJWphV2wvz+/+Mj88/w8kC5vrUrYU07kpLo6doyeyE1OvLD751I7PcWniwgpcYwQHGw7THdkJVJ7dU7lJLk9cwJHV77OBVB8lp4RLdxH11BH1RPG5/NiOzWh6uOoxJ3PjJAsJglbFXaYz3I2YEWb0JW4teqzNplgu8E7/W7yw96toQsOlu3i682Ncnjhfc0GURHJj6iqJfJyYtw6A9mAHe+oPcGHszJK/a2gGh5sewmMs/cyoRsAKYhnuuX/HvHW4DQ9Fu1DT63Bt6gpDqQF6IjtnxnQifGbn8/zs0g8pO0rcp1BsJQ0NDTz++ONz83yLIaVkamqKf/zHf+TSpUuUy6uvu/l8nnPnzjE8PMznPvc5Hn/88VXFzWwU169f58qVKxw8eJDx8fE5EU86nSafXxgluBYSiQRvvfUWAwMD/Jt/82+WFcfous7hw4d5/fXXyWTUAoBac+3aNa5cucKBAwcYGxvj3Xff3ZBr/uabb85d8+XEMbquc+jQIV577TWy2Y2fk3oQUMIYBdlslvHxcVpbWwkEArS2tnL16tV5opZsNsvo6CiO41BfX8/x48cZGBigWFw4sPzQQw/NWU0lk0rhvR3wGFrN3C9MTSwaN7Hd4oCWisXYCEqOZDxT4tWbCV6/lWB3zMvDrT52x7x0hC0so/oEhTEjPPj3jzTx1ydHuTSe3VYCoweRsiOrTlJpVCIP7mV3n2zJmVlJPc4vL09xqNHHsZbKKvo6b/X4IiEEHkPj4z0hvKbGX50cIbOB8QtQqU+T2TKv30rwRm+CXVEPD7f62V3noSvsXrI+tQZd/MUjzfzVByOcH30w65N7kfOzFjymvug7ZLs999dDtmQv6rTidemwyhiBpdDE4teoWHZWLEIolJ0F+9FgycmbzcRBUljkHrFnnBvuVW1V0ZaMpIuMXCvy+xtx9td7OdriY0+dl7aga1FRgqEL9tZ5+DcPN/FXJ0e5Fa9Nx3oxbAmpgs3pkQynRzI0+k0eaQ1wsNFLZ9hN0NKrdsA1IYi4Df70aMV6/bWbiUXjvxbDpWm0LOH6BRXR5vuDqQ2fuHYkZIoOmSp9l1qiCTjeGpiZtFy8HZot2vzw3ETNXHJmyZQcfnV5inqfyfFW/5KONd0RN0+0B/j9zdpO2jUHXHysO4RrmXa4lJLsTHl/fXV6w98nFcHFPfrAuU+4u+0mZSWe9u9OjXJqg1xdlChGsV7OjWYYShbZGVvc6tzQBM/0hLi2CYtcHmkL4F1CsS2lZDRV5OK4GjTfLEbSQ3z/7N/yncP/ipivHl3Tebj1MZKFBD+79EOK9sa2PVaKRPLuwB841vIo7aHOmUiebj676wV+e+2XZEvV7xmBoCPUxXO7v4RrRlAjkZwe+YDe+M1Fj1co5xlJDdER7sJjeNgd24sQgqJdoC9xq+rvTGYnSeTjtAbaCbnDtIU659oyffGb20YYI5G8P/Quh5uO0RXuQQhBW7CDr+7/Fj+68D3G0iMrco5xGx6a/M1MZMdJFxd38euN36QvcYuoJzYTK+3is7teYCIzylhmtOrvCAQHG45wtPn4nOvLakjk4+RLOZiJv/rMjueo9zXQG79JpphecC1saVOyS2SKKSZzk8RzUys6BxPZMf7Y9zrtoU5cugtNaDzZ8VGShTh/6Ht90fvyTjShEXZHCLuj3Ji+uurvqlAoFgUL8ycAAQAASURBVKJpGkePHqW7u3tZcUoqleJ73/se586dW/dxJycn+fGPfwzAU089teXCGMdxeOmllzh58iQXLlyomTDibmzb5saNG/zgBz/gO9/5DqFQaMntOzo6iEQiShizATiOw4svvsiJEye4ePHihl7z69ev84Mf/IBvf/vbK7rm4XBYCWNqhBLGKMhmswwODnLo0CFM06SzsxO32z3PDspxHK5fv85TTz2F3+/n8ccfJ5vN8uqrr849gE3T5PDhwzz99NMIIZBSMjAwsFVfS3EHS01qrhbL0LAWmexJF51tM8GlC4F7syxjquBIuDSR5cpklgafyd56L4+3B9lX78GoskpbCEFLwMWX9sX4T8nCPZM5f7+SLztVJ3OFEARclfq0TW71dZEu2rzdn+SDoRSdETcHGrw83RmiyV/JDb/zPhWiEi/1SFuA3niBn1+aXGSvtUdKuDKZ49pUjjqvyd56D4+3B9nf4K3qelBxZjD50r46BpNDD5yNuKC2wgi/q/o7RFKZcL9fSORtFhtqDVoGUKjZsTQh8C8SZ5YtOyuKLJNAsmATcs9vzgtBRezA1j+nHFn9HhFC4DZ1XLp2X4iryo7kzGiG82MZmgMu9jd4eaw9yO6Yp6qDjBCCnqibL++P8Z/eHdqwiLpqjKZL/OryFG/1JugKu3m0PcDxlgA+l1a1nKYGn98TZSRV5PzY6jrgugaBJVxT5Iwz2r0sNr0br6nzVGdwSXGiIyUnh9L8oS+xIe3meL7MS1emONDgxbdEbKIm4ImOIO8MpMjWSOyqa3CsxU9byFp2EFMCL1+b5jfXNl4Uo9ge3H1HJPIVl6OzI2pAV7F9KTvwxq0EO6JLR5Hsjnlo8rsYSm2cCMLUBY+0BpYshwQuTmQ31OFTsZCrk5f4zbVf8aV9X8fn8qMJjac7P8Z4ZpQ3en+/bQQd0/kpfnPtF/zZ0X+PS3dh6i4+0vlx/C4/r1x/aYHbiaGZHGk6xqd6PjsnppFSMpQa5NWbv11S+GA7NkOpATrCXZi6i731BxEISnaJwWRf1d/Jl3OMZ0aR9QfxmX66wzvQhI7t2AynBlcdU6QJHcuw8Bpe/K7AvJ95TR9RT4xMMU3BLqzanWQyO85rN1/m6we/g99VqZcHGo/gcfl4f/Adzo2eYiI7ftdvCYJWkGZ/Cx3hbrojO6n3NfDj89/j0sT5RY9VtAv8/sZv2F9/EMuoPIu6wzv4+sHv8OKVn3Nz+tq87V26xcMtj/KZnc8T89St6nvNMpIe5vTIyRknJA1DN3mk9QkeaX1iwbZSShzpUHJKpAspJnMTXB4/z5u9r64oEun9wXfZV3+Ih1seRQiBz+Xn2V1foD3czR97X+dW/MYChyFDM4l6YrSFOtgR2UV7qBNHSv7nt//HNX1fhUIxH8uyePzxx+dFGlWjVCrx+uuvc/HixZodO5fL8eKLL9Le3k5nZ+eWi2MGBgY2ZY5TSsnly5c5deoUTz/99JzxQDU0TaOzs1PNvW4Qm3nNL126tKJrrus6XV1dDA0NbXi5HgSUMEYxp0hMp9OEQiH27t1LJBJZkJN26dIlBgcH2b17Nz6fj89+9rM8/vjjTExMUCwWqaurIxaLzdmrlUolPvjgg634Soq7MHWB39Ip1GC1u9fU8CyyQimeL2+b+KyApaMtlvm0iTgzKyFH0wneG0ixp87Ll/fH6AhbmJrGnW07TQj2N3h5pC3A767Ht6zMioqrymKOKPV+E00De3uMbdWEgi25MpHj+lSO128meKY7xDNdIep85oLV5rqAj3WHOD2SpjdeO6HASnAkjGVKjGdKvD+YZmfUw5cPxOiOuKvWpz11Hh5vD/DSlelNLed2wGtqWLqgUIMJ96jXoFo/VEqI30eD7uPZUlVHDCGgwW9C9cV4a8LQIOpZ2AyfFQqsxPrekTCVLdEeutvWVhC0dPwujVRxax9UtiOZylUXPfhdOl7z/hDGzGJLGEgWGUoV+UNvkiPNfl7YG6U1YKFrYsEz6qEWP0eafJwYTG9qOSUQz9ucGslwcTzLy9fifHZXhIdb/BUx9R3lFELQ4DN5pjvEren8qtzCdCEwl2mL5e3tI6quBUeavOyMLu4qIGXFKenl69OkN7B+Xp3M8eFQmqe7Fl91JISgNWSxt97LB0O1uQeDlsGTHUFcy4jTpZScHEzzi0tTKurjAaXsSH53I867/Unl6qLY9pweyTCaKdHkr+6CJoSgzmtyuMnHcKq4YcLk/fVe6n3mktsUbclbvcq5ebMpO2Xe7n+DkDvEsztfwNRNXLrFs7teIFVM8eHwiW0jjjkz8iEvXf0Zz+78PG7Dg8/l54n2j3Ko8SGGU4OMpIcp2gVCVoi2UCdRTx3uGTGGlJKxzCg/PPf3TOWWXihjS5uBZB9SSjShEbQqbZJUIclYevGOVW/8JrZTxtRdBKwgAPH8NIlCfMnj1fsa+czO56nz1uMxPHhMLy69ItTV0HAZ8/tMj7Q+zqGmo0jp4EhJ2SmRK+XIl7MkC0n+2PcGF8bPLno8Rzq8P/gufleAz+/5Cm7DjSY0dkR20RHq5HO7vkCykCRdSGBLB8twE3AF8JheDM3EpbswNIN8ObciR5cbU1d5/dYrfKL7WQzdxNRNDjQcoSu8k4FkH8OpQcpOmYg7Qluog4gnhqVbZEsZXr/1Oz636wurmly2HZvXb/0OvxXkyfaPsJQTohACXejomo7bcFPnq6cnspM99fv48fnvL+oQNEvBzvPTiz/AbVjsqz+IJnT8Lj/HWx7jYP1hsuUsyXyCTCmNrul4DC8hK4SpuzA1E1N3oWkaA4nqgiuFQrF6Dhw4QGNj45LbSCm5du0ab7/99prik5ZiamqKX//61/zZn/0ZXu/q4+DuVfL5PO+99x5HjhwhFAot+dzu7OzkD3/4wyaWTrERrPaa//GPf9zE0t2/KGGMAqhkpw0ODiKl5MaNG1XFDYVCgRdffJHm5maCwSCmaVJfX099ff2CbcvlMn/84x+Vgm2bIIAmv4vJGghjAi6dQJXVp1JKxtLFdU9u1EoE3OAz2Qa6mDkkFbHFh8Nprk/leH5PlE/tiOA258dc6Zrgkz1hXrsRV4PEW0g8XyaRLyPlwnuyI+RGFwJ7y70Yao/twFSuzE8uTHJqOM23jzSyv8E77x4VQhDzmjzU7KcvXtiSszBbn86MZrgxnee53RE+vTOC9y5nE10TfKInzCvX4lWjse5XhBB4TI2gZTCeXb8TQ7PfVTWOw5GS0fT2sAavBROZEumivcBhQQAdC8Qn68PUNZqqRMzYEsYzJUorcYyRksFkkSPN8z8XAkJug5jXJFXcXPHa3ZQdyVCyWPVZGvMaBN36fbmi2ZGVSJs/9iW5PJHlC3tjfKw7vCDiURfwiR0RTg6lt0wcUrAlN6fz/C/vDfOR7hBf3ldHvd9c8Nw/2uznRd8UmVUIIh1ZeV4vMYxOwKXXTMS31egCnukOV40kvJNTwxmuTW5shJYjK/FXj7UHFo31goq71J46D2dGMiuOcFuK3TEPnWH3stsNp4v85OKEEsU8wNyazvPi5SnV31HcEyTyZd4fSPHcnuiiEXWWoXGo0cc7/Uni+do7Kuqi4ty5XEzd1Ykcg4mtbf89qJSdMr+5+kuinjoebXsSQzOIeKK8sPcrxPPTXJ+6stVFBKDklHj1xssUy0U+vfM5Ip4ouqYTcocJucPsrT9Q9feklFyfusqvrvyEKxPLOwM40mE0PUzRLmLdIUq5OX0dZ1GfzllhjI2p33ZdnMiOkSkuLeL1u/wcbDhMxBNbtmwALsNaIJaZpVAucG3qypLCGABblnn15m8p2UU+3vMsjf4mNKHh0i1cukXIHV62HI50VuSEY0ubl6+9hKV7eLz9KVyGhSY0AlaAffUH2HfXdZNSEs9P8asrP+Xi2Hk+1vVJvC7/sscB8BhejjQf47G2p9gV24sQGlJKcqUsJae0oLy60DA0s+Jmg5iJezLZXbefr+z/Jv/t5H9e1jlmIjvO989+l8/s/DyPtD6Bx/SgCQ2vy4fX5aPOu3DuYcE5WqXrj0KhqI6maTzyyCPLusUUi0XeeecdJic3xlH82rVrXLp0iYceemjLXWM2kxs3bjA6OrpstM5ywiXFvcNKr3lDQ8Mmlej+RwljFEBFmfbiiy9WFNYDA4vm0129epVf/epXPPfccwSDFeX+7ItpVkxj2zYffPABv/3tb2uuFlWsDSGgLehatQV+NSIeg4C18NGRKzsVx5gV7ENC1QkgXRMYNVKztAatRQettppkwebnFycJWDrPdIUWzBbW+UyaAi4Gk/fPhPO9Rq7kMJYu4UiJftf16Y5YWIZG0b5/ImSqcXO6wD+eHuO/e6yZ1oBrXifE0AVtIQuvqa3KPWAjSBdtfnl5Cp+l88me8ILOUsxr0hxw0feADRD7TJ2wZ/3CGE1Aa8iqKjSM58tkSvdPPXAk3JzO01hlNXB7yMKli5pF3tR5TcLuhe/SfMlheIUW/I6E/mQBKeXC+95j0BRwcWuTXZ3uxpGV6J582VngNhfzmsQ8Jrem7++6OZkt86PzEzOCQt/8ayUEjX6TOq/J2BbHCTnAH3qTuHTB1w/W4zPnRyv5XDqdYWtV95QtJemiPRNFthAhKg5/nRE3VyZyVbe5l2gPWcuK6BwJb9xMbEp5htMV96KlhCqaEHSG3QQsvSaxg093BZcVuZdsybv9KQYSqp37oFKyHX5zdVoJo+5ztmdPfG0Ubcn5sSxPdgaJeMxFv9uumTileL7277QGv4vuiHvJMQ5HSv6oXJhqxu0FgysP8Ck5JV668jOCVoj9DYcQCBp9zXxp3zf4q5P/men81DLHYlVZqHMlnPn9lRo4F+w8b/T+jtHMCJ/o+Qy7Y3sxtMXdiFLFJO8PvsNbva8ylBpccfmShSSJ/DT1vtuTdzemry75O+OZUTKlDJZxu/0ylZ0gW1o+dk/CprtYO9LhD31v0Jfo5fH2p3ik9Qm8pm/Z37Olza3p65wceo+BRaKl7iZVTPLLK//MeGaUT+38HCErvOi2t+I3eOnKz7g0cR5DMxlOD9MT2bns+TE0ky/s/SqPtj2J1/RhS5tL4+f5cPgEE9kJytWEMVSilvyuAHvq9nO48SE8phchBLtieznQcIh3BpZ3NZjIjvPTi//E9akrPNX5DD2Rnehi+amr/z979x0mx3Xe+f57KnRO09OTMRhkYBAJgDlLFIMClSiZEiVrbdlaWbu2vOv42Ovr6+xde9deX99dr629K9uSrGhJlCmTlCiRIkUxACBA5IwZTM6dY1Wd+0djBgAx05Pz+TwPHhKYnq7qqu6q6jq/876pQpJTg8c52PXqpI9VFGVyNTU1NDY2Tvq44eFhjh49Om/rkUqlOH36NNu3b8fjmXzyxUrhOA4XLlxgy5YtFR83WYhCWT6mus8jkcjCrNAqoIIxyphz5yp/OYFy6OWll16ivb2d+++/n02bNmEYxtjPhoeHeemllzhy5AiFwsoe6FhOBLAl5uN75+Ozqu5g6oL1Ue+44ZX+TImR3NQGSG2Hcas36AK8VyqozGY9BeWbUkupYsxbZUoO3z41xO3NITzGW2eQC+oCKhiz2E4NZLl/Qxifdn31CL9LZ0+9f1WUqG6P53nxUoLHd9Vw7eREAVR5DHwufdGDMVCuHvOdU0PctTaEz7x+f2kC6ldhMCbs0akPmpwbmt2N+Rq/eaVk+40H1HNDuRXVAgXgSHea29YErwsEjFZJWht2c354bqo83NTgv6GqhLwSIrg0MrVlSKArWSCet6jyXn8j22tqbK/1cbg7veiVOHrSRfrSRdZVXX8jw60Ldtf7eXOOKlUsZamCzbdPDbKrzndd1RgBuHWN6iUQjIFyhZ8ftyW5bU2Q1prryxULyqHj6VyjlRxJX7o0YTAGIOIxuHddmK5EYUmcT2Zjd71/wnajoy4M5+hKLsz5KFeyOT+Un7SCS3PYTXgOgjFRr8HGCm2k4GorqVcvp1b8516Z2IXhPGcGZz9hQ1naVton/PxQjraRAlUeY8Iyt36Xxu1rQ5ydh2vkzdVeGiZo5TSqK1nk3AoImi4F3zj5Zb5z5p+B8rmrYE/9O8BAtp//feh/YOomgtGJhA6ZcYIdpwaP85vf+6Wxv5fsEjlr6sfHM4Mn+MMXfnusFY8tbWSFaizXshyLE/1vcmH4DA2BJnbW38S6yAbC7gi6ppMrZRnI9nNm8BRnBk6SKMSxnOldr3Yk2vgvL/0++jX3VCYLuJScEn/y4v+FLq7+TtEukLcq74PL8Tb+5Ef/15TaEk1GSkl+GvvclhZt8Qt0JS/z3IWn2VS9lU3RLdT5G/C7/IBGwc6TKabpy/TSmWjj4sgFkvk4BbswrTZbqUKS5y99j8M9B9heu5utsVbq/PUYukmulKUr2cGJ/qOcHz5LpphGIinaRf7Ha/8NQzPKf7fGv9co0Hhgw8Pc1XI/Lt2F7dj88OKzPHPuX8iVslOKiB3qfp2udR28Z+sHcRtudE1nf9PtUwrGQPn98XrnT3iz9w3qAw1sr91Fc6iFKm8Ut+HBdmzydp7h3BB96R7aRi5wOd5Gwc5TtNU9VEWZCxs2bCAYDE5apeXw4cNks/N7TX/y5EkefPBB3G73qqoa097ePuljXC4XpmlSKi3+vSRl9qayz03TxDAMVYxiDqhgzBKge3Q8VW7MgAvdpZWraZQcSqkihXgBa4phg4Vi2zaXLl3i0qVLBAKBsd5n6XSaZDKJ4yzvm9orkhA0h93EfAYDs2in5DM0dtX5brgPJKWkN1VkJDe1E7HlOOTGGfwQQlDrN3HNsqR+jd+kObJ0K8aMiucselM3DhZqAnyTDKwo8+/MYJZE3rohaCGAe1rCHOpKr/iZro6E7lSRTNEm9JbqFi5j7io8zYVE3qY7WWRT9fWDcoLV+XnymDobqry81pGaVZWT9VUeYj5z3OP+qYHsigvGnB3KMZyzqPZdHzQJe3S21/q4OJKf9Wv2mRo3NwXH/Vl7PD+tgMRQxqI9XrghGCOEYH9jkB9ciNO+yFVj+tNF2uN51r7lvCyE4OamAP96dpi+9Mr/Ij+UsRjIlGgMXV9RRBfgWULHqJzlcDleYFuN74Y43FvbjE2mYDlcGs6zuXrisISuCe5oDhLPWTx1Zpj8Mj2veg2NDVWeSc+Lx/uyC9bar2CVr88dKSteE4c9OlGfOesKU9tqfHiMyd/LZwezdCxQOEhZemynXHljLioUKcpCypQcDnSm2Fnnm7CdkRCCW5qCfPvkEPH83L3HvabGzjpfxesFR0pO9mcYmoM2qgrkrRx5a+Yho6n+vuVYJAszryRnORbpYmrGvw+Qt/Jcil/gUvzCrJ5nPI50yJQqt0Aaz2Rtk8ZjS3vW22K2Sk6JwewAg9kBXu348bwtx5Y2Q7lBXmr/IS+1/3BKvzOViju1gTpubrodl14O4fWkunj67JPkpvFZKNoFDnW/xts3PDTWQqsh2IQmtCkHgCSSvJWjLX6RtvjFKS9bUZTZ03WdpqYm3O7KlVAty+LIkSPzvj4DAwP09vYSi8XmfVlLyWTtqYQot60zDEMFY1aIqe5z0zRVMGYOLJ27sIvAFXKhe6Z3g3fOCAg0+dn4gQ3s/5W97P2PN7H3l3dz0y+V/+z97G72/seb2Pere9n2sS1EtoQRk/QSXgzpdJquri46OzuJx+MqFLNECcqzOLfV+iZ9bCVba3zUjzNLqeRILo3kpzzTN29JkgVr3BKezWH3pLNtJ7Mt5qXOP3EZ2KVOUq6qoyyudNHhUFf6hvepEIINUQ97Gycvj7uSSbnwZYonM9FZcqWFN6ZCALvqfIRncZ3jMTR21PoIuG48Jsfz9opsgZPI2xzry9zw3nbpGjc1BIh6Z39u2d8YuFKF53oSpl2JKlGwODuYozTOSaPKa/Dw5qpFr55WsCVv9mYojBN4iHgM3rExsqLaLUyXBJxlcpCa7rVJ0ZacG86Rm6TlmtfUedfWKB+/qZbGUOXZ8EtVzG9SE3BVnMVmOZL2+OzDdVMlKbe8mywcqQnBmivVgGZjY9SDOckBR0p4rXNxB62UxZUu2rTH86rVi7IsvdGdJpmvfE4LuXX2NQbmdLkht86OSe7lZIo2pwdyi14pUFGU5asx2ESVNzr29xP9RynY0//On8jHsZyrx0pd6Lj0yoPsiqIsDT6fj5qaGjSt8tjMwMAAIyMjC7JO58+fX5DlLCVTqcQjhEDXF2lsW5lzudzkIVS1z+fOqg3GmEGTHT+3nbv/y52sf3QdgSY/hnf+31RCE/gbfOz69E7u+pM72PbEFmpvrqFqc4RAUwBfnQ9/nY9AU4CqzRFq99Ww8QMbuP13b+XW/3QzsV3V6G715lemz2tq3Lk2RLVvZoWigm6d926L3jDAJqUkmbc50jP57INRecthIFMad2BgU9Q7acn3SmI+k3vWR2YdrlkIAZdO7TiDo44jGZ5i9R1lfj1/MTHujFafqfHurdVsjK7sHqcCqPGZ+MapEpAq2OStpXPj1Wdq1AbG+TxJVu3MyYagi3vWRWYcjNgQ9XBbc+iGgd5ytZgMA5mVV6o4Zzm83pliZJxZvltiXu5bH2YKBREmtCbk4h0bq3CPE3Y+N5TnZP/0ytA6Eg52pxjIlsYNqt2+JsSDm6omHayeb290pSesXHNPS5g714ZYgvnvORXy6DdUIgIo2ZLEJINsC8mlCxpDrnFDEgPZ0rRbY5wZyHFxJD9pkNKtC+5fH+a372vmo7traQi6xv2cLFVRr0FskmvseN4a99gyn7Ile0pVeOqDN1YGmw6fqVEXMCc936SKNmdUm49VLVmw6Vhl7S2VlSNVtHmpPVHxnKYJrrR3nbv7EXsbAkQ8E59jpJT0pkucmOZ1pKIoyrUCrhAe42qlx6HcwIwmQ3lM73UtrRzpYDlqdruiLAeBQGBK1Vna2tooFBbmmv7ixdVXOWqqFUFWU3uplW6qlX/UPp8bS3/keJ74633U3hQjtDbIjp9t5bb/+1a2/0wr9bfV4Y7MT4pZMzUa7qzn5t/YR8tDzbhCLjRDq/hmFkKg6Rqm36R2bw03/+Y+Nj22EU/1yh6MVeaeEIIdtX4e2BCZdvsTr6Hxri1R1oTH7+d4oj8z7Rucl+MF0sUbB4IMXfCebdUEZxAAc+uCd26porXGO6cnCb+rXB5/LsM2uoC3bxg/wJO3HLpTK2/AeTkayJb44cU4xbdMkxdCsL7KwxN7alk3h+eMkFuntcY7oyBDfcBkTcg1p4PLUZ/Bbc3BG44ZjpT0Z8otlqbLZ2qsr/LM6c1iXcDb1kfGbfNRsB06V2nLBiEED22KsLPWP+1KANVegw/tiBEYZ5tmSw5HejKkiyuztNXpgSxHezM4b7kJqAnBOzdXcXNTcEafs5Bb572t1WyIem44R2WLNs9dGJlRG5nORJFXLo9facZjarx3WzXv2BSZsOz/dGmCaR+jio7kyVNDZN9SOUQIQchj8MEdMW5dE5qz6jYeQ2NLzDuj83bYo7O+yjNn2wvA0AQPbIzgfkuqSkpJumjTP4OQmSZgfZWbqNeYs4o75UpTfprHud4rVzuZfqBhMFvixbbEpFVLhBBoQhD1mrxnaxW/dW8zH9ldy94G/5JvhzdamXGyVlOJvEV2gY+bBVtiTaF6QLXXnNX7KOIxCHuMSa+/zw/lKKlqBquWlJJUwWJoFq19FWWxvd6ZIlmY+DuQEIKGkIutsYnbCE6HocEda28Mql9LAoe70+PeX1EURZk6WS7vd4Whzaxaakt4/VgbJYDh3BCWszonKynKcuP1eolEIhUfI6Wkr69vwVr4LOSyFEVZHZb2XcZ5VHNTDNeVUt1CCHw1XtY+2Mzuz+xk36/exMb3b5jb1kUC1tzXxI6fbSXYEpzxoL3pN9n43vXs+NlW3JHlWWpcWTyGJnhoUxXv2hLFM8Up7+aVwZy3bwjj0m/8nVzJ4dnz0y+dd2E4Rzw/fjulrTEv72+dXjgm7NZ5bEeMt2+IoM1xcrLGZ/L4rhp+8fZG3rYhTNUsB6FcuuDedWHeviFyw8/KlRiypCrcbFMWjuVIftye5MLQ+LPdt8W8/PzN9dy5NjSjme2C8uBmc9jFB1qr+cXbG3liT+20w2sAO+v8fOa2Rj65v5499X5MTczqfRpy63xoRw2bq6+/qSulJFdyOD+UpzSDfhBRn8FP7YzxS3c08cDGCFGvMavBcFMX3Lk2zDs23diORUrJmYHcpCXPV7KgS+eJPTXsafBPOcwR85k8vvvGfQ/lbdoWz/PmNKqELTd5S/LdM8PjnqO8psZHdtVw97rwtIITUa/BE3tquW1NEP2aN7ykHDQ72pfhaG9m2tU4Rj1/MUFbvDDucarKa/CB1hg/fVMttYGZDX5rAmp85bZHT+yupco7/epzpweyvNyevCFwBFAfdPHEnhoe3VZNcJJwQaV1jHoN7l8f5hdvb+QztzZQVWF29UQag25++qZa/t1tjdyzLkTQrc/qWOoxNB7cVMWdzaFxf35qIEt2iq0or6Vrgoc3R/nsHU18aGeMplkGIwWwudrL+7dXE37LdpNS0pUs0JOa2c2o1ztTvNF9Y2vCCddFCGJ+kwc3Rfj5m+v597c38uDGCBHP3IWA5pKuCeoCrkmvP7NFh6LtjIXLFuKPlIz7mXurmQTSrxVy61P67F5OFKa0PsrKNZS1sJZJ+zhFGc9AplyZpdI5LeTS2V7rm5OQbUvEQ2Ow8r2/oi15tUO1qVMUZXaypex1rZM2VG1GE9O7Rgy4gty65k58Zrn9m5SSM4Mn53Q9FUWZP36/H5+vcvtGy7IYHh7GcRZm0kexWCSRSCzIshRFWR1m1lNlmdNMjca7Gm/4dyEE7rAbV8iFEHDxO5fmZHlCEzTcUc/2n9mGOU7blOnS3ToNd9Sju3WO/PWbFJNzn5jUNI1QKEQwGKS+vp5wOIzX60XTNHp6ejhw4MCMyikqi6NgObh0gRACr6nxwR3VtNb4eObcMJ2JAtlS+Ua9LcsDI4Ym8JkaNX6TR7ZEuaUpOG7riJJdDsV0JqY/0zmet3nlcpLmXTU3DHLoAh7cVMWakJt/OTNMV6JAzrIp2fLqOuoCt67hd2lsjXl5aHMVLWHP2AC7ZUsKtjPp7N2p0DRB1GfQGHSxs9ZHcbfk/FCON3sznB/OkypYFCyHgiWxHIktJY68GnrQtfK6eq+UmX9wUxW76vxj++RamZLD987HZ73OowTl5WsCdCHQtCv/FQK/Sxt3EEdQHiCp8ho4TnmbO/LK63IYe32rRX+mxFeODfDvb2ugNnD9TcnRyjH/9pZ62jdX8eKlBOeHc2ODX6OTossDVAJdA5euXWk54KK1xsvWmI9qn4Gpa+gChsdp3TQVpi5YG3bTEnFz59oQibzNqYEsx/oyXI7nyVvlz0TRcsb26ej7VNfA1DRchiDg0mmt8fHAxqpyBZpxUitt8TxHetIzWk9NCKp8Bs0hN9trvHxkVw2XRvIc6clwbihH8i2fp/J7r7yeQpSPT64rn6dav8k7NlWxp96Pe5zPU7bk8L3zIzMOGyxXUkpKjsTUy1XpmsNufvG2Rl5sS/CjtgTxvEW+5FCyJQ7l9+fo+3JTtZf3tVbTEnaP21YjW3L41okhUit8RmpXssgXj/TzyX31BK4ZMBZCUOM3+dm9dextCPDM2WH6M6Wx86hzzXnUfeXztLPOz4ObqmgKutBu7EdIR6LAt04OzSoQOZyz+MrRfn7+5npiPvOGz0LArfO2DRH2NQY52pvmtY4UfZkSRcuh5Nx4zjI1gdvQiPlNNld72F7rpzHowqVr9KQK/PBifNrrWLDLgaOYz2RPg/+6889oxY3HdsS4Z12Y1zqSHO5OkyzYFG2J7Ugk1w74C1y6wGNoVPtMNkY97Kzz0xB04dIFhibGKpBMl65Bjd9ka8zL3gY/eUtyeiDL8b4MF4bzpIs2Bbt8jLLHOecbmsBlaHgNjeawm4c2V7E15h23nVWyYPPchelvy9FtFnTpbK72sjHq4ZHNVfSlSxztzXCsL8NwrnwszVtO+drkyn4e3Y66EJi6wGtoRLwGtzQFeduGCAHXjdUsS055wG1khm0eC5bkn47243dpbK/1Tzn8qQlBldck4jHYWevngztiHOpO8Xpniq5kkUTeXhID7LpgSq1Kt9f6+C8Pr2chv0JpmpjSwOxbqxlNl8/U8ZqVr7nLAaviqrqGVK4ngWFVLUZZ5rIlhze6U+yp9094r0HTBHvqAzx/MTGrSrACuHVNcNJJTW/2pBlcpa1jFUWZO92pToZzQ/hMP0II9tTv45am2znSe5C8la/4uy7dRbU3xiNb3sv+xtvGAjWJQoIDXa8sxOorijJLQgii0SiaVvm6I5fLkcks3GQ5x3EYGRmhpqZmwZY5F4QQGIaBruvouo6maWha+X7L6H8n+v9QaPyJVcrSpvb58rEqgzGh9SF8dZXLmna/3DNnwY/IpjBbHt+EMYUbplMlNEHNTTE2PbaJs189hzWHN5ii0Sh79uxh//79rFmzBo/n+pL/hw8f5tChQ9j29QM4uq6zZcsWqqqqALh06RI9PT1ztl7KzDhS8sOLcbbV+FhfVd6XLl2wp8HP9lovbfEC3ckCI1cGUIQQBN06jUEXG6JeAi593MFRR0qO92V54VJixoMSP2pLcMfaEC2R61uDCSEwBOyq97Ml5uXicJ7uVKE8QGZJNA38Lp2Yz6Q57KYuYF43+OVIyYGuFMM5i3dvjc5o3cYjrgwimTrsaQiwpyFAyXYYyloMZEsMZ0ukrwQiCraDRvnxPlMj6jVpCLqoD5aDBuMNURRth+cvxGmPV/7CWclNDX7CbgOXUQ4PuK4EiNyGhtu45v91gcfUxr3JZuqCRzZHub05RN5yKNiSouWMDQQWR//NdijakoLlcGkkv6LbP50byvGlN/v52J7accMxLl2wudrLpqiHXMlhIFsinrcoWOXPhku/OgBZ5TUJuvUZVYWZCk2UB+RrAxq1gTD3rguRKToM5UoMZEqM5Kzyfr0yWDoa3Aq5daI+g+awh0iFqkipgs23Tw6RmUGFg2td+3naWednZ52fku0wnLMYyJQYylpkrgxAF20Hcc3nqWr08xRwYejjf55KtsOLbQkuDM/887RcWY7k5fYkNzUEyhWuhMDn0nl4cxV3toRoHynQkyqSLJRnbZt6efC5OeRmfdQz4XuzYDk8e26E04PZBX5Fi+Nwd5p/8Q/x3m3V1w18CCFwGYJbmoLsrvdzOZ6nK1kknrMo2BJNlM9R1T6DloiH+sCNQZVRg1mLrxwdmHY7wvGcGsjyjRODfHR3LWG3fsMyyyEDg/vWR7hnXZh4zmI4Z5Es2FiOM3Ys8+gaIY9Oldcc9xwxm1aFo0FDr6mxreb6WUij5/7GoIv3t1bz7q1RBjMlRq60n5GMBuPKoZ3QlQDneNXsxp5zxmt6/THqljVBblkTpGA5DGZLDGZLDGctsiW7fF60HbQrjw+4ysfShoCrXEVkgnN+3nL417Mj9Kdnd+4UV0IuXk1nXZXOuioP794aJVmwGcgUGciUSBXL61mwHBwkplYO7oQ8OnUBF2tCLjzm+JVxRitv/eRykhl0+hozlLX4x8P9vL+1mtvXhqZ1DizvCwjrBm/fUMU9LWHa4gWO9WY4O5jj3FCO3GxWbpY0TdxQZWc8ulbeT0tROawNM02Sek1t0tZlJUeSyKtQxGomJSs+WKusDmcGc3QlC2yunriFc+OVdkqz+Y4c85lsiXnHnagwqmQ7vNaZWhJBUUVRlrf+dC/H+o7QGFyDLnQMzeCndn6MjdHNnB06RX+mn1wpi+3Y6JqOS3cRcAWJ+mKsCa1lZ+1uavx1Y8fFXCnLDy48zVB2YJFfmaIoUyGEIBgMTvq4fD5PLjf9NsszJaUkmRy/ffhSoes60WiUcDhMOBwmGAzi8/nGKvC43W5cLhemaWIYxtgfXdcxTRNd16/7N8NYlcP2y8pE+zwQCOD1etU+X+JW5daO7axGqzDjIj+UZ/j0yIxvDF7L9Jusf/c6Ao2BWQ0kjEczNNbc18jImRF6Xumdk/Vdu3Yt733ve9myZQsul2ta6yylpLW1lXvuuQdN03j11Vf5+te/jmWpG6CLKZ63eOVyeeb1J/fXU3fNAJ2pa2yu9o7bLqMSKSU9qSJfPz7AQGbmM5OSeZtvnRziZ/bWEfbcOIgH5RmsrbU+Wmsrl/ErrxeA5Nxgjm+fGiLmM3nXlqo5/+xdy9Q16q8EXmbDdiRvdKV59vwIRXtmH2Yh4IPbY6wJudG10Uox03/tmhCTviZ5ZYa87UjylsO3Tw2t6GAMwBvd5QopH9ldO+FA92gAocWl07LQKzgBIQQBt07Ard8QQpsOKSWZUnlfnx6Yn2CEqZcr6dQFZvd5cqTkzd4MT58dJr+Ig6WLxZFwqDtNX7rI+1qr8RhXk+ght8GueoNd9f4pP5+8UrXntc4U378wsmpm+xdsyXMX4mhC8IHt1eX2ZNdWORHlNjlbYj62xCY/R11LSkl/psRXjw1wrG9uZtpYDrx6OYXjwCf21l4Jto5/DtCEIOozifpmX8lwujoSBf7xcB8f21NLa63vSjWo69dzNKTTGHLTGHKP/0SLwG1oNIXcNM1inaSUY+G1Fy7FmeEpvyJdK4egqrwGW2Izfx4pJX3p8vt0Ntd7o7pTRb50tJ/uVJF3bqkicCVwNt3rtNHr1w1VHhJ5i65kkVc6krzRnSZVsBe8SpguZt+KaLHNJqwrAJ+poU+yH3MlZ8bXuMrKUbRX33WZsvIMZy2O92XZGPVO2MZQE4J71oV5sS0x43N9S5WbxuDE1xxSlq+r2kZW30QARVHmni1tXrj0fVoi69leswsAnyvA3S1vY1/jraSLKUp2CUc6aEJD13Tcugefy49bd49d00spKdpFnr/0fV6+/CMsR40LKMpyEQgEJn1MqVSiWFy4MQAp5YIGcaZCCIHH42HTpk1s3LiRtWvXEgwG8Xq9eL1ePB4Puj7xPTll+VH7fGVZdcEYzaURba1CTPDtVUrJ8KkRcgNz88Wy7tZaGu6qn3B5s+UKudj0gY2MnB4hPzy72caNjY186lOfoqam5roPsOM4SCnR9co3fB3H4eTJk9x77714PB7279/PU089RSqleh0vps5EkeGcxUjO4v+80cvju2pYX+WZUWACypUI2uN5Pnegl8uznOEugUNdabyGxgd3xIj5jFmdPBwpOTOY4wtH+uhIFBBAuujMfrBiHu/hj4YNXu1I8uU3B2Y141kAXlPHM8mM3bkghEC/0nKjPJN7/pe52GwJB7vSdKeKfGxPLVtj3rHAwVyRlKtyzKRg2Xy2ZpBS0p0q8uSpIV7tSM1uIFcyb58pKSXZksPBrhRfPDJAprQ6ZyVrAty6xnfPDONIeM/WKMFxKohMVcGS/ORykq8c6yddXF0DWrmSw1OnhxjJWXygtZqY36w4a3cqSrbDxeE8X3qznwvD+Tn9OJQcySsdSYayJT64I8bmau+4bfsWW1u8wP98rYd3b4ty59rQuBVuZkNS3s7OjA6mc7YaNz61lKQKNj+8mODJ00MUZhnck/O0sqPt2E4P5Pjy0X7a47OvaDQqkbf5l9NDHOvL8J6tUbbX+iqGuCrRtXLAq8pr0Frr47EdFi+1JXi1I0VfpjhWtW2+CcoV4VYrIcBlaONWmLxW3nIoqVDEqqeqWigrgQRebEvwjk0RQu6Jb6tuiHrYXO3l9OD0B3NcumBXnZ+Aa+LziyMlJ/uzqo2SoihzJllI8I+HP8c7t7yP3fV7iXiq0ISG3xXA76o8YO5Ih0wxTW+6h+cuPM2xvsM4Ul37KcpyIYTA55t80lexWFzQYIzjOOTzix8C1jSNSCRCc3MzN910Ezt37sTr9Y6FIZbafTdl9q7d53v37mXHjh1qn68Qqy4Y46vx4om6J3zTOiWHkbNxSnMwK9Jd5Wbj+zagTXHAuJQpkenJYOVsdJeGr86HK1y5aosQgvDGEPW31dP2dPuM1zUYDPLBD35wLBQjpaS7u5u2tjaGh4eJxWLccccdkz5Pe3s72WwWr9dLIBCgubmZkydPzni9lNlxpKQzUSBZsJDA8b4sqUIv791WzZ4GPz5zeoGRTNHmJ5eTfO/cCF1zVB3ElpIX2xOkijbv2RplU9SDMc2QhQRSBYuDXWm+c2qI/iuf31zJYSBTJOieXkWctxrOlTjQmcJcK6gJuGbVmuFaJVtyaiDLy+0JXutMqVm0y4AEupJF/udrPdyxNshta4Jsiflm3RZJSslQzuLMYJY3ezIzGjQ4P5Tjzd4MW2NefK7xW2LMZL0SBZujPRm+f2FkTtoSxfMWB7rSuHTtugpWs2U5ktMDWV5uT/JaZ5L8Ag2ILkUCQcCtYUv417PDDOdKPLipik3RyqXY38qRkt50kRcuJnjuwsiq3aa2hB+3J+hJFXjb+gi3rAle11ppqpwr1Tde60jyg4txhuawDeb1y4HTgzn+1+s93Lk2xJ1rQ6wJu+ekfVu2aHN+KEd2DkJnI3mLL785wJmBLHe3hNle68Nnzj5smCnanBnMcXogy8gM2rb0Zcrn/FvXBKnymXN2LC3akuP9WX7cluBg1ywDhpQrth3qShNyG6yr8kzYpnG6nCtByJfbk/y4PTEv71NbwoXhPH/zeg/7GwPc3hxiR50P7wzDpqNtuKp9Ju9rreauljCHe9K8ejnJ2aHcvFe5EqLchnK1EoA5heOL7chVU3FMUZSVbyBT4mhvhrtbwhM+xtAEd7WEZnQuCrh0dtf7K54XUwWb4/3ZWbU6VBRFeatEIc43TvwTh3sOsL1mF2vCa4l6Y4TdYUzdhaHpOFJiOSVyVo5UIcFIbpjedDcXhs9zfvgsmaKaJKsoy9FU2rnYto1tL+xExFJpcUPAsViMPXv2sHfvXtavX6/a3qwCap+vbKtub/rqfLgjE5ciLSSKJC8l52S26Jp7G/E3Vk5ZSimx8zY9r/TQ8Xw3+aEcTslB6AJXyE1sdzXr39WCu2riMI8QgrUPNdPxfCd2fmYnpV27drFp0yaEEFiWxY9//GOef/554vE4+XyePXv2TCkYk8vl6Onpobq6GoD169erYMwCKn8xcZCM9nN1aIvnr7tR0h4v8Pdv9LGt1st968LsrPVfqfrBDQMqknIVirzlcGogyw8uxDk3lCNbmts7L1KW29R0JArsqvNz77rQWFWb8dZrdN0cWZ4R/kZ3hhfbElwYvn7dcpZDb7rEmvDVz7wjy2Gc6Yjnbb5zeojXOlNsqfayq97PlpgXn6FfXb8J1vPa9ZWy/N9M0eZEf5bXO1KcH84xkrPmbM635cgFL1FuOXJas/LtcdZRXmnLNFdsR1KyJQj5ln+fm+dPF21+cCHO4e40m2M+blsTpLXGh9fUrrQFmfh9ixx9/5YrB5wdynGiP8v5oRyD2RKZGVbkOD+c538f7KUx5GJ7rY+b6v00BF2Y+tV1gqm9T20pGUiXONSd5lB3mq5kYc4+98mCzVOnhzjQmWJzzMuuOh9bYz785sw+T9mizcmBLK93pjk3lGUkZ6mBNwH+K8FHR8KrHSnODeW5uSnA29ZHqAu40MT479PRY2uyYPFye5KfXE7SlSzO+QxvyylXpHjrBdd0j88LxZFwbihPd7KfVzqS3NEcYm9jAL9LL2/LcX7n2s9TX7rEq5eTHLzS4mohgpDDOYunzw5zqDvNpmoPtzYF2Vbjw21UPk5du+6S8vH0cqLAyf4sx/oydCULJGd4vflWtpQc7EpzZjBHc9jN7c0hdtf7iXiMCd+j461j0XI4N5zn9ECG0wM5etNFUgV7RseCgUyJb5wY5OXLSbZUe9ld72dTtfe67QZTO0Y5UpIslM/5r1xO0h7Pk8jPTasfW8JL7QlO9mdpqfKwt8HP1piPqM8oXz9Reftdu56j+/ncUI4DnWlOD2bpThXm7Jw5kaItebUjxYn+LOurPDy4KcKOWj+mPrr+MwvJ1PhN3rExwp56P4e60nzv/AgDmdK8tlgytNVcMUZMKXhnS9T5WVGUFUMCL7UluXVNENcEE3sEsLnaS0PQRVdyehOLtsS81PgnbnlZbstZ5NwMqtEoiqJMxnJKnBk8yfmhMwTcIXymD7fuRhc6QmiAxJYOllOiYBXIWzkyxTS2XJ1VexVlpZjK4L+UEsdZ2LGHhV7eKF3Xuemmm3jooYdoaGjA5apcxEBZ/nRdZ+/evTz00EPU19erfb5CrbpgjLfGiyvoGvdnUkryQ3kSl5KzXk5gTYDGuxvQJimrXYgXOPUPp+l6uQf5lpnY2b4c8fNx+g72c9Mv7Sa8PoSY4Kajr9ZH3f5aul/umfa6+v1+tm/fjsfjwXEcXn31VZ588kmy2ey0nwugq6uLnTt3AuX2TMrCefbcCM+dj4/9fXSg461SRZsDnWne6EoT85tsi/lYG3FT4zPH2vBkSg5D2SLtIwVODmSJ56xZz26ezECmxPMX47zYlqDOb7Kp2sOasIdqn4HP1DE0QdF2yJYc+tJF2uN5zg7mSRXGX7d00eZvXuu+oW3UTAZe85akPV7gcrzADy/GMTVBfdBFfdBFXcAk4jEIuAx8Lg1TE2iaQEqwbIdMyWEkZ9GfLtKRKNAeL1C0nTnfno6E/+u5tjmraDMdU92mliP5f1+9cZ8AM2t5MYG/O9DD/z7YO+4y5mopjoTBrMXg5SSvdyTxmhrrq7ysjbip9ZtEvAYeXUPToGhJClfeuwOZEn3pIr2pIj3pIpZdnkE9F+sVz1vE8xanBrJ8++QgflOnMeSiMegm6jMIewwCLh23UR7EEgicK5UMknmL4ZxFT6rIxZE8Q9nSldDTHKzYWxTs8kB7R6LACxfjGFc+Tw1BF7X+cluMgEvHZ+qYukATAkn585Qd/Txlyp+ntniBojX3n6flTACea64/HFk+vj5zdoQfXoyzJuRmW8xHU8hFyGPg1jUsR5Iulvf/+eE8F4Zz5ErOvA1iLsRxYD5kSg7H+rKc6M/iPaqxudrLuoiH+qCLkFvH1DRsKcmVbIZyFt3JAueG8vSli5Ts+Wp8MzFbQk+qfLz5SXsSv0unOeymJeKmxu8i7NHxGhqGLnAcyNsOBcshkbfoS5foz5ToSBSuhEzm53ggYSw8cmogi0vXaAi62FTtoS7goso7eg1QPofkS5K85RDPW/SkCvSmS3QnC2Pv17lYxWzJ4cJwnovDeb53fgS3oVEfuHKMCphjx1KfqWFcc84v2Q7pon3lnF+iLZ6nM1m80tZpDlbsLSynXOGmL1PiYFcKTQiqfQZrQm5q/CbVPoOQ28BrargNDf1K8rC8HR2SBYv+TImuZPlYmixYOM68dpO6wej+f7M3w4n+LC0RN/euK1cQivnMGbcC04Sg1m/yyJYqbl0T5J9PDHKwOzXj8Kkye9cGyxRFUVaCy4k8p/qz7GkYv72IEIK6gIudtX66k8Upn181Afeui1Rsfy2Bl9uTs2rFrCiKMhlb2iTyIyTyI4u9KoqizDMhBLo+eXVkKSVyAe/dSSkXvEINQHV1NQ899BB33HHHnIcjRreh4zjj/hFCEAgEVCBjgcViMR566CFuv/32Bd3ntm2jaZra5wtoVQVjhCHwxjxo5gRhFQmp9hTWLEuGC00Q211NsDlY8Y1cTBU5+9XzdL7YPfEd6CvrdOL/nGL3Z3YSXDP+F27DoxPbXU3va70402x1EAgEaGpqQghBIpHg8OHDMw7FAIyMXL1YDocnLiurzD1HTm9Q0ZbQly7Rl07M41pNj6Q88NWVKl5p1zS7oJo9gwoxlcjR57QlbfHyQNJSMtdVHebDXO+TxVrGW5eXLjoc68twrC+zYMudiJRgSUgUbBIDOU4NLM2ZhNd+ntrj5dCYMje0cYK0EihYkgvD+TlpizUbC/0ZnWuOhEzR4UhPhiM9i/+Zn8zoZ200gHKif+bXefPJuVKl7tJInksji99DenS7ZUsOF0fyXFwC6zSR0WvA8nXd4pYZninLkWOBpDVhN9trfGyv9dFa6yMwg/Zl4krlnGqfyb/ZV8emag9PnRmel+1Tsh2g8jr2pIq0LdH3ULY0swpLUL7BM5XrT10rD/Yq80dQ3s6KoiyMVMHmaF+G1hofrgkmxbkNjZ11Pl7pSJIsTG1QpzHoZkPVxJWuoTwJ6I2e9LTXWVEURVEUZTxTDaAIMbPJK7OxkEEcKAckPvKRj7B9+/YphYXGUyqVSCQSJJNJ0uk0mUyGfD5PsVikWCxiWRalUgnLssb+jP69urqaxx9/fI5flVJJTU0NH/nIR2htbVX7fBVYVcEY3aXjqfZM+HMpJcOnZ5+ANgMGjXc2oLsn/gA5tqTnlV66XqoQirnGyJkRul7oYvOHN437vEITBJsDeGJesr3TG+xwu92EQiEAkskk3d3d0/r9t8rnr97wdbsrf5lXFEVRFGXuqbFHRVGWKwl0JAp0Jgq80pGkPuBiT4Of25tDxHwm5bFHMeXqI0KUq2jduy5MfdDF377ew+AsJ0Jct76SK63hKjs7mOUrRweWZCjQmUWbI8nUXr+paehq9tO8EqC2saIsIEfCyf4s/ZkSTaGJZ5W21vqoC7hIFqY2WWFfox/vRBP6KN+7fLMnQ2KOWlsqiqIoiqIAWNbk35OFEGgL3Ep4IYM44XCYxx9/nB07dkzpdY5WArEsi5GREc6cOcPFixfp7+8nm81SLBYplUqUSiVs2x77U0lLS8tcvRxlCsLh8FgQSu3z1WFVBWM0U8MTrRCMsSXxc/FZLyeyOUK0tWri5UhJtidD29PtU65OI21JxwtdNN3XRGCNf9yTga/eh692+sEYwzDweMrbpVgsksnMbubzQp8YFUVRFEVRFEVZWUbbLCULOc4N5Xjy1BB76gPcuibIhqiHGr+JMY0SJKausb3Gx6dvaeB/HehhaI7CMQ6SXGkqrSwEOcuhuMJ6/41WepJSVrxh6TU1TF2FNuaTEAJTlYxRlAV1OV7g1ECWxpBrwmC619C4pyXE+aHcpPPiIh6DHbX+iue3vCV5tSO1LKrFKoqiKIqyfJRKk1dX1XV9xhU1ZkIIgWmaC7Isn8/He97zHnbs2DGlMI5lWQwMDHDixAkOHjxIZ2cnlmUteIUbZeZ8Ph+PPvoora2tU9rnpVKJwcFBTpw4wYEDB+jq6lL7fBlaXcEYQ8MVck34cytrkRucZXlrAWvf0YyY5CZtz2t9JNtT03rq/FCeoRPDBNb4x/25K+TCW+MtTxWbxufw2g/tXJRCG60+A8w6ZKMoiqIoiqIoyuomgaItOdCV4nBPmpaIm931fvY2BFhf5UGfYkBGCMGWmJd3bonyz8cHyVlTCbRU5jiQKEwesvEYGi5do7gI/dHnW7ZoU3IkrgrBF4+h4Zmg1YgyN3QNfBWqTCiKMvck8HJ7kvvWhXEZ4x8DhRDsawzwzZODxCep8tIcdrEm7K54X649nqczqVrQKoqiKIoyd6SU5HKTV7czTXPBgipQvo5yuSYe053L5bS2trJ///5Jgz+j2+qll17iwIEDdHZ2qmDEMjS6z/ft2zelfZ7NZsf2eVdXl9rny9iqumuiGQLTP3EWKNOTwbFnd3M0uDZA1daJq8UAFJNF2p+9PK3wyqi+g30T/kzTNfwNPsQ0Z+KVSqWxAMu1bZVmQgjBhg0bxv7e1zfx+iqKoiiKoiiKokyH5UguDOf5zqkh/uonXXzuYC/t8TwlW07pxoSpa9y9NsTmmHdO1seWknhu8mBMwKXhmWDQdLnLlpxJq+bomqDGb6pWf/NIF0IFYxRlEVwcyXNhpPIku6Db4OamYMXHGJpgW42PsGfiG/OWIzk9mGUoO/mMbkVRFEVRlOlIpSafyO9yuXC73QuwNmVCCHw+37wvxzRN3v72t+P3j1+UYJSUknQ6zRe/+EWeeuopOjo6VEBimXK5XNPa51/60pf47ne/q4JQK8CqumsidA3DVyEY05udUVjl6gKg4fZ6XIGJE5NSSjp+2EV+eGaVaRIXktgVZpj46/1o05yJl81mxwIskUhkVv3MWlpa2Lhx49jfz5w5M+PnUhRFURRFURRFGY8tYShn8WJbgj964TJferOPjkRhSjcogm6dhzdVYU6jFdOE6+FI+jOTD1CGPQY+18KVnF5ImaJNtjh5JZzmsJs52OTKBExNEPGuqqLAirIkWI7khxfiFVsbGRrc3BTEXyG85jM1bm4KoFWoFpMsWBzuzqC6KCmKoiiKMpeklCQSiUkf5/F4FiSoMkoIQTBYOVw8FzZv3nzdhP+JpFIpvvrVr3L48GGKxeK8rIumraph+0Uz1X2eTCb5yle+Mq/7fCHbkymrLRgjQDcnfoMVEgWYRdLLU+Uh2hpFVJgJWBgp0H+oHznD3vJ20SbbN3FJM0/UPe2KMalUivb2dhzHwe/3c9tttxEOh6e9blVVVTz88MN4veXZlyMjI1y4cGHaz6MoiqIoiqIoijJVmaLD987H+dzBXo70ZrAnGTEUQtBa66PWP/sS0LaEvnSJ0iSVR6M+g+AKDcYkCjbJwuTBmA1RD9qKScZM9fv8wr1en0snUOF+h6Io8+f8UI7OxMTtjYQQNIVcrI96JnxMS8RNY3DiGdhSSroSRdomqU6jKIqiKIoyXVJK4vE49iStf71e74IGYzRNm9FY5XTt37+/YitLANu2OXToEEePHsVxZt+WeSIL0TpKmd4+P3bsmNrnK8iqCsYgRMXQSCltzSYXQ2hdkFBLcMIPk5SS4dMjpC5PXpJsItKWZAeyE/7cFXIhpnmzsVQq8eabbzI8PAxAa2srH/nIR6iqqsIwKs84E0JgmiZNTU18/OMfZ9euXWiahm3bvPzyy6TT6Wmti6IoiqIoiqIoykxcGM7zhcN9HO3N4Ezyxc6lC3bVVy6ZO1XDuRLxClU9AbyGRnPYvSJbCcXzFiN5a9JqPc1hNxHPyqhoIpnanBpjAYNAa8OuFRQ8UpTlZShncbQvg13hwFDlNdgW8014XLhjbahiVS0J/ORykpIqF6MoiqIoyjzIZDJkMpmKjzEMg+rq6gWrcKHrOtXV1fO6jEAgwNq1ayd9XDab5cc//jGFwsRh6LkQCoXm9fmVqe/zTCbDyy+/PO/7fCGqIilXrYy7UlMlqBiMsadQ/nkimqkR2x3DFZ442WXlbPrfGKCYmnkvYOlICvGJP4Rm0Jx2MAbg3LlzvPjiizz66KOYpsnevXtZt24dR44c4cKFC9TV1Y091u/3s3HjRnRdJxaLsXnzZnbv3o3H40EIgeM4nD59mldffXXShOlqYPgM3BE3rqCJ7jHQTQ2hC6SUSFtiF2ysrEUxVaIwUsCx5i95qCiKoiiKoigrWW+6xNeOD7A24qbaN3FFGAFsiXl55tzIrJc5kCkxkClSU6ECjRCCXXV+fnAhvuIGNUu2pDNR5OYmqFA8FUMT3NwU4Omzs9/mi82RYEuJlLLiLDOfqZV/vgA9yDfHFm7mpqIo17McyZs9Ge5oDk14LtCE4KYGPz+8GGc4Z133syqPwc7aymHNkZzFGz1q8pmiKPNLd2u4I27MoAvTa6C5NISuIQDHcXCKDlbuyn3seAF7knC4oijLRzabJR6PVwxmCCFoaGjANM0FGfurqqqa9wo1sVgMn883afWQ9vZ2Ojs753VdAGpra+d9GatdTU2N2uer2OoKxshyxZWJWh1N9iGoxPAZ1N1cU7FaTCGeZ/Do0IyXMfo8Vtaa8Oe6S2emL+NHP/oR0WiUu+66C9M0iUajvP3tb+e+++6jVLoa5mlpaeFnf/ZncbvdNxw8pJR0d3fz1FNPMTg4OLMVWQGEJgi2BKndV0NofRBvzIsn4sbwm+huDU3XysEYS5a/TKRLFIbzpLszjJyNM3B4gEJ8fvrVKYqiKIqiKMpK1h4v8GZPhrdvjFR8XLXPQBPlkMNsxHMWHYkiW2M+9AqTFLbEvER9Bn3pmU+UWKrODmUp2lUY2sQzBwWwrzHA8xcT5FfAZICS7SCp3Cwp4jEWpEqQocGWau8CLElR5s5Kq290cSTH5USBmM+Y8N5gc9hNY8h1QzCmtdaH36VVvC95sCtFrrT8j52KoixBAny1PmJ7qoluq8JX6x0LxxgeHWFcCcZYDnbBppQuh2Ky/bnyfew3B8l0Z6beaVJRlCUpk8kwNDQ0aSWN5uZmXC4X+fz8t3dsaWmZ92WEw+EptbK5cOHCvK8LwJo1axZkOatZOBzGNCdvrb1Q+7y5uXlBlqOUrbJgjMSxJNoEr1qfRc/36h1R/A2VZ3cMHh0iN5Cb8TIAkGBX6N+uGRozvb2Qz+f59re/TW9vLw8++CCRSARd18f+jHK73bjd1/c9llJSKpU4e/YsX//61+nr65vROix3QhcEmwNs+sBGojuiuIImmjn+zQ2BAB10t4474ia4JkD1zmqa7m0iP5Kn/enLdP24m2JCBWQURVEURVEUZToO96QrBmOEEJiahksX5K3Z3cW3JZwcyHDPuhC+CsEQn6lx59oQ3z45tOLGDc4N5kgXbHxmhWCMEDSH3Oys83Gwa/lXPUgVHBxJxdYn9UETXRPzXiVofVU5dKUoS4FkaoFDU9cqfn6Wm4Ilebk9wZ56/4TVs0xd49Y1QY73XW2RbmiCHbU+3MbE3e7TRZsjPRmsFVZxTFGURaaBJ+Jmw6PrabijHlfYhe7WJwzp6S4d3aXjCrrwN/ip2iapv62eje8v0vd6Hxe+fZH8cAGpjlWKsixlMhn6+vpwHAdNm/i6pLa2lpqaGpLJ5Lyv05YtW+Z9GR6PZ0qtoXp7e+d9XYLBII2NjfO+nIUwm0IU883r9S6pfd7Q0DDvy1GuWlV3ThxbYuctDM/4b3jDq5czJdO8dhOGYO0DzRXzKI7l0PlC1/SeeAKVLi6FLmY17SaXy/H8889z7tw57rrrLjZs2EB1dTWBQOCGA5mUEtu2SSaT9PT0cOjQIQ4fPkw2m53g2Vc2V9Ck6b4mtnx4E2awnDac7sFfaALTZ2B4/ez42Vbqb6/j7FfPM3R8dpWGFEVRFEVRFGU1GcpOtSrLDL4AjuN4b5aBTImWSOWbK3e3hHmtI0V3amWF3wu25EBXindvrdz/PejWuaclzNnBHMkKEz6Wg3jewpkkGRP1msR8Bp3J+dvfmoDb1gRx6xPfvFaUheRIiT2FQVGvoaFpopwuXCGO9KTpSxdpCrknfMzehgB+c4DMleovdQGTloh7wlt5UsKFoTyXExO3VVcURZkuzdSov62OzR/aSHBtEJjBfWwhMDw6utvDune1ENsT4/w/X6D75R4cVeFKUZYdKSUdHR3kcjn8/omLAOi6zi233DLv1TRCoRDr16+f12UAGIZRMQg0aiEq5GzZsoVgMLikQyVTaaElhMDj8SzA2szMUtrnW7duXfL7fKVZVcEYaUtKWQt3ZPwvqO4qN0II5DRvjIbWhQhvmLjvHkDyYpLk5dS0nnciosKNNzlHvcs7Ozv5xje+QU1NzVgCNBwO4/V6MQyDYrFILpdjcHCQwcFBuru7FyQhulQZXp3NH95E89vXYE7QT3o6hChXk4ntrMYddnPi8ycZOLx6W1MpiqIoiqIoynS4phAScGS5Hc5cyFkOr1xO0RKZ+OaPEIKYz+De9WG+dWKQwgoaDAZ4tSPFAxur8FSoeiCEYGedj/1NAV64mFjWlXMGMkUsKalUdFsI2FXvn9dgTGPQRWutD03dSFOWCNuRU2qXFvEYmJpglnWVl5Ry1ZgkP7WrZsLHBFw6W2t8vNFdrpxVH3BRH3RNeDPcchzODmaJ5yZuq64oijJda9+xhs0f2oQnOvuBy9HjV3BNgO3/ZhtmwOTSd9tUayVFWYba2tpIp9MVgzEA27dvJxQKzeuY4EKFRKSUUxpXNYz5HU73eDy0trbi9S7tFrmlUmlK22uy99BichxH7fNVbFUFYxzLKbelaRz/A+mr9U272orQBY13NWAGzAkP0NKRdL3UgzMXM+IEaBXKU0tLztlFp23b9Pb20tvbixACXdfRtHJbICkljuNgWeqLudAFmz6wkZaH186qHddEAmv8bP/ENo7lTzB8amTOn19RFEVRFEVRVpqWqoln60P55leiYM1poYJXOpK8fUOY2sDEUQlT17h/XZiLwzkOdKZX1HhBT6rI0d4MtzTdWG30Wl5T50M7argcL3BxOL9st0F3qkjJllBhXoQAblkT5IWLCXJTCApMl6EJblsTojnsRuVilKXCluXWP7Yj0StM7FoTduEztWVfPepaEjjSm+ZtGyLUTDBpytQFu+v8HO5Oo2uCzdVevBMECqWUJAs2h3tX1vlCUZRFpEHjHQ1seXwL7nCleO/MuCNutnx4E6V0ka4Xu5GqcIyiLCtDQ0O0t7dTW1tb8TtdVVUVN998M88///ycTda/ltfrZffu3QsSGCgWizjO5AerYDA4r+uxbt06du3aNaVKJospk8lMaXst5fZAS2Wfr1+/np07dy75fb7SrKqt7RRtckMTz0UJNPmnHWwIrAlQszuGVqkXcHeG4VPDc3IhKITA8E0WjJn7E5GUEsuyKBaLFAoFisWiCsUACKi/tY717143L6EYKO/zYEuQzR/eNC9fWBRFURRFURRlJXHp5bBAJRLoiM9tW4rhbInnLsQpTlKFJujW+emb6the65tNF9wlJ1tyeLEtQWIKg9wRj87P7a9nc7V32QY6BtIlhrKVvxMLIWgOubm1OVip49KM7aj18eCmCPpy3YjKijWSsyatGhPxGGyt8S3QGi2cvlSJY30ZnAnuzWlCsDbiJuI1cOmCHXW+igNPF4bztI+oNkqKosyNyIYwWz68CXdo/u4xu0IuNn1wI5FNkXlbhqIo80NKyauvvjppuxyXy8Xtt99OY2PjvKzHli1b2L59+4K0l0mlUpRKk7diXrt27bytQzAY5JFHHiEcDs/bMuZKqVQilarcHUUIwcaNG9H1+Rkzna2lsM9DodCy2ecrzaoKxthFh9xAfsIEoxkwCbZMPQEmNEFsZzWB5olLQklHMnJ6hHR3ZtrrO+4yBbgqzEC0CvZ85GKUCXhjHloeakb3zu8BXghBbFc1dbfUzetyFEVRlOVntOTndaU/1bWAoiiLyGNovHNzFWtCrgUPfgjg1jVBNlRNUhZewtnB7Jwu25ZwsCtF28jE3zmhfG0f9Rr89E217G0MoC/gRtIFbIh6eHhT1bws98xAllP92QkHhEeJKwPDn9hby+66pVtiuRIHONGfmXSGpM/UeNv6MHUVvsfPxNqwm5/aVUPIYyzbcJGycg1kSmRLlYMxQgge2BDBvZAHwQWQsxxO9GfIFCd+/VGvQX3AJOTWaQ5VrnD2cvvybjunKMrSobt11tzfhH+Nf9pV86fL3xig6b4mdPfSHBRVFGViFy5coLOzc9LvOU1NTdx77724XHP7Pcfr9fLAAw/Me7WOUYlEgmJx8ta3mzdvnpfWOqZp8uCDD7Jly5YFCQLNhd7e3kkfU1dXR3Nz8wKszfQlEokpBWPUPl+ZVlUwxik5ZHoyOBN8OReaoOHWuilfGLrCrnIoYoLWRlJKSukSva/1YefnqDSsJnBHJ/7SbOWseSldpoxDQGx3jKptVQty8NIMjfWPrsPwraoOaIqiKMoEbAl//Wo3v/jUhev+fPapC3zz5OBir56iKKuYqQneuSXKb9+/lv9wZxP7GwNEPDqueR78NDXBrWuCPLYjhtuovKzhvMWZwYmric5UX7rEk6eGSBcrf/8TQtAcdvNvb67n/dtjhD36vFQU0UQ5mFHrN7m7JcSv39PMb97TzAMbI2jz8B0mU3J48vQQ8dzk1UU1IVhf5eHf3dbI+1uriXqNeQnrmJog5NbZUOXhY3tqeWxHNZ5J3h9T9XpnipIzeQhoU7WXj++pJeKZ/eCQoQl21fn4t7c0sC5SeUBdURZLV7JAPD/5/amWiIf3tcbm/fyw0I71ZulNFSd8/VVeg7qAi9YaH2aF196TKnJ6YO7PVYqirE6+Oi9N9zai6fM/JKTpgjX3NeKrX3mVwRRlpSsUCrz00kuTdowwDIO77rqLu+++e87CA16vl8cee4zNmzfPyfNNxeDgIKlUatLr1urqavbt2zenY4F+v593vvOd3Hfffcuqnc7Fixcr/lwIQVVVFbfeeitu99L7zjowMDClfR6Lxdi7d++c7/N3vetd3HvvvSoUs0hW3Qh7pidDYaSAr26cizIBtftruPyDTtKd6cpPJKDlobUEmgMVH5ZsTzF4bGgWa3w9TRf4aie+oLSyJZjkxpwyNwyvQf1tdRiehfsY+Wq81O6tofvlngVbpqIoirJ0TTbwqsyfW27xsXu3r+Is/Xjc4hvfiC/YOimV+XwaGza4aG52EYnouN3lmw65nEM269DTU6Kzs8TAQIlJqgYrU2BogojH4JY1QfY3BehJFTnZn+XMYJbuZJH+KVQTmPqyoCHo5rY1QR7cFCHornx97kjJi20JcpO0+ZgJCRzuyfD983Ee3RbFrDDwIIQg5DH44PZq9tT7ebk9yZnBLF3J4qRhi0rchiDmM6nxmzQEXWyN+dhS7SXs0cduvGTm8fxxOV7gWyeH+NhNtXgqtByGK21j3Tof2hnj1jVBXr6c5GR/lp5UcdI2LBM+JxD26GPbYEPUw7YaH2vDbkxd48VLcQSCuSiv1nvlfX1TQ+X7ApoQ3NTg5xdubeRfTg9xdjA37X2sCagPuLitOciDm6qILOD3UEWZrnTR4fRAlo1RT8W5Z6YueGBjBEdKnj0/QmoKrdiWg3TR5tXOJBurx3/9pq5RF3BRHzQnfA4pJa91pshaK2ObKIqy+BrvacQVnL8WSm9l+k2a7mnkdPuZBVumoiizJ6XkxIkTnDt3jtbW1oqD94Zh8N73vhfDMHj55ZfJZGbeOaO2tpaHHnqI2267bUFDIpZlcebMGTZs2FDxcW63m/vvv5+uri66urpmvdz6+noeeughbr31Vkxz4mvCpejs2bMUi8WK1YJ0Xef222+np6eHl19+GceZ+/svMzW6z9evX1/xcW63m7e97W10dXXR3d096+XW19fz8MMPc8sttyy7fb6SrLo7KenONLmhPN5a7w0HdCEEvjofzQ+s4exXz1Ws8lK7t4a1D05eBqr9e5ex5/CLveEzcYcnPtgUkiXkDI4voVAIx3FIpycJBCljXAGT6tbogi5Td+tU76qm55VepApAKYqiKMqi+cAHqvjN36xDq1Di4eTJ3LIKxggBa9aY3HKLn127vNTWmgSD5ZsR2azDyIhNe3uBCxcKHDmSY2Bg8ooQS8W99wb49KdraG310NBgEgrpuFzlfZfPO+RyDoODFufOFfjN3+zi9On8Iq/xyqIJQVPITWPQxT0tYQayJYayJToSBdrjBToSBXrTRUr21K9vBRDxGmyOetlV72NT1EtT2I0xSdkVKSVdySIHu9LzOp/g2fMjxPwmd60NoQkq3kwcrSiyNuKmL12iM1Hg4kiey/E8vekSibxFcZxtY2qCgEsn7NGJeq8EYUIuqr0GUZ9J1GsQcOno81GKZhKvdCRZG3Fz//owhiYmnQmlCcG6Kg9rwm56U0V6UkXa4nnaRvL0pUuM5Kxxg0wuvbwNIl6DGp9JfdBFfcAk5jOp8hpEfQZuXZu3mVjZksNrHSm2VHvxmnrFsKQQgp11PuoDJkd7M7x8Ocmlkfy4+/ZaHkNjY9TD3oYA22q8NEc8mOPs06LtMJKzqPaZk34OlMW3GvbQTy4neWhz1aStkoJunXdtjdIScfOjtgQn+rLTCi5qQNCjU+U1qPIYpAo254cX/zz+emeK97VWE5ogrLk27KalQtWnRN7m9EAOe+mMISiKsowJXVC/v3bBl1u7v4azXzmHMw+BdEVR5k88HufVV19l3bp1eL03jqWOEkLg9Xp55zvfSXNzM88888y0QyOmabJz507e8Y530NLScl1g4NqKHvNZXePIkSM89NBDFSvfCCFYt24dH/zgB/na175GX1/fjJbldrvZt28fd999Nxs2bLghBDT6mpdyNZGRkRHa29vZtGlTxfX0+/285z3vweVy8dJLL02pZdVCOXLkCA8++OCU9vljjz02q33u8XjYt28fd91117Ld5yvJqgvGFOJFhk8NU7U1ghjny7nu0ln38FrsnE3bM+2U0sXrgiaG16BmTzVbP7YVT9Rd8Y06cjbOwJG5bWUQXhcad71HFeN55DSTd4Zh8I53vIPbb7+dCxcucPDgQY4ePTqlHmurWdXWKgz/An+EBASb/HiqPeRUOV1FUZQVTdfhs5+t5Td/s77i43I5h2TSpru7xNGjOV59NcOBAxkGBiwKBRWinC/ptM3QkIXLJTCMq380bfl9kfF4BDt2ePnlX67lwQdDBAIaLpdA18uvB8Bxyn8sS2JZknze4dChLN/4Rpxvf3uEoaGlOZvZNAU//dNR/viPm6itNcYNMgUCOoGATk2NSTLpYFnT+9zoOui6wLalqjQzCSEEHrPcQmhNyMWuOj+WI7EcSdGWDOdKDGTKIYhUwaZgOWNVNQxN4DU1gm6DqNegMegi7DEwdYFLF1NqCySlJFdyeO78CJfj8ztomirYfP34AC5dcEtTcEotgly6NrZtbm4KYDkS2wFblrdP0XZwZHlbmFr5dQsh0AToovx5NbRyLZTFPg5lSw7fPDmI19S4vTnEVDsXGZpgTdhNU8jF3sYAli2xZflP6co2sByJrglcmja27zUBmiYwhGC0SM9CbINyhaA0+xoD7G8KXKlEMzFNCGoDLt62weTOlhDJvM3lRIHuZJFU0aJkSwxN4DE0qrwGDUEXDUEXPlPDpWtoQowbvpFScqAzxeudKT6xt45qn5p9Np88hoahXXnfXfsZvBKC8xgCn6njNTX8Lu2a/9fxmRpeU6fOP/k+agi5+Lmb6xnJWWRLNrmSQ7bkkC3a5Kzr/79gSRwpcSRj/5VSYkuwHEnBcuagRtL0dCYKvN6R4u6W0KSfR4+hsa8xwI46P5mizaWRPF3JIpmiTd5y0IVAv3IeGN2mYbdOxGMQ9OiYmnZl+8PzF+NLIhgTz1m81pHiHRsj477+XfV+9AmCk1JKLgznaJ/nc5WiKKtHaG0QT7VnwZfrqfIQbAmQuJBc8GUrijJzUkoOHjzI5s2bueuuuya9lvP5fNx8881s27aNY8eOcfDgQfr6+igWi1iWdd3Av2EYGIZBIBBg+/bt7N27l4aGBtzuG8dbLcuivb2d+vp6AoHKVTpno7u7m+PHj7Nnz56Kr1XXdbZv385nP/tZnn32WU6dOkU6naZQKIxbEUUIgWmauFwuAoEAW7Zs4Z577qG+vh7TNG9YlpSS/v5+hoeHaW1tnfPXOVey2SxvvPEG69atm7TySTgc5v3vfz/79+/npZde4vz58xQKBSzLum6bCSHQNG3sj67r6LqOx+OhqqqK6upqvF4vhw4dmnFA5VpdXV3T2ue/9Eu/xPe+971p7/OtW7dy9913L/t9vpKsumAMQPfLPax7pAXNP345LsNrsOWnNhHZEmbwyCC5wTyO4+AKuYhuq6LhjnrMSW40WTmLy9/roJSZ23BJeHO44s9zg3mcacy0BAgGg7S0tBAOh9m7dy/5fJ4TJ06oYMwkqrZGFnyZQgg81R48URWMURRFWemEAL9fp65uaoNbu3fDI4+EcRzJyZN5vv71Ef7xH4doa1s6afyV5MtfHubo0SzhsEE4rFNVpdPYaPLEE1EikeVziR0IaHz60zX8h/9QS1PTjV/QRpXDH+WgCUAwqPPII2He9rYgXV1Fnnlmad7o3L/fx2/8Rj319eXPkZSSnp4SZ84USCRsHEfi9WqEwzpNTSYHDmTo6ZneNfCjj0bYu9fL4cM5/vVfExSLKpA2FUIIdAG6JnADfqDKa7Ax6p23ZToSftSW4EdtiQXpPjuUtfjHw/3YjuS25tCUq3gIITB1ganP8wrOs0Te5ktv9gNw25oQ5lTSQVcIITAEy6LySbJg853TQ6yr8lAzhbADlN/3Pk3HZ+rUz7KlgZRwaSTPV48N4DE00kVbBWPmkccQvHNzFZtjXtyGhsfQ8OgCt6mX/2tMHGCaLp+p01ozcSvtUaMBmILlULAc8leCMgW7/P8XhvM8c26YTHFhZ+vbEp49N8Kmag8NwYkro4waDRV5DI1qn8nNTdNfpiPlkjlu2BJe60xxe3OIoPvGA3ql9SzZkhP9WZIrpLWUoiiLL7QuhOZauNYko3SXRqglpIIxirIM2bbNU089RWNjIxs2bJi8CqimEQqFuOuuu7jzzjsZGhpicHCQdDpNsVgcCwwEAoGxoIOu6xWf99ixYzz99NN85CMfmddgTKlU4sUXX2T9+vWEw5XHYDVNIxaL8cQTTzA0NMTFixfp6ekhmUxSLBaxbRtN0zBNE7/fT1VVFY2NjTQ3N+P3+yd8vVJKent7+eIXv0gkEmHz5s0Vq5ksJsdxOH78OPv372fjxo2TVsh1uVxs3LiRDRs2kMlk6O3tJZVKkc+Xx951XccwDFwuFx6PB6/Xi8/nw+/3XxeYisfjXLhwYU6CMdPd5zU1NWP7/MKFC/T29k64z6PRKA0NDdPa51VVVUt6n68kq3ILpy6nGTw6RP3tdROXANMFdftrqdkTw8pZSEdieA00c/IyzFJKRs6MMHB0cC7all+nUhhDOpJsfw45zVmuXq+XWCwGQLFY5NKlS+TzalbKZAJr5u9EXIkr6MIVVjc6FUVRViMpJXKc0/zopUk5XS/YudPLpk1u7r03wGc+c5lz5woLu6KrwKVLRS5duj501Nho8tBD4WUVjPmFX6jht3+7nqoq48r7q/we6+ws0t5eIpWycbsF0ahBS4uLSOT6ViFHj+Y4cWJphnVNU/COdwTZuLE8GCel5IUX0vzxH/dw/nyBTMZBSonLpeH3a9TUGAwOWmQyUx841HX4lV+p4+67/fz93w/x3HNJFYxZguSV6gkvtSd48tTQpK1r5lI8b/FPRwdIF23uXRfGY8xfW5+lKJG3+fKbA2RLDveuC+PWJ2+rtBxdHM7zzRODfGJv7YLuYyklnckiXzk2wFDWwu/SSRdtpJQrcjsvBYYm2FrjZXf94twPGM9YkMyl43eNH8D44UWNDAvfxuJyosD3z8f50I4Y3incT1tpupMFzg/luKlh4hvibyWBTMnhSI9qda4oytzx1fvQjIUPxmimhq9u8pCnoihLUyKR4Mknn+QjH/kIDQ0NU76eEUIQi8XGxh2nS0pJe3s7Tz31FPF4nGQyOe/fcS5cuMCBAwe4//77Jw3swPWvUUqJ4ziUSiUcx7muMs5U1llKycjICN/5zne4ePEi69atI5FIUF1dPVcvb84NDAzw0ksv0dzcjNs9eQgeytssEAiwadOmeV67qRntoHLffffNaJ/btj1W+WYm+3x4eHhZ7fOVYvnctZ9D0pZc/M4lojuiuEOVZ2dphoZrGjO4pJSU0iXanrlMfnBuwyW+Oi/+CheSpXSJwsj0B75cLhfBYBCAdDpNb2/vjNdx1RDgrZm/2ayVGD4Dc4ozERVFUZSV5X/9r0EOHcqO/V3TyhU/1q51sW+fj02b3NTWmhiGwOPReNvbgvyP/7GWT3+6/YYQh6Lccku5mspoKCaTcfjXf03wN38zwJEjOUqlckhGXGlNYJqCzZvd3H9/kAcfDLFli4dvfStOb6+12C9lXD6fxp13BjCu9HDp6irxJ3/Sww9+kHrLI8uzsc+fn/51dGurh5aW2VV7UOaXlJJEweYHF+KLUjEBYCRn8U9vDnB+KM9jO2PU+Ez0Ra5oIBewqcpI3uJLb/ZzfijHYztixJbA659rEvjJ5SQuXfD+7dVEPFO7GTYbjpR0xAv845E+Tg/kkEC6aDOcXZrHZGV1shzJcxfi+F0679oSxWuurM/+ZOJ5myM9aVprfXim2lNOSo73ZehNqyrOiqLMHU/UjZhG9b65InSBu0p9X1KU5UpKydmzZ/n617/OT/3UT1FfXz/v33OklLS1tfHVr36Vrq4uhBCMjIzMezAmn8/zzDPPUFtby86dO6e1LCHEWOuf6ZJSMjQ0xD/90z9x6tQpHMdhZGSE/v7+JR2SkFLy+uuvs3btWu69995JWyotRfl8nqeffpra2lp27Ngx7X0+GoSZrtF9/qUvfYnTp0+P7fOBgYElvc9XilUZjAFIXErS8YNO1r+nBX2Oa1T3vNJL36H+OX1OgMimCIZ/4hL3+eE8+ZHph3FGSzxB+UCQTKrShpMxvAa6e/IE4XwQmigHYwRzXpFIURRFWdp++MMk3/hGfNyfud2C227z86lPxfjIR6IYRrl6zN13B3j88Sh/8Rd9qpKFMsYw4Gd+pppo9Op18N/93SC/93vdpFITBwdefz3L669n+Yu/6GPPHh+Dgxal0tJ8X5mmYO3aqzdhz58vzCj8UsnNN/sJhxfnmnApsxxJT7pIyKOjLeK2KdmjLURGONSVYgELxdy4Lo7k5ctJupIF3r4hws1rgoQX4fuE7Uj60kUOdadxxitBNk9KtuTH7Vdf//7GIGHPwr9+CfNWM6PkSH54KU6qaPO+1mrWRjzM16srWg7H+7N89dgAHYnrj2vdqSK2hKmOwSvKfLMcyZOnhijZkgc3RYh65z84tpQc7c3w0OYSjUHXlF63I+HH7YkFWDNFUVYLzaVhLNKxVwhRrsLv0nAWIaCuKMrsSSk5efIkX/rSl/jQhz7E2rVr0bT5qUDlOA7nzp3jW9/6FpcuXRpb/uDgIJZl4XLNb9AulUrxla98hSeeeIJt27bNe1sb27Zpb2/nO9/5DqdOnRr792QySX9/P9u2bVvS182O4/DUU09hGAa33XYbHo9nsVdp2kb3+Uc/+lFaW1tnFG6ajtF9/uSTT3L69Omxfx/d51u3bl3S+3wlWLXBGLtg0/69y1RtjRBtrZqTN5qUkmRbigvfvjjtdkaTEbogsiWM6R1/l0kpyQ3lyQ9P/2a/lHLspDJa8kupTHdd30ZgwZfv1hGaQC7m3X1FURRlSSkUJC++mObMmTyaBh/9aBQhBF6vxvveF+bznx+kr0/NIlfK6upMduzwol2p2tDba/Hf/3tfxVDMtSyL66oXLUWjFZVGpdM22ezcXecaBuzZ471uGUpZ3nL4/KFe9jYEuLMlxJqQm9ECIfP5BV9eCXpIoDtZ5PsXRnizJ8NAprRk8uRt8QJfPjrAa50p7l8fYW+jH++VsvbzsW2kLNeGsRzJpeE8r3SkODOYpfdKeGKhXRop8E9vDvBKR4q3rQ9zU0Og3F6F+Xv9UH5P5EsOB7pSPH8xQcGen++8tgOvdaToSxd5x8YqblsTxGtqgJj198fR1zKcs3jqzDAHOlMM5248r3cnC1dCT+pmmrJ0WI7kmXPDtMXzvHdbNdtqvOV3qBAr/p3anylxvC9L4xSrUV+OF2iLqzaoiqLMHc3QFqWN0luXr4IxirK8nT9/ni984Qs8+OCD7N+/f8otY6ZCSkmpVOLQoUM888wzN3S1GBgYoFQqzXswBmBoaIivfOUrPPzww9x2222Y5sTFCmZqdBz2wIEDPPvss/T09Fz3c9u26e7uplgsTrlN0WLJZrP8y7/8C4lEgocffhiXa2ph8KVkcHCQr3zlKzzyyCPceuut87rPX3/9db73ve9NuM8X6n2+mq3aYAxAtjfL8c+dYN+v7iXQNPV+v+ORUpLuzHDy70+R6Zn7QQJvzENkYxgmuIaVjiTVnqKYmH6bhEKhQCKRoKamBtM0l2Wqb6FphljU+4yL+WVGURRFWdr6+iz++3/v59Zb/WzaVD6n79vno7HRNa1gjMcjiMUMQiEdt7t80iuVyu12hoctkkmH2RYb8Pk0qqt1QiEdl0sghLiyDJvBwfIy5ko0qlNdbeDzaRiGGHstAwOlOV3OfDLN8j4Jh3U8nnJFoFJJks87DA1ZJBI2tj2156quNohErgZ9Dx7MMDi4MMEpTbu6/NH94TiSXE4Sj1sMDdlzUoXGNMVYGyUAxyn/mStNTS527boaLlKukkBnskh3apjvnR9hU7WX/Y0BNlZ7iXgMvKaGx9DQxezDEFJKbAm5kkOyYNGRKPBqR4pjvRnylrNkAjHXylkOJ/qznBnMURcwua05yE31AaJeA79Lx6WLGW8XKSUlR5IrOWSKNkNZizd7M7zZm2YgU6JkL2QTpfHlLIeT/VnODuao8Rnc2hxib4OfqNfE79LxGDN//XB1G2RLDtmiTXeqyOHuNEd7MyQKNpYzv1tAUg4Aff6NXn5wIc4DGyNsjfkIeXT8pjbt12Y7kkzJZiBT4kh3hhfa4ozkLCZ6GZ2JArYjYX4nuinKtBVtydHeDGcGs9zcGOSedWGaQi6Cbh1Tm/nn3nYkecspf+ZLNl3JpdU+VAI/vDjCfevDk7ZTsh3Ja51JssUpXtApiqJMgdAEYhGvC4QuEOo7k6Ise1JKOjs7+cIXvsDx48d54IEHqK+vx+PxzOr7az6fp7+/n6effprjx49TKt3YTrKvr2/cf58vAwMDfOUrX+H06dM8/PDD1NbW4na75+T+RS6Xo6enhxdeeIE33ngDyxr/Xtzly5cpFApLPhgD5aorTz/9NOfOneORRx5h7dq1BAKBeQmXyHmqfDswMMCXv/xlTp8+zUMPPTQv+/z555/n8OHDE+7z9vZ28vm8CsbMs1UdjAFItqU4+jfH2f6JrUQ2R2Z8kZa8lOLUl84weHxojtewLNAUINQSmvBDaOdthk6NzOi5U6kU3d3d1NTU4PP5iMViXL58eTaru+JJh0VtY6QqxSiKoiiVnD9f4I03smPBGJdLY9s2D4cPTx7edbsFt97q59FHw9x+u58NG9zEYuVLxlTKprOzxJEjWZ5/PsV3vpMgHp/+jXuPR/DAAyEeeCDIbbf52bjRTSSio+uCVMrm8uUiBw5kefbZBN//fopEYvJl1NQYvPe9YWpqTOJxi+9+N0FHR4lwWOeRR0K8971hbr7ZT2OjiderkU47dHQUeeWVDN/61gg/+lF6TquJzCXDgJ07vbz73WHuuy/Ili1uamoMTFMjlbIZGLA4fDjLj3+c5skn43R2Tn6zwOUSmObV68pMZvZBp6nYuNHNo4+WX0drq2dsf1iWpLe3xOnTeV5+Oc23vx3n+PGptQiNxXTWrHERiehUVRlEozqRiE5Tk4tw+Ood4M2b3fzyL9eSyYy/n/v6SnzhC0NM8P0Ur1dj7VqT5mYXa9e62LfPx+7d3rFw0a5dXn71V+soFCbekBcuFPj2t+NLtv3UXHMkFGzJif4sJ/qzeAxBY9BNfdBFjd+k2mcQdpfDIAGXhsfUcesCly4wNIEmxFilGVuWBwyLtlMOfZQcknmLkbxFX7pEb6rIpZE8/ZmFu1k2W5Yj6UoW+eaJIZ4+M8K6Kg9rwm4agy5iPoOwxyDo1vGZ5bCMrgl0Ud6utpSU7KuDwZmiTSJvM5IrMZS16EkX6UwUGMqWFrWFVCXlllslnjw1xDNnh2mOuGkOe254/aNhIVMrbwMAOfZ+kOSvvCfSBZtkwSKet+jPlOhJFelOFhftPWE5cHEkT9uhXmr9JhuiHtZXeajxu4h6r7y2K/vW0MoTLyy7/JqyJZt43mY4V34dbSN5zg7lSOQnPx8OZEt898wwpj7+ZIrTA9l5Od5/7/wI3gptqqWUtMen3/p5qSnaklcup7g0snwqevSli+RLS+cap2CVW8sd6EqxvsrDxqiXxpCLGp9JldfA59LwGTqGfv0xz3Ikeav8+cgVy2HIkbxFPFf+zPemivSki2SWYEWC3lSJE30Z9jcFKz5uKFfizGBuyR63FUVZnqSU5XvZi7V8h3kbyFQUZeFZlsWBAwc4e/YsO3bsYPv27WzYsIFIJDLlNjSO4xCPx7l06RInT57k2LFjJBITt5IcHh4mn88jpVywaiSWZXHw4EHOnz/P7t27aW1tZf369YTD4Wm1khrt2DE4OMjly5c5deoUJ0+erPh6Abq7u8lkMgSDwWVRgcVxHM6ePUtHRwfbtm1j586drFu3jrq6uhlXF5JSkslkGB4eZmBggI6ODgYHB+dh7ctG39vnz59n165dc7LP29vbOXXqFKdOnZrSPs9ms8tmny9Xqz4YAzB8epg3/+dxNr5/A013NyAMgWDyiiBSSpyiQ9/Bfs5/8wKJS8l5CUsIXRDbXY3hn3h3FeIFhk8Oz+j5M5kMp06dYuvWrfj9fjZt2sTx48cpFpfWLJulxLHsRQ3G2KXFXb6iKIqytCUSNr291nVfGGtqJv9yGg5r/Mf/WMfHPx5l/Xr3DZUw3G6NWMzkppt8vO99Ed7znjB/8Ac9Uw4wAMRiBr/3ew184AMR6upMdP36ZVRVGVRVGeza5eV97wvzwx+m+PVf76Kjo/J1SV2dwS//ch27dnkZGCjR21simUzzZ3/WxAc/WEV1tX7dl4pwWCcc9rJ9u4d3vSvE//k/Q/zpn/aQyy2tE6xhwM/9XIxf+qVaNm92Y5rade04olGDaNRg61YP73lPmMcfr+J3fqebl15KVxz4zOWc6wIcTU2j+2J+Xr9pCt797jC/9mt17Nvnw+u9/gulYQjWrXOzbp2bBx4I8v73R/jv/72fr399pGLQBOCTn4zxMz9Tjder4fOV/3g8Grp+fTWS1lYvv/M73gmf58iRLF/+8jDWW1qiGgZ84hPVfPzj1cRiOpFIudpNIHB95Yebb/Zz883+iuv63e8m+Nd/TayaYMxb5S3JxZE8F0fKxwyXLvAYGi5d4DY0DK0cENC1ciBGu6b9jCPBkRLbKVcDKV4JheRKDnlr6Q2CTlfOcjg1kOXUQBZDE/hd5ao6HkMbC4SMBoXk6La4MlBcvBKmyJcccpbNctwcBVtyfijP+aE8ugCfqeMxtXJQytAwhEDTQBNXgzFSSqwr26BkSwqWpGA55Cxn3qvCTIcjoTddojdd4rWOFD6Xju9K1SRTF+XXJsr3HxynvF+Ldrnqz2gFjOm8HMuBb56cnwk7lXzn9MzuRyw3RVvyo7bKNzSVqSnakjODOc4M5nDrAv+Vz4ZLL3823nrMcyRXjnnOWDAwZzkUl0GKxJGSnlTla1kpJe0jBToSyyd0pSjK8iBtiVzEayNpO0hr6R+rFUWZnkQiwU9+8hPefPNNotEotbW1rF+/nvr6eqqrqwkEAmNtdQqFArlcjuHhYbq7u7l8+TI9PT0MDQ2RTqcnXVapVOLzn//8hN0uUqkUuVxurl8iAPF4nBdffJE33niD6upqamtraWlpobGxkUgkQjAYxOVyoWkalmVRLBYpFAqMjIwwNDREf38/ly9fJh6PMzIyMuX1zOfz/P3f//24r7lUKpHNLs325rlcjsOHD3Py5EmqqqqIRqOsXbuW+vp6YrEY4XAYn8+HaZpj26xUKlEoFEin0ySTSeLxOIODg/T19ZFMJslms6TTaXK5HM5cloKewMjICC+++CKHDx8mGo1SV1fH2rVrp7zP+/r6uHz5MolEYtr7fKL3+VLe58uNCsYAOJC6nOLN/3mU7pe7WftAM8GWIO6wC92jl8sNXrkB59gSK1uimCqRak/R9mw7w6dG5rVHpivoovGuxgkTYlJKOl/sxsrOrPy94zi89tprbNq0iX379nHLLbdw6tQpjh07NpvVXtFKWQtnkW6+SEdSSpcW9QuNoiiKsrQ5DuTz5Qogo5cPplk52V5drfNXf9XM449HGZ3gkcmUq5GMVhPxeDRqasqtjyIRncceq2LTJg//7t9d5tVXM5Ou15Ytbv7iL5p5+OEQhiGulJN06O8vkck4OE65vVIsZhAMatTUmHz4w1Vs2ODm05++zJEjU5vlHo0a3HSTj8ceq+KjH40iBAwP2wwNWRSLEsMQRKM60aiBYQgaG1381m/VY5rwB3+wdMIxwaDGr/1aHb/xG/Vj7awKBYeBAYt02sayyhV+RttEBQI6d98d4B/+YR2//uudfOtb8QlbK/X2lujvL42Fp/bv97Ntm4dDh+b+S5ZpCn72Z6v58z9fQzBYDpPYtmRkxGZ4+Oo+CYd1YrFyJZx9+3z8z/+5luZmF3/5l33k8xPvk6YmF1u3ehjvUvnacNhksxQn+rFhCG66ycf99wfG/Z3R5ZZ/f2bLWK3KgQ7VLuKtLEeSyNskWJ3bxpaQKtqkVmArEVtCqmCTKqy816Yos1GwJYWcxfD8jGcsOrehcVPjjdcR1yraksM9abJLqLqPoigrg120sQv2glZaGCWlxMpZ2Cvwuk5RlLJMJkMmk6Gjo4PDhw8jhBj7c63RNjhSyhmFG9ra2uZojWcmnU6TTqdpb2/n0KFDE75OuP61zqb9z2K/5tkoFAr09vbS29vLqVOn0LSrk8sm2maj/53tdpsrqVSKVCpFe3s7Bw8eVPt8hVDBmGtIS9J/aIDBo0MEmvyE1oXwVLsx/SaaoeFYklKmRK4/R6ojRaojvSAtbepuqcUTnbiPXH64QM/LPbNaRjab5Vvf+hYej4ft27fz2GOPoes6J06cWNDefcuFtCTFVBFvzcz7J86UnbcpLaMS8YqiKMrC03Xw+6+vZjE4OPG5w+crV4r58IerxgIrP/lJhq99bYRDhzL09paw7XLgZN8+L48/HuWeewK43Rp79/r4z/+5iccfv0hf38Qh3UBA43d+p2EsFOM4khMn8nzhC0O8+mqGnp4Sti2pqTHZudPDRz8a5b77gpimYN8+H3/0R438wi+009Ex+TlQ1wU///MxqqsNslmHp59O8u1vj3DiRJ5k0sbr1di61cP73hfm8cejeL3ald+p4cCBLN/8Znxa23s+mKbgIx+J8ou/WIvHUw41nT6d4x//cZhXX83Q1VWkUJCEwzrbtnn48IereOSREIGAzrp1bn7/9xs5f77AkSPjjzAND9scOZLj7W8PYZrg9Qr+7/+7gc9+toO2trmtGvjAA0H+4A8aCYV0pJSkUjbf+MYIzz6b5MSJPOm0jcejsXGjiwceCPFTP1VFY6NJMKjz279dT3t7kX/6p4krETz9dIKhIeuGYIzfr/HpT9cQCpWTXmfPFnjyyfiELbN6e0s3VIsBKJXk2DKu1dRk8qEPVVFVVf5KdeRIlqefTlAsTvz94OzZfMWfK4qiKIqy8myJeWkMuio+JlmweLNn8qC5oijKtDlQTJXKGf4F7swgHUkxUVSVzxVllViIah5LwWp5nXNFSom9zCdFqX2+cqhgzDickkOyLUWyLQVQrhijlQeJFiII81bp7gxH/9fxCX+eG8yT6Zv97N6hoSG+9rWv8fDDD3PLLbfwsY99jHPnznH06FEuXbpEKpWadkhmJYdqMj0ZwhtCC77cQrJY/kKhKIqiKBOoqjJobHRdU8lC0t4+/jlZCLj//gD/5t9UY5rlwMqzzyb5j/+xg3PnClx73d/WVuTIkSzPPZfiL/+ymfe+N4ymCe68M8CnPhXjj/+4d8KKGI89VsVjj10N3rzySobf+I1OXnstc11Vk0uXirz+eoYf/SjN7/5uAx/9aBTTFDzwQJBPfaqG3//97gmroFyrqclFsejwuc8N8l/+Sy/9/deHGk6dyvPiiykGB21+5Vdq0bRy5ZVPfrKa11/P0Nm5uNcwmza5+eVfrqWqqhwmOXgwy6//eicvv5zGekv+6OjRHD/6UYrf+q16Pv3pGtxujdZWD7/+63V8/ONt4+4TKeGf/mmYT36ympoaEyEEDz8c4m//toU/+ZMefvKTzJy0+9mwwcWv/EodNTXlrx2lkuR3f7ebf/iHIUZGrt+Rp0/neeGFNC+8kOLzn19HNGrg95er5pw4kePNN8cP+TzzTJJnnkne8O+1tQYf/Wh0LBhz5kyeP//zPgYHp1dl0bbh6aeTPP309cu49VYf73hH6LpgzJ/+aS/ptPqyrCiKoihKmQDuWReedCz6aG+WkfzMKkEriqJMJjeQw7EcdNfkLZbnklNyyPSo1g+KoiiKoiwNKhgzBdJZ3D6cwyeGGT5ZoV/3HKxaQ0MDmzdvprq6Go/Hg23bhEIh9u3bx0033TRW9mk6qTgpJb/1W79FJrMyZ7wkLiRovKthwZebH8qRG8wv+HIVRVGWOjNooukzm/5kF50ZtyRcilpbPezd6x37+4ULBS5cGP/cEQ7r/Nt/W0NTUzkccfx4jv/0n7o4c6Yw7uMdpxyQ+bVf6+SuuwLU1BgYRjn48o1vxDl9+sblRKM6v/ZrdXi95f3T22vxm7/ZyU9+MvE1woULBX73d7tpaXFx773l6jSf/WwtX/ziEGfPjr9ub3XiRI7f//1uksnxr1+Gh23+/M97uekmLw88EELTBPfdF2TfPh+dnYkpLWM+CAGf/nSM7dvLlel6e0v84R/28KMfTdx3ua/P4o//uJe77w6yb58XIQSPPBLmjjv8E27nY8dy/Mmf9PIHf9BIMKjjcmk8+GCQu+8O8PWvj/ClLw1z8mSO7u7SjFoA6To88kiY++4LoGnl9kl/+7eD/N3fDU5YtSWTcXjqqQS/9Vtd/NVfNePxaOze7eXjH49y5kx3xZZKiqIoiqIoS826Kjebop6KjynaDj9qiy/MCikA6G4d3aOP24pzMlJCKVVEqiy0soykOlI4pYUPxthFh8SlGycxKIqiKIqiLAYVjFku5nkMYP/+/Tz66KM3/LsQAl2f2QXzYvd/m2/Dp+MLXoJSOpJUZ4b8sArGKIqiXEszNXZ8shXTZ87o90dOj3Dxu204xeV/dzMU0vnMZ2K0tJTLtTuO5LnnUgwPj19mZdMmN297WxAhBKWS5HvfS3Ly5OTnmfb2At//fpInnogihGD9ejc33+wbNxjzyCNhmptdY62dvv/9JK+8MnlwdrSFzh13+HG5BIGAxs/8TIzf/u2uSX8X4ItfHJ4wFDNqaMjiW9+Kc9ddAbxejUBA5x3vCPHMM8lFa3lTW2vwgQ9EEKJcXefQoSw//GFq0t8bGLB48sk4+/aVQ1GBgMYjj4QnDMZICf/n/wxSXW3w7/5dDdGogRACn0/wiU9U8+ijYV5/PcNzzyX5wQ9SnDiRn1YVmUBA57HHIrhc5VZQly8X+frXRyYMxYxyHHjmmQQHD0a5++4gui545zvDfO5zg1MORSmKoiiKoiw2Aeys8xP2GBXbcJ8bzNGbUpWBF1LTvY3U7q+ZUXt0aUuOfe44hRG1z5TlI3kphZ23Mf0zu2cyU/mhPKmOyb/LKoqiKIqiLAQVjFHGzHWQZaUHY7K9WdJdGYLNgQVbpl2wGTw6uCgtvRRFUZay4NoAjXc1opvajH7fsR2EtsDNtueIEKBpYBiCDRvc/Kf/VM8HP1g1Fqpoayvyz/88QiYzfhjhwQdDY61mkkmbl15KUyhMfp5xHHj55TRPPBEFIBjU2LbNg8slrguUGAbcdVeAYLC8b6SUfPnLw0y1CN2TT8b50z9tIhrV0LRy26eqKv2GNjxvVSg4PP/85DfgbLvcAqezs8jmzeXZvHfdFcA0xaIFY+65J0htbfmGpeOUg0QT7b+3eumlFFI2IASYpmDHDg/BoEYqNf7vJ5MOf/ZnvRw/nuNP/7SJ5mYXul4OR0ejBg8/HOK++4J85jMlXnklzV//dT9HjuSmtG1iMYM77ihfJ0kpOXYsx8mT47dDequeHouXXkpzxx0BdF2wdauH7du9KhijKIqiKMqyEfEYtNb4MCt8z7AdyeGeNNnS8g/oLxeuoEndzbXU3VI7o2CMYzmc+oJBARWMUZaPQrxA/EKC+urKFazmkpSSvoP9K2ICkqIoiqIoK4MKxigAdHd3c/DgwTl9TikllrVy2lK8VSlTovf1PgJN/gUbTE11puk/OLAgy1IURVlOam6qmXEbpeVkzx7fdQEHt1sQCumsW+fmjjv83HWXfyzkAuXQw1/+ZR8vvDBxQOS++64GPDMZhxMnphZccJxyRZdRmiZYu9aF16tRLF4NrdTVmWza5B676TwwYHH06NSWATA4aHH4cJYHHgghhKC+3mTbNs+kFWc6OkoMDVUOz4xqayvS3V0aC8Zs2+bB79emHEaZa3fe6ccwytvLceC116belvLSpav7RAhBTY1BdbVBqsIs5FTK4WtfG+Gll9L8wi/U8K53hdi61UMgoCOEwOsVbNzoZsMGF+97X4R/+ZcEf/M3A7z6appKl3q33urH4ym/DsuCkydzU94npVI5SJNI2ESjBoYhuPvuAN/5TnzKoSpFURRFUZTF1BxxsyXmrRi+6EkVOTWQYxE7uK86vjpf+V7eTPooKcoy1vF8J7X7atCMmU0omq5Cokjn81Or9qooiqIoirIQVDBGAeCNN97gjTfeWOzVWFacksPAkQGa7m7AV+dbkOVd+pdL2MWpDSgpiqKsFkIXRLdVLWhru8XyO7/TMOXH9vaW+Ou/7udznxucMLzg8Qi2bLk6YywU0vgP/6F20lY3o0bbNY0KBnVM8/odUV1tUFdnMHrfua2tSKEw9WSDlHDmTJ4HHghdWUedlhbXpMGYvr4SxSnOTBsaskgkbKQsV+BxuwXNzS76+xc+4Guags2bPYx2stQ0+Lmfi/HBD0am9Pt+v8a19/i9Xg2vd/Ibn1JCd3eJ3/u9br74xSHe/vYgDz4Y4v77g1RVlQMyQgiCQZ0nnohy660+/vzP+/jiF4cnfL/s3Hn1vVUsOrS1TW9WbXd3iVSqHIwB2L3bixq/UBRFURRlOdAF3N4cwmdO3J7ckZILw3m6kqoi3kLy1fvwxryLvRqKsuBGTo+QuJikaktk3pfl2A5dL3SRG5r6pBhFURRFUZT5poIxijILI2fj9B3qp+XhtWj6/KXtpSPpeaWX/jcG520ZiqIoy5WvzoevzotYDcmYCZS7F0osC/J5h1deSfOXf9nPCy+kKrZFikT060ITkYjBv//3tTNeD69XGwt0XP03QSBwdRmDgxb2NDKeUkJf39WAitstCIcnHmAYlU7bFauZXKtQkKTTDiAZTVhVVU2+jPng92sEg9rYDFZdF/z8z8dm/Hwul4bbPfXPhuPA2bMFzp8v8PWvj7BunZtPfCLKY49VUVtrYhjlSjQbN7r54z9uwuUS/N3fDY7bWqm29upXDcsq7/vpiMdt8vmrz1tba6hgjKIoiqIoy0JD0MWtayq33s5bDq91JCmqdtkLRjM1whvD6K7FudZXlMVUTBa5/FwHgTV+DK8xb1WTpJQkzifpeL5TtVFSFEVRFGVJUcEYRZkFp+hw/lsXiWyOULU5Mi/LkI5k8PgQ575xnlKmNC/LUBRFWc7C60O4w+5VUTGmvb1IMnk1VeI4kmJRUig49PdbnDiR4/vfT/Lyy5kptZsJhXS0Ocx1CsENwQW3+/qKJdmsgzPNWvGp1NXX7HJdH7SZSKEgkXLqy8nlnLGKMUKUq98sBp9vekGWqZjJ/U7HgaEhm6GhLG+8keUv/qKfT30qxhNPRGlpcaFpgupqnd/6rXpeey3DgQPZG56jqsq45vnklCsRjcrnJZZ1dR9Go6M3b9XgkaIoiqIoS5dLF7x7azXeSdqVtI3kOdo39ZaZyuxpLo3Yjuiq+O6oKG8lHeh5pZfI5gjNb29CzFM76mxfjjNfPkvqcnpenl9RFEVRFGWmVDBGUWYpP5jn1BfOsOczO/E3+Of8+ePnE5z6x9OkOtSXCUVRlLcSuiDYHMD0m4u9Kgvir/+6n+9/Pzn2d9uW5HKSXM5mcNCmVJpeYMDlEmOhCSlheNji858fZBp5kuucO1cgk1mIGWGT38DTZ3mTb7Eqk5imQNOuLtyyJP/v/9s/7X07qre3dF3FnZmQshzK+t3f7eYnP0nze7/XyM03+xBC0Njo4qMfjXLwYPaG981M30fXPMOsfltVl1EURVEUZTHsrPWzp8FfsRqD5Th87/wI08yLK7PkDrsJrg0u9mooyqIppUuc/+fz+Bt8xHZWz/nzZ/tznP7iaQbeVFXPFUVRFEVZelQwRlHmwPCJIY597gStP72NUEsQoc1uJEZKiVNyGDgyyKkvnCbduXpmEOkCRjefBCxVcVNRlArMgElofWjeZjotNe3tBY4enbse3eWqKlf/PjJi8cd/3Es+P7ODr+NwQ0udQqEc3hnl82nXBT+mwu+/Otu2VJpa5RG3W0xrOT6fdl1I6NrKPAupVJLY15TTdxzJf/tvfdNuQ3T195lxqGa853r22SQej8bf/M1aamvLgbR3vzvMb/xG5w2tq+Lxq9tQ08rbeDo8Hg3DuLoPEwl7WlWAZh/MURRFURRFmZ5av8nDm6sIuyeuPiil5GR/ltMDc3ddr0xN9fYommv+WqErynKQ7ctx7H8dZ8cntxPbXY3QxazbKjm2Q/JSktNfOsvg0aE5WlNFURRFUZS5pYIxijIHpAMDhwfJ9LzBlp/aRM1NNbgjrhl9qXBsh3RXho7nOuj4YSelzOxmeS83j2yCO9aU///CCHz1BGRVBylFUSbgDrsIrVMz/mZqYMAaa1UjBBiGwO/Xrgs0zFY261zXCqm62kCfRpciIaC+/mpFoEJBkkhMvn6hkH5dqKISj+fG9kzDw4sTjEkkbLJZByklQpRvUFZVGXR2Lo2ToW2XwzFtbUVqasqtjerqTGprTbq7r1/H3t6rf9d1QXX19L56hMP6dW2l+vtLKuyiKIqiKMqS5Tc13tdazc46X8X7QamizQsXE6QKi3O9uZrV7o0t9iooypKQ7spw+P95k3WPtNB0byP+et+MJnpKR5IfytN7oJ/z/3ye/HBhHtZWURRFURRlbqhgjKLMoWxvlmOfO0FsZzW1+2qo3V+LN+aZUkBGOpLEpSR9B/vpO9hP4kJith0ElqWHNsJnbyv//w8vwb+cVcEYRVEm5m/w46n2LPZqLFuJhE1vr0VjowsAr1dj40Y3XV1zd+AdGrKuC0isW+fC5dKAqQ0ECAFbtlzdx6mUTWdncdLfq683rwtVVBKNGoRC+tj5ulCQdHVNvoz5kM06dHWVAyBClP/s2OHh2LGlM6M4k3Gu26dCcEOwCOD48avr7HZrtLS4prWchgaTYPBqiurUqbwKxiiKoiiKsiQFXTqPtka5uyVU8R6QIyWn+rMc78+uxls+i8oVNAmuCy32aijKklFMFDn3jfMMHhukbl8tNftqpl4JXUJ2IEvv6330HRxg+NQwTlGV/VYURVEUZWlTwRgFYGxGsuOoC9jZsnM2fQf6GTw6xPlvXiS4JkBkc5hQSxBPzIsZMNFdGtKRWFmLTE+WZFuSoZPDpDvTlNIlHEvdHlEURZmUgOpd1Wi6KoU9U1LCSy+l2LfPB0AwqHPzzX5eeik9ZwGE/v4SFy4UcByJpglqagxaWz309EwtfBMK6ezZ472yvpKhIYuzZ/OT/l5Dg0FNjUFb2+QBl7VrXddVpTl/Pk86vTjXRFLCa69l+MhHqnC5BJoGb3tbkK99bYSlcpkmRLnKzigpIZW6ceUOHMiQz0u8XoFhwLZtHiIRfUoViQwDWls9hMPlYIzjSF55JTOt9+Usq4FPSoV0FEVRFGV1E4Db0FgbdvOBHdVsr/FhTDKgnCrYfOf0EOmiqhaz0MIbw7gC5qxbxijKSiJtyfDJEeLnElx8qg1/g4+qLRGCLUF8dT5cIRfGldZwVt4iP5gn0ZZk+HScZFuSYqKAXVgiX1QVRVEURVEmoYIxCgDNzc1s3LiRy5cv093dTS43s1nJjY2NNDY2IoRgZGSEixcvrtqwjV2wyQ3kyA3k6D88sNiroyiKsuJohkbNblUKe7aefDLBL/xCDW63htcreOihIF/96vCcVY2xLHjhhRQf+1iUSMRA0wQf/WiUF15ITSno8Z73RMbCEeXQSJbe3snbDBqG4OGHQxw4kK34OE2DPXu8NDdfrWby8ssZSqXFSz0880yS3/99h1hMQwi4774gra0eTpyYPBC0EBoaTJqarm6veNxmcPDGfTI4aPGjH6V45JEwQgh27/axY4eHl1/OTLqMujqTe+4JjrXduny5yJEj2WmFUeY7uGLbXPc+GQ0yKYqiKIqyPOkCNse8+E2dTMkmX3IoORLbkdgSkGDo4NI1Qm6dWr+LnfV+bqr349LLpf4qRS5KtsN3zwxzaUS1GlkMkS0RDK+6Fa4o43FKDoV4gUK8wPCpkcVeHUVRFEVRlHmx6r4N+Op9aLog3TX5DfnVQghBa2srjz76KPF4nOPHj/Pd736XVCo17edas2YNH/vYx3C73fT09PBnf/ZnMw7ZKIqiKEolvjof3lrvYq/GsnfsWJZXXslw//1BhBDcfnuARx8N87nPDWLP0UTW555LcfFigb17y+2KHnkkxN69Pg4dqhxaqa83eOKJKkyzPMRQLEr+4R+GprRMIQQf/nAV/+N/DDAyMvELiUR0Hn00jM9XTjRkMjbPPZdc1GBMW1uBZ55J8PGPVyOEoKXFxSc+Uc0f/mHPolWyGaVp8O53h1mzxjU22/bFF1NY41S7S6cdvvWtOPfdF8Tr1Vi3zsX73hfh4MEshcLE27ccBgpw220+hBBIKXnuuRQdHdNrbzXfk4HzeYdM5ur+WLNmtE3Y6gyFK4qiKMpy59I1HtkcZVedn0zRJmc5FG0H2wFbyivBGIFLF0Q8BgGXjj6VliOUKx8e6cnwYltinl+FMh7DbxBcG0QYqlqMoiiKoiiKoqxWq25OY82eGHf+0e3s+5WbqNlXgyviWvVfirxeL01NTRiGQSwWIxQKzbjKy+nTpykWiwghqK+vZ82aNXO8toqiKIpSFttdjaav7nP4XBgetvnbvx1gcNBCSkk4rPNHf9TEhz9cRSCgVQwXmKYgEtHZts3DvfcGJnxcPG7zX/9r31gYorHR5A//sJHt2z0TPn8sZvCrv1rHffcF0TSBbUu+8Y0RjhypHKa51rZtHn77t+uJRPRxf+7xCD71qRgPPhgCygMWr76a4Y03pleZZK45DvzVX/XT3l5ESonHo/GZz9Tw2c/WUlWlV9wnug6hkMb69W4eeSQ07mOEgAceCPKpT8VYu9YkFNIwJonLCwHBoMYHPxjht3+7nlCo/DUimbT5x38cHnd7OQ48+2ySF19M4TgSwxB85jM1PP54FV7v+C/CNAW33OLjT/90DX6/jpSS9vYiX/vaMMnk9K5P53sfDg1ZdHSU9xHALbf42bPHO++BHEVRFEVR5o8AvKZGzG/SHHazMeplS8xLa42P1lofm6u9tEQ8hD3GtEIxF4bzfPPkIMmCaqG0GLwxL4Emv2qjpCiKoiiKoiir2KqrGKOZGu6Im8a7G2i4s4HU5RQ9r/QyfHKYZHuKUnpu2gYsJz6fj9raWoQQWJbFpUuXyGanPuh0rWQySV9fH6FQCCEEmzZt4ty5c3O8xoqiKMpqJ3RB9Y4oQgVjZs1x4KmnEuzePciv/EotbrcgGtX53/97Hd/85gjPPpvk4sUC6bSDlBK3WyMU0onFdFpbvdx+u5877gjwta8N8+KL6QmX8+STCf7+74f45Cercbk0Hn44RCy2jr/+636OHs0xNGRhWZJw2GDDBhf/5t9U84EPRHC5NKSUHD6c5U//tLdipZFrpdP2WKCkvt7ky18e5uzZAum0jcslaG528d73Rvj3/77myjLKAZ7/7/8boq1t4sokbrdg/XoXgYCOx6Phdgs8Hg2PR1BfbxIMXs2dRyI6TzwRJZ93KBTkdf9Npx0uXy6SzY4f9jh6NMd//s+9/NEfNRKNGgQCGn/wB43ccUeAb31rhPPnC8TjNrYtcbkEwaBOdbXBhg1u7rzTz113BTh/vsAzzyRveG4hyu2j/ut/XUNfn8VPfpLm4MEs588XGBy0SKVsCgUHxwGXSyMa1WlpcfH2twd57LEq3G6BEIJ83uHznx/ktdcm3u/t7UX+83/uY/v2crsqv1/j//l/1rJ7t5enn05y6VKBbNbBNAWNjS7uuSfAZz5Tw//P3n+HR5Ldh73391R1zt3IGTMYTNzZnAOXYbkrZi4zRUVbTtd67Xt97/Vj2fIN0r32+7yyJFtOEm1TEkVKpBjFIMYld5fcHGZ2csTMIKdGo3Ouev8oADOzOxFAV3ejf5/nmd3BAOg6QHdXnTrnFwYGnIDVquiP/3iRp566+UqGtba4WOHVV3M8/ngIj0fh9Sr+6I8G+Nf/eprDh/Mkk9bGl9ut8Pt1gkGN5eUqZ88Wb6iNmBBCCCG2htlMib88NM+FZWmhVC/+Lh/+bl+9hyGEEEIIIYSoo5YLjFmllELpEN4WIjQYJB8vkDqfYu7VeeZfm6ew1Do3q263m1DIyijO5XLMz8+vZb6ux+TkJKOjowB0d3dvyhiFEEKIS3naPPi7fZLxt0kyGYM//MM52tt1/s7faUfTwO/X+OVftoJTpqfLZLMGpmlt8geDOrGYjt+voZRVzeV6cjmD3//9OXp7nbz3vWEcDsXdd/v4z/95kLGxIktLFSoVCIetIIzOTsdaG50LF0r8zu/McOpU4YZ/pu9/P8XgoIt77vHxmc/EeNe7Qpw7VySbNXC5FH19TgYH3bhcaqWyiMmXvpTgO99ZvubjDg66+MM/HGBw0IXbbQXGrAbHuN1qre0TQE+Pk899bohSyaRQMCkWrcCYYtHgwoUS/+pfTXHgwJVbTpZKJn/5l0tEIjr/5//Zg9ut0HXF+98f5rHHgszMlEkmVwNjNAIBK4AlGNTRVrKXz5699nzWqvDn5CMfifLkkxGyWYOlpSqZTJVi0cQwrMeORnXa2x14PFbQj2maVKsm3/52kn//7+dJp68d5fHss2l+53dm+L3f6yMc1gmHdf7pP+3iE5+IceFCiXzeCozp6XEyNOTC47GCoSoVky98YYnPfnahIQNJqlX46lcTfOpTUfbs8ay0J/XwJ38yxJkzhUsCYzR8Po1gUOPrX1/md3935oYDvIQQQgjRnFbX1WYzZf7yjQVOLEib8XpRuiK0LYTD07LL4EIIIYQQQghaODDmUkpX+Dq9eDs8dNzWTukTO1g4sMj4TybITmcpZyqYxtZdvHY6nQQCVvuDXC7H0tLShh5vYWFh7e+xWGxDjyVam0uHTj/YURDCBOaztT+OEGJzhAaDuKOeeg9jS1lYqPDP//kUp04V+Yf/sIPBQSdOp0YgoLNz55VbEZkmVComiUSVhYXKdY9x5kyRv/f3LvD//D99fOxjEcJhK5Djttvemr1pmia5nMGRI3n+yT+Z4NVXs1RvovJ8PF7hd393ht///X4efDBAd7eDnh7nFY+TTBp86UtL/Kt/NXXdIA+fT2PfPqv6yfUopVYCZyAYvPxzgYBOIHDl3+uqVKrKH/7hHOPjRX7rt3oYGXHj8VhBONu2ua/4PaYJ1apJOm0wPX31SojZrMHycoVQyAqkUUpdd0ymaVIqmczPV/jTP13kD/9wnuXl6z8phgGf/3ycRKLCb/92D3v2eHC7NQYGXFf8PVarJjMzZf77f1/kP/2nBRKJ9bUcsCNu7sSJAv/0n07w2c8OMTDgwuFQtLc7aG+/cmuxtraMtFoSQgghWkDFMDkVL/DXhxc4syRBMfWkOTXa98v6pBBCCCGEaG5XShLeSKGLViSBMZdQSqG7dbxuL4PvHqDv0V4Sp5aZf22e+LEl0uMZqoWt1wtY0zQcDuulUKlUKBY3Vi3n0jZMbveVN22EuBG3dcFffRQqNmSJp4vwjj+3AmSEEI1NaRAcCuIKvTXIYSsxDHjttSx//McXA06vVwFko5aXq/z+78/xgx+k+MVfjHLPPX6Gh910djrw+axqIcWiSTptBcJcuFDk+PECP/lJmp/+9MZa3czPV/jN3xzne99L8qEPRbjjDh/9/c6VSidWwMb8fIUTJ/L8+MdpvvzlJWZnrx9082bhsM74eInPfOYcv/iLMd73vjC7d3toa3PgclltgObmKhw6lOOv/zrBt7+dJJO5/gUnHq/whS/EiUY3No1eWqowM3P9Fp7Foslf/mWCF17I8rGPRXn724OMjFjPSTCoo5TVbiiTqbK4WGVqqsSxYwWeey7DD37w1jZKYL22vva1BEtLVd7xjiDbt7vp7nbQ1uYgFNJxuazKN6YJxaLV9ml+vsLERIkXXsjwne8kOXw4f1OBSqWSyde+tsyBA3l+9VfbeOSRANu3Wz+Hy6WoVEyWlqqMj5d4440cX/jCEs89l9lQpZhczuALX4gTiVjP1aFDeQqFzZ1UmCY89VSaj370LL/+6+3cd5+f4WEXoZCO06koFk3yeYN4vML0dJmDB3M39XsTQgghRHOpGibT6RKvTqX5/ukE6aJc+OvNFXQSHgnXexhCCCGEEEJsyK233kpXV9fax9lslpdffply+fprzBsRjUbZvn372selUomxsTGy2earNiCBMdegu3Tab2kjtidKbjZH8lyKuVfmmXt1nkru5jdoGpVpmhiGga7rKKXQNG1Dj3dpxJq0uBAbEXTDrV3X/7rNsJS3MssluFKIxufwOQkNBdH0jV2vGp1hwPe+l+J737tycEOtmCYcPpznt387T1+fi95eJ9GovtZGp1w2yWYNEgkrsGNxsXLTG/2lksk3vrHMU0+l2LbNTVeXE59PQykoFKx2PhcuFJmbq6z7vOzxaGiaFYjzH/7DPF//+jJDQy4ikYsBC0tLFc6eLTI/f+PzusnJMv/yX06vb1AbcO5cid/7vTm+8IUl+vqcxGJWsJKmWc9JLmeQTFaZmyszM1Omcp0faXGxyle+kuAb30jQ2emkvd1BOGy1x3K5rLZNYD1Xq4Edc3PlDT0nAGNjRX7nd6YZGHDR1+ciFrOej2rVqtwzM1NmfLxIPr/xC3I6bfBbv1X758o04cCBPCdOTDI05Ka314nfr+FwKMplq3VWMlllfr7C/HyFclkmG0IIIUQjMjGpGCaGaXKzq1llw2R8uchLE2mOzGeZSpWobOHq080kujOK7r52pUYhhBBCCCEa3b333svdd9+99vHMzAwHDx6seWBMd3c3v/zLv7z2cT6f53Of+xynT5+u6XFrQQJjboCmawT6Avh7/HTf00V+qcDcS3NM/Xya3Fyecq4MNlS0qJVqtUqxWMTpdOJ0OvH53trO4GaEQqG1vzdjtJgQQojG5gq6iEjGX81VqzA+XmJ8vFSzY6RSBm+8kQc2v7z8pXG+pln7n8UuMzPlG6o0c6MqFZieLl+z7dJmq1bh/PkS5883//NxqXze5MSJAidOFOo9FCGEEEKsQ6Fi8t9fneXbJ+L0h9x0BJx0+J2E3A78Lg23rqFrCsM0KVYMkoUqi7ky5xIFxpYKJPIVilUDiYdpLJ13dtR7CEIIIYQQQjStZDKJ2+1eK6zh8Xjo7u7mzJkzTdfKSQJjboLSrFZLgR4/gQ9vZ+jxQRYOL7J4KM7S8QTp8TRmtbleAGCVPMpkMgQCAQKBAJ2dnYyNja378bZt27b29+Xl5U0YoWhVqSKMJexrpdRk528hWpa/24uva2NBnEIIIYQQQgjxZvmKwfnlIueXa9vCVNjD6XcQ2SFJFUIIIYQQQqxXsVgkn8/j9/sBq1tMT08PmqZRbbKe8a0XGGOaa9FLG23z4/A56Lmvm847OsjO5Fg+vczsS3MsvLGIUW6eEjK5XI75+Xm6urrweDzs2LGDgwcPUijcfLZre3s7Q0NDax+Pj49v5lBFizm2AP/rDyGx+YUE3qJqgsTFCNEEFMT2xlC6tOoTQgghhBBCCHF1waEQzqBTWr0LIYQQQgixToZhkM1m1wJjADo6OiQwphnMvjyP7nHQ80A33nYPzoATpakN3SDpLp3gYIDgQIC+R3rJzeWYeHqShYNx8vM5ytnKJv4Emy+TyTA+Ps6+ffvQdZ0777yTo0ePcvDgwZsqgeTxeHjsscfWWimVy2WOHz9eq2GLFpArw6k4LObqPRIhRKNQmqLjDimFLYQQQgghhBDi2iKjYZx+Z72HIYQQQgghRNOqVqvkcpdv1Eaj0aYMPm+5wJj8Qp4zXzvL+e9dILY3Rtu+KG172wgOBXG49XU/rlIKFOhuneBgkL2/sofiB4ssvLHSaulkgux0tiFLUhiGweHDh7nvvvtob2/H7/fz8Y9/HKUUR44coVQqXfcxQqEQjz32GPfddx+6bv0ejx49Sjwer/XwhRBCtBBvh5dAr//6XyiEEEIIIYQQomXpXp3QcBDNqdV7KEIIIYQQQjQtwzDe0mUmGAxKYEwzqeQqzL86z8LBBXydPoKDQbru7qD73i4rk2DludzIk+qOuOl7Wy9d93SSm8uzdGyJqZ9NkxxLNVyrpYmJCd544w3e+c53opQiFovxqU99ipMnT/Lqq69y5swZ8vn8ZW2olFJEo1F2797Nvffey7Zt23C5XJimSTqd5vnnn7+hoBohhBDiRsX2xFAOWdgUQgghhBBCCHF1nqiHQG+gKRfshRBCCCGEaBSmaVKpXN4dx+PxNOU8u2UDY1aZFZPsdJbsdJa5V+c48cVTdN3TSc/93QQHArjCbjTH+lstKaVw+pyEhh2EhoIMvGuA9IUUEz+dIn40TiFeoJKvf/+tarXKd77zHbq6uti7dy+6rhMOh7n77ru54447KJfLLC8vk8lkqFQquFwuQqEQ4XAYXdfRdR2lFKZpUigU+OEPf8ixY8fq/WMJIYTYShS074+h6c034RJCCCGEEEIIYR9vh5dAv1QbFUIIIYQQYqNWC2escjiaM8SkOUddI2bFpJgoMv7DCSZ/MkVkZ4S2vVFie6JEd0U31JN2tdWSw6MT3RUlMhohN59j8fASi28ssnQiQWGpUNdWS/l8nr/+67/mfe97H3feeSculwtN09A0DafTic/nu+5jZDIZnnrqKZ599tm3RI8JIYQQG+GJeQj0BVCaBMYIIYQQQgghhLgypSnC20M4fetfyxVCCCGEEEKApml4PJ7L/q1ZYwAkMOYqjIrB0rElEicSuCMuAn0BOm5vp+fBHrwdnrVNuXVXktEU/m4/vi4fPfd1kZ3LET8cZ+LpKbLTWcxqfSJk5ufn+epXv8q5c+d4xzveQUdHx1rbpDf/rKvRYasllM6cOcPTTz/NsWPHKJfL9Ri+EEKILSzQ58cTddd7GKJBmSaUywbFotWuslyuY7SxEEIIIYQQom6UrmjbF6v3MIQQQgghhGh6TqeT9vb2y/4tn8+/pYpMM5DAmOswDZPCUpHCUpH40SVOfeUMHbd30HN/F+GRMN52D7pb31CrJVfIhTPoJDISZugXhkicTDD17DSJk1YVmerKBo9d0uk0zzzzDK+88gqjo6Ps3r2b/v5+3G43DocDTdOoVqtUq1XS6TQTExMcOXKEsbExqtX6t4USQgixBSkIDgVxS2CMuIpjxwo8+OBJVqdkhgGlUvNNzoUQQgghhBAb4/A5iO2O1nsYQgghhBBCNL1du3YRiUQu+7d0Oi2BMVudaZhUC1VmX5xl7uVZAv0B2m5pI7Y7SmxvDE/MvaEAGRQ4fQ467+ig47Z2UudTxI8liB+OEz+2RDljXxUW0zTJZrMcPHiQgwcPrrVSWg2OKZfLFAoFstkshmFv4I7Y2p69wNqm5qk45KX4kBACcHgdhIdDaA6t3kMRDco0oVhsvsm4EEIIIYQQYnNFd0ZweGXZWwghhBBCiI3o7Ozkne9851viH6amppoyPkDuENbJNCA9niE9kWHq2Wl8nV7ab22n58FuQoNBNKcGamOtlsLbw4SGQ/Q93ENmKsv86/NM/XyGQrxge6ulcrlMMpm09ZiiNX3rJPztaevvVRNKUoRICAE4/Q7C20P1HoYQQgghhBBCiAbXvr8N1rckK4QQQgghhO1uJJ7gzV+jlELTtHXHIlzrOLqus337dt773vfS399/2edN02R8fLwpu8hIYMxGmVDOlElmyiTPpRj79jkiOyL0PtxDdFcEf7cPZ8C5oQAZd8SNK+witifKjo+OMPfKPLMvzZE8lyK/kLc9SEaIWiob1h8hhLiUt8NLYCBQ72EIIYQQQgghhGhgukcntjdW72EIIYQQQghxQwKBAPv37ycQuPb+R1dX12Uf+3w+3va2t1EqlTZtLA6Hg2AwyNDQEENDQzgcjrfEOCwsLHD27FlppdTyTDCrJomTCRKnEnjbPMT2xmjbG6NtXwx/rx+lbbTVkpP+R/voeaCb5LkU8UNxFo/GWTqewChJNIEQQoitqW1fG5oubZSEEEIIIYQQQlxdaDCIO+Ta9MxZIYQQQgghaiESifDud7+bvr6+m/q+UCjEBz/4wRqN6soMw+DkyZPMzc3ZetzNIoExtWJCfrHA1LPTzL48hyfqJro7St8jvURHI+heHaWpdd+k6S6d2M4okZEwA+/qJzOZZepnU8y/vkAxWZIqMkIIIbYOBe23ttV7FEIIIYQQQgghGlxoWwhnwFnvYQghhBBCCLGlmKbJwsICzzzzDIVCod7DWRcJjLFBtVAlO5MjO5Nj6plp/N0+eh7qoX1/G/4eH56YZ32VZBRoDg1PzIM76qbtlhilVImZF2eZfXmOzGSW/GIeJEZGiCsKuCDktv5umDCbqe94hBBX5ol5CA+H6j0MIYQQQgghhBANTHfrhLeH0D16vYcihBBCCCHEDSmXy8TjcaLRKF6vtyErH5qmyeLiIl/5yleYmJio93DWTQJjbGYaJpnpLKe/coYLPxgnvD1EbE+Mtn1RwiNhdLe+rhf8aqsld8TN0BOD9D3SS3IsxeLhOPMHFkifT2NUpNWSEJd6zw741dtBA9Il+NRXJY5MiEYU2x1Fc0obJSGEEEIIIYQQV+cOuwj0BxpyM0EIIYQQQogricfjfOMb36Cvr4+BgQH6+/sZHBwkEGiMeW2lUuHUqVP8+Mc/5tixY/UezoZIYEwdlVIlFg4usngkjuv7LrwdXrrv7aLrrg68nT50l4bSb77dklIKp99J2y0xorujDD0+QOp8momnJlg8vESlUJFWS0IAIzErOEZTsJQHpcCUt4YQDSe2VwJjhBBCCCGEEEJcmzvmIdgfqPcwhBBCCCGEuGGVSoXp6Wmmp6c5cOAAXq+XQCDA4OAgu3btYteuXQSDQZxOJ5p2cZ/ENE0qlcqmjsVc2SQ1DINiscjk5CTPP/88p06dIp1Or32+WUlgTAMwKybFRJFiosjyqWVOfukUocEgnXd0EBmN4O3y4m3z4PQ7b6rlklIK3anwtnvxtHnouKOD7EyW6Z9NM/faPJnJLNVitYY/mRBCCLEx7oib0FAI6h8YLYQQQgghhBCiUSkIj4RwBp31HokQQgghhBDrUqlUSKfTpNNpZmZmeOmll3A4HIyMjPDRj36UoaGhta9NpVJ873vfo1gsbtrxy+UyhUKBdDrN3Nwc+Xx+0x67EUhgTAMyKybJsRTJsRS6W8fX7SPQ68ff66fjtnbabomtq4qM0iHYH2Dnp0bpfaSXhYOLTP98msTJ5dr8IEIIIcQG+Xt8eNo8DVEyUAghhBBCCCFEY1K6om3vza+ZCiGEEEII0chWWxlNT08zODi4Nt/N5XK8/PLLZLPZOo+weUhgTINSukJ36bhCToKDAdr2tRHeFsLf49v4YytFsD+Av9tH74PdTD8/y7m/PU9+Lo9pNHcJJCGEEFtLoD+AJ+au9zCEEEIIIYQQQjQw3aUT2xur9zCEEEIIIYTYdKZpMjc3R7VaxeGQ8I71kt9cI1Hg7fAS6PUTGY3QcUc74W0hdLd++ZdtUuaD5tBwR91se98Q3fd0cu6755n6+QzFxOaVXBJCbG2aU8Ppd+DwOtDdOppLR3dqaC4NTddQGqCpi23gTOsCbhomZtXEKBsYVROjVKVarFItGlQLFcq5CkbZqOvPJupP9+hEdoTRnNr1v1gIgebUcHgdOHzWOVl3aWhOHc2poTmtc7JSK+dkhXVONsy1P0bZWPtTLVapFKpUCxUq+QpGRYKnRY1p4PBcnFPoLs2aWzhX5hQOhebQQK3cD63eEl3yOjYqJmbFoFoxMIqrc4sq5VyFaqEqSQCipeluHaffge5xXHx/uTR0p45ana9rrM3bzerK9cHEel+VDYxS9bJrRCVXkfbMrUhZ83SH14Fj9R7QpaG5dDTdOlcrXV18XV16vjYB8+Lcw6yYGFUDs2pSLRkY5dXXmEGlaL2+TJmDiBsUGY3gkjZKQgjRcpRDWfMSjwOHV0dzXrI+7dQumesq1OpaiGmCwcp9pLE2D6mWLq5NV2UtRDQBpUBfWQt0eB1ra4H6m17/l64Fru3RVK25uFFZWRNc2aOpFKtU8xUqeVlHaTTT09MSGLNB8ptrAJpLI7ozQsftHcR2RwgMBHEFnbaU/lw9hq/Lx+5f2kV0d5SzfzPG8umkdYIUQogVmlPD1+XD3+3D3+fH2+7BFXThDDhx+p04PLq1kbWyOKo51BUnXpduXhnlKkbFwCgaVAoVa4E9X6GcKVNKlyjEi+Rmc2TncuRmc1TylXr/GoSNHF4H4e0hKYUtxBU4PFa7TV+nD1+3F1+nzzof+5w4Aysbn24d3XXJzfCbN6nMSzY+DZNqyVoEMkor5+R8hUquQjlbprhcJL+QJzuXJzeXIz+XkwUisW6aQ8PT5sHf7cPXZbXM80TdOAJOnD6HNafwXBLg5Vh5DTvU5cFdWPOK1deyUTZWFjWrF4O78hVKWWtuUVwqkJvPk53NkZ3JSkKA2LI0p4a/10+g14+304u33Ys77MIZdOJcDT7zONDdGrpLv+z6oHR1cc6+co0wqlaggnHJe2t1zl7OlCkmi+Tm8+Tm8uTmcxTiBVlP2CIcfge+Di/eDi+eNg/eNg+usNs6V/utDSjr9WTNObSVIEbNoV3cgFqNcV/dhFo9Z1etYEajamCUV5IlSqsbUtZrrFKwXmeFRJFiokh+MU9+sUAhXpBECvEW7etoPS+EEKK56G4db6cXf5cXX5cfb4cHV8hlrU37HDh9DmtOsha4u5q8eUkQ+KVJQtWVwJjiJfeRq/PcbJlSqkR2NkduLkd2Nkd+IS9Bu6J+FLiCrsvu9TwxN66AC4ffgdPvfFOikRW4fmkixFqwuvGmoJhy1ZqDF6rWmmCuQildppgoUogXyM5kyc5kKSSKmFV5D9TL7Ows1aokp2yEBMbUie7WcUfddN7ZQf/b+/B3+XD4HNaC1Dpv4kzT2mjGNK2F45t8HN2l03N/N5GRMMe/eIrZF2dloUGIFrU6efK0eYjtjRHbEyW8PXwx6n5lk2ota/tGqYtZqLoLrnYZWl0wNSoXqxdUClWy01mWzyRZOrFE6kKaasG6YZHJ2NagNIXmVGsboJHRCMGhUL2HJURdKV2hu3UcXp1Ab4DYniiRnRECfX4cHsfa+2U1C+TmHpzLvsfhvfo5+c0VZcrZCslzKZJnkywdXyI3l19bRJLNULFKaQrNpVmBXF1+oqNhIrsihIaCOP3OtdfuWnWBddwHKX3lexy8pdLmpdayocoXK1/k4wWWTy2zdHyJ5dNJKytQ5hWiyWgr83Zfh5e2/W1ERiOEh4M4fM61wMibnrevXh8uvSwErvB1JpisVP1YrSpTNihnyqQnMiTPLrN0YpncXI5qqYpRMmSNodEo1s7FukvH1+kjvC1IaDhEcCiIJ+a+WH3OoTZ0vkaB4pJz9g18y2X3hStVwazNqyrZmRzp8fTafKSULq8E1xiS2doKFGtBWJpTwxlw0n5b+8UKRUIIIZqa0pWV6OPRCQ4EiIxGiI6GCQ4F1zb89dV5rrb+9ek1wSt83UoATXWlop1RNiily6TOpYgfXyJxcpliokClYH1e1kLEZlpdD3T6HAQGg7TfEiO2N4Yn5rH2blz6xSS4m339A+jqulXa19ZRKlYSXbVsUE6XWD6bJHFymcSpZQpLBapFeQ/YZXFxkUKhgM/nq/dQmpYyzau/UpVS8jLeTCutksLbQnTd20XXnR24wi7rUxvMaChnyiyPJYkfiVPJVWi/zWrD5Gnz3PRjm6aVMXzqS6cZ/9EE5Wx9KzS07YvhaffUdQyNYu6VeSo5qZixWf7Fw/D/vhM0BUt56Pg9uJH1M82p0XVP56a3dyklSywdW6Jaqs9ise7R8ff4CQ4EaNsXI7YnRqDXb0USr6hn9tWbr1elVInk2STxo0skx1JkprPkF/IyAWsiDq8DV9iFJ+LGHXXjbfcSGPAT7A/g7/XjCm3ONfJGLJ9e5sKPJqiWWjfiOjuTY/nMMsh+Vd0pTeHr8uLv9RMcDNK2L3bF0vANc042ITebI3FmmcSJBKlzabKzWYrJkpyTW5DSFZ6oG3+fn/C2kLWAuTOCp+3y+XwjZHRf+jqu5Kssn15m6ZgV6GVu0RdvNV9l8WicSp3v8Woh0B8gPLL5AbWp82nS4+mGOp/pLg1fj/Uei+2OEt0VITgQbNh5ezldJj2RJnFq2bpGzFlZt6WUXCfqQXNoeNo9eNs9ViDM9hDBwSDBwcDa/PtSjXC+frM3v8ZMwyQ/nyd1LkXi9DKZyexKFaMs1aJMbrcC5VC4w27cYReusBtvu8fKlu6z1jC87d4NJRveDLNqcvwvTlBYbt3Kc5V8haVjCcqZcr2H0nCCAwFCw6HLrsmtavnUMtmZXL2HIZqIcih8nV78K/Pc6K4okdHwW+YndZubrASFr31YNcnO5ogfXSJxIkF2Okt6MiP7NzYJDAQIb9/8+7/ESmB/XSjwtHkI9gcIDQdp399OdFcEh+/yRLaGudczID2RZulEguXTy6QupMlOS9X/WvvN3/xN9u/fD8DMzAy/93u/RzabrfOoGotpmld9k0hgjB2UNSnufbCHtlvaCA0FcfgdGzp5rT5vpVSZ+dfnmXt5jsTpJIUlq2SxK+gkOByi8452uu/rxt/tu6kMMdM0KWcrjH1rjLFvna9r3/B7futOuu7pasjFGLv95DefITslJ7jNst7AGFfIxdv/6BHcYfemjmf5TJLX//1B259jV8hFxx3tdN3dSXAgiL/Ht66qU/ViGialVInMdJbl08vMvTJP4tSyZKM2GgWeqJtAnxX0EugP4O3wWIubEeuP7m6e191WdOFH4xz578cw6hScJ6x2Be23tNG+v43wjjCBHj/OgPPmK8HUkWmYVquaGeucPPvyHKnzaanA0QJ0l05sb5TOOzsIbQsR6PXjjrrlvN5gsrNZXvm3r5Eez9R7KJtu+4e2se/X9mz64575+llOful0Q8wtnQEnHXe003lHB6HhEIE+P7rrRupuNAgTqivVmnKz1sbB0rEE8aNLsrlaY8qhrA2mnRHCI2H8PVZrXHfUbZVW30LnatM0qWQr5OZzpCczLJ9JsngoTvpCut5DEzfB4dXxdVtJE4F+P95OH56YG0/EjSvstlrQN9EceavJTGd5/fcPkBxL1XsoDWfHR7az85OjzXV9rpE3/uthxn84Ue9hiCbgCrto39dGx+3tBAetdUNnwNk88xMTqmWD/GKe9IU08aNLLLyxQGYqK0HgNaI0xfYPDLO3Bvd/xz5/grPfGNv0x70mBZEdYbru7iS2O0pgIIg77GqquU61bFj3eOMZ4seWmH15jsJiod7D2pKefPJJfuEXfgGQwJiruVZgjLRSqhHlUDh9TiI7Iww9NkBkZwRXwLnhChOmaVLJVynE80z9fIapZ6cpLhepFi4PXCmly8QPx0mcSHDuO+dp29fG0OMDBFfKliu1Wi/rKuNXClfAyY6PjFBOlzn/g3G5iAtRY66wC2/MY0tgjO7W8bZ7GHx8kK67O/FE3egevXluOC6hNIU74sYVdhHdFWHgXQNkp7OM/3Cc+YOLlJJFq82cqDnlUOgrpdYdHh3vSin28EiY4GAQd8S19vl1lToVYgty+Bz4Orx0399N39t6cUdcONyOpn1/KE3h7/bh7/bRvr+NoV8YIj2RZuqn08wfmLfaHDTA5rLYHKvtYXsf6qH3oW58HT50r46mS4qs2DpcERfKoaBOcRuaS8MTcdP3tl56H+nF1+FFd+tNtUi6RlnnjUCvH3+Pj/bb2hl8bIBSuszySSuYcul4gnKu/JY1DnFzdLeOw+cgNBig865OOm5rxx11WyXXXZrV0qgJX0I3QimFM+AkHAgT2hai5/5uKvkKqfNpZp6fYeGNRYqJYt0qtYoVGhfvDV0a7rCb8LYgwaEgke1hfN2+tRYB62oTIIQQonEpcPqd+Lp8DLyzj847O3GHXNbadLPOcV3a2hy3884ORj8+QvzIEuNPTZAcS1HOlCVhqEmEt21+FZor0sAVdBHbE2Xo8UEiI2EcPkfTznl0p0ZwIEigP0DX3Z2MfHg7iwcXGX9qgvRExqoiI2+BTXHu3Dni8TgAyWTyLdU0xbVJYMwm0z064W0h2m5po+ueTiIj4U25mJuGST5eYPmUtVi0cGCBUvr6K3NG2aCwVGTqZ9PMvDBDbF+M3od66by9HW+797oLIQ6Pg52fGiV5LkXi5PKGfw4hxNW5gs63tBnYbLpbp21fjK57Oul5oAdXqImi769DKYXSFa6AhmtnhMiOMJnpLNPPzTD74izpiYzcgGwmZWUte6Ju3FEPnqgbX7fPugns9RPo9ePwyjRDiKtxR93E9kTpfbCHjtvbcfqd1/+mJqM5NNwhF+59bbTtiZGdyTLzwizzry+wfDYp1YmamMPnILYnStddnXQ/0G1lMm2R+YQQb+YOu9F0jSr2BmooXREZjdB9byd9j/Suq01yI1udu2s+DafPib/LR+8jPeQXCyweWmTxUJzkWIrcbA6jIteLG6G7dfzdPkLbQ7TtiRHbF8Pf49tSr5ubpZRCd+noLp2O29x03NZOPl5g9sVZFg4tkjixbLX0EjWnu3XcEZd17xhz423zrFUS9ff48axULxJCCLGFaeDr8NF+axs9D3YT2xPD4d5a1ZWUUuhuHd2t0/tQD933dZE6n2LqZ9MsHFwkM5WV9ekGt9YOr1a3IAp8XT46bmun/+19REbDWyq5aPU94OvwMvjuAfoe7WXu1XlmXphl8XCcUlLm3ht18OBBDh8+DFjFNAxD7pdvhuxYbRKHz0H3vV103tlBZDSMr9O3oRu6SyO8sjM5pp6dYvFwnNSF9Lr7wRsVk8U34iROLjOzO8rQE4N03tlx3ZYprqCL7R/YxqHJI5SzUt5YiFrR3Tqedg9KV5s/QVYQ3h5i6IlBuu7sxB3b+q0NlKYI9gfY+fEddN/bxdxr81z4wbiU8Fsnpa/0+e3zW9HffX48Mc9aj3dXyInmkFZIQlyPw+dYqa7RQ3gkdLGS3xanNEWgL8COj47Q+1APi4fijP9kkuXTy5Ix0kQ0h0bbLTEG3tVP296YtEoSLcEdcqE57H2d+zq9DD4+SM8D3fi7fCi9Nd5nSilrAfVdA/Q+2ENyLMnxL5wicSJR76E1NFfYRdfdVlWYYL/VfkDfYptMm8nb5mH4vUP0PtzD8ukkU89OMffaApXc+tbaxJW5Qk4C/dZ9Y6A/gL/bhyvksu4fI24cTVqxVgghxPp42j0MvrOfjtvbCW8Pt8xcRXNohEfChIZC9D+aZuGNRcZ/NEF2JlfvoTW/Gk0j3FE3rqCrJgEcukuj/5399L+tl/D2sFXJcYvPh3SXTs8D3bTvbyNxapkLPxhn/sACplT435BqVSqsrpcExqyXAofXga/LR/d9XVYGV8yD7tI2nOFgVA3KmTKp82kmfjLJ4qE4pUxp004U1UKVhYOLJE4m6Hmgh12f2WllZlzlBKw0Rfv+Ntpva2Pm+dlNGYMQV/Prt8N7R+051q72xqoerZQi0OtHd2lU8ptzYVOawh11M/KhbfQ+3Is75Gra9hzrpTRFaDhIcCBA38M9nP7qWWZfnqN8A1W3WooCzalZGZVuHYdXJ9AfILwtTHAoSGg4iNPnsIJfHBqariSjT4ib4Aq56Li9ne0fGCY4EGyJm98rUUrh7/bj6/TR+1APMy/MMvbd82Sns9JiqYFpLqsk7uhHR2i/tc2qCKZaaz4hWpcr4rZaQNrAGXTS93Av2z8wjLfD27RltDeDw+vAGXBhlGTB782UbrUKCg0H6X9bH23726wArhadW6yHUgp32E3nXR203RIjfSHDmW+OET+8SDknZd5vhNJXMuJdGrrHgafNQ2goSGQkTHA4iDfmWWuhqxzWvaO8PoUQorUoXeFp89Bzfzfb3z+MO+K2rgktdj1QSqGcivB2q9V838O9jD81weQz0+QX8lJBZr1q9GvTHIrgQIB4cmnTHlP3WFX8d3xkhMhIawTEXEophSvoovPODmK7oywcXOTMN86SupCWABlhOwmMuVkK/D1+ojsjdN7ZQccdHbgCm1P63qgYpM6nWTq+xNyr88SPLtX0oljJV5n4yST5eJ49v7Kb8LbQVU/GrpB10lo4sLBpG/ZCXMnt3fCxvfUeRf34e/zoLn1T3mcOn4OuezrZ/v5thEeu/v5uBUoplMPajN3/D/bRfV8X575znsXD8ZZe9FS6wt9j9b/1tnvxdXnX2iB5O7zoTr2xoseEaEIOn4P2/W0MvnuAjtvbt1R51HVTFzf1Bh7rp/32diafnmTqmWkyU9l6j068SaDPT//b+xh8bACXtEwSLcgdcqGctT13aw6NyK4I2947RM/93RJ8jFVFNzudJTst14VVulsnvD1EbG+Mzjs7iO6KyLxig5RSODwOorsi3PXPbmf2lTkmnppk4dCiLNJfgSvsIjQcxBP1WPeOPX783T78vX5cAZfcOwohhFjjibnpeaCbwccGCA4GZX67QnNoeDu87PrkTnof6uH898eZfWmOQlwqnDcKTdcIDQaJH9mcwJhAf4Dh9wzR/2jvlmyjfjOUUjj9Tnof6iG2N8rZvznH9M9n5PUvbCWBMTdI6YrQUJDeh3tp3x/D3xvA4d1Y2c/VdklG2SBxcpnpn08TP56wemjbmDEbP7zEib84ya3/8Ba8nd6r/kxtt7ThDLio5PO2jU2IVuPv9qG5Nl5K0h11s/sXd9J1TxeuUGu06bhRulOn6+5Ogv0Bzn/vAuM/nqSSb82y2c6Ak5EPb6Pr7k6cAacsrAuxyfw9fnZ8dDtdd3VKQMFVrLbN2PHkCO23tHHuby8w+/IcRkmqx9SdBt13dzH6sRGCwyH0GgcGCNGoNJeGK+CkVsXONYdi2/uHGXp8AF/XxloybyVmxWT5TJJKQRJzNLdG152ddN/fTXQ0jLfTK/P2GtCcGj0PdBMZjTD98xnOfnOMUmrzS+g3s45b29jzK7txBaVCkRBCiCtTuqLjtnaG3zNE+/62lmmZdNOUFTCx55d30XV3J2PfPsfCwcWWTuBsFEpXBPoDG38ch6L7ni62f3Ab0Z0Ruc97E3fEza5PjdJ+Sxsnv3Sa5NlkvYckWoQExlyD5tRwR1xEd0UZfPcAkZEwukffcPlP0zQxSgaFRJH40SUu/HCc9IU01VK1Lhc+0zBZeGOR018fY/9v7EU5r/yz+Tq9BIeC5BckMEbUTroE83VICkwWwGyAiacr7MLb5l73+0xzaLTdEmP3Z3YS3hZG6TLhuhKlFL5uH7t/aReR0Qgnv3S6JbNRtZWSpu6wu95DEWJLcYVc9D7Uw46PbMcT88jN7w3QHBrR3VFC28J03zvHyS+dJjebwzQa4OLcgnxdXrZ/YBt9j/bh9Dtk40u0NKUU3nYvy6c3eaFOA3+Xj52fGqXn/m6p1PcmlWKVhTcW6z2MutGcVjZx5+3tDD4+aCVQODfeultc22rA7vYPDBPbE+XUl06zeDQu1WNWOANOvO3eeg9DCCFEA1KawtvhYcdHR+h7pBfdvbGk8lawWrmu4/Z2oruiTP50knPfOU92PgeSK1Q/yloT0T061XUG6btCLrZ/cJjh9wzh8MqaypWsvv477+wgvD3Esc+fYPaluXX/zoW4URIYcwVOv4PwSJiO29vpvKODwEBgU7JxTNOkkq2wfDbJ/IEF5l+dJzOTbYyLnAlTP5ti8LF+oqORK36JUoroaJj5V+ftHZtoKX95GJ4bh6vNFUzz6p+7WZc+Vrk+cWlvoZQiOBxi6cTyTX+v5tIYfmKQ7R/ahrdNFquuRymF7tLpe6QXX6ePY39+nKWTicY4JwshmlZkNMzIh7fTdXcn+iZUAGsl1k2xTu/DPQQHg5z5+lnrprgoN8W2URDbHWXXp3bStj8mizdCrPC0eTb3ARV03tHBzo/vIDIq2YNXkl/MkzqfqvcwbKe7NMIjYTrv6qDngR783VJFqB40h0Zsd5Tb/+fbOPPVM0z8ZKplq4wKIYQQ16O5NHof7GHb+4YIbw/L3OUmKaVw+hwMv2eIyGiYsW+dZ+alWQnMrROlFK6QC0/UTXbmJuuGKggNBxn9+A567u2WpOUboDSFJ+Zh/2/sIzQY5Mw3xyiny/UeltjCJDBmlbIyH3of7LFabAwF8bZ7NrYYbIK5stVeyVWYeWGWmRdnSV1IWz3TGuy6Vi1UmX5uhsiO8FV/7s0oISbEtRxbsP60stBQ8Ka/x+FzMPLBbWx7/3DL96pcj8homP1/fx8n/vIU868tSIUCIcRN05waPQ92M/Kh7YSGgxJQsAFKKYKDAfb9+h7CI2FOffk0lZxsRtWa0hU993cz+vEdBAcD8hoW4hLezQyMUdD7YA+7f2kX/i6fVIm5isU3FjGrrTMnVwoiu6IM/8Ig0V0RfJ0SENMI3GEXuz69E2+7lzPfHKOUlNZKQgghxKVcQSejn9hB3yO9uENumdtugNIU0Z1R9v1dL8HBIOe+e45SSgIE6sEZdOGJeW46MCayI8wtf3cv4RGp5H+znAEnw+8dwh11c/Rzxyln5LUvaqO1A2MUuAJO/L1+eh/qoef+btwRN8qxsVZJYLUnquQq5OZyTL8wy/RzMxQWCxiVBi5FYELiRIJyuowr5Lril/g6fTYPSojWE94evqmv97R52PXpUfoe6UVzSq/59VCaIjgU5LZ/vJ8jnz3KzEtzLbUQL4TYGHfEzciHtjH0+CC6V8oFbwalFO6Im23vHSLYH+DY50+QmUhjNvBUupnpbp3Bdw+w85Oj0jpJiCvwdmxOYIzD62Do8QFGntxu3XPLW+2KjKrB3CutU6k2siPMjo+M0H5rm1VqXQJiGoZSCofPwbb3D+Np83Dsz09YiW5CCCFEi1MaRHZG2fWpUdr2xawgAJnCbAp3xM2Oj2wnPBLixBdPWVUUZZnaVu6Q66aqhiqHomN/O7f+o1vwbLTgQgtzeBz0PdKLw61z7PMnyM3l6z0ksQW1ZmCMguBAkLZ9MdpvbaP91jacvs2psGCaJvnFAvHDcRYPLTJ/YKGpojpL6TL5xfxVA2NcAalEIUSteTu9OP0OytnrZ8e7I272/PIu+h7plQXUDVJK4Q67ueXv7QNNMfOilKwUQlyHgtBwiNGPjtDzQLech2tAc2h03N7O7aH9nPryGeakpeemc/odDL93iNGP7kB3S/svIa7EswltSnWPzujHRtb6zIury07nyM5k6z0MWyhNEdsTpeueTjSHJDk0IqUUyqHofbgHpSmO/fkJ8guySC+EEKJ1KYei96Eedn5ilECvv97D2XJW5x5dd3Xibfdw8ounmD+wgCHr1LbRPbrVUURT160sr3RF9z1d7PmVXRIUswk0h0bXfV2gK47+92PkFyUo/Ub5/X46OjoIh8P4/X6cTieaptXsNXno0CEWFxdr8ti11HKrMcGBAMPvGSK2N4avy4vu3nhWr2mamIZJbibH1M9nmH99nsxUtilLvlcLFYrLVy8Nq7lloUaIWtMdGv4eP8tnktf8OnfUze7P7KT3oR7ZjN1ErrCL3Z/ZSbVQZe61eYnIF0JcmcIqcfvruwnvkB7ataQ0RWQkwi2/sRfNpTPzwoycmzeJw6uz7QPb2P7+YTSXzPOFuBpPzGNlwK7z3KN7dHZ8dITh9w7h8LTcMsxNMU2TxMkE5SZcT1kP0zBZPBwnM5UhOCitGBuZUorue7uoFqsc/8JJiolivYckhBBC2E736Ay926qA6I646z2cLS84GGTfb+zD/bUzTPx0CqMsZXTtoJTC1+1Dc2lUC9Vrfm3H7e3s/bXdeDu8MpffJJqu0XV3J0bJ4NB/PUwlf+3noJVpmkZPTw/33HMPo6OjBINBvF4vLpcLXdfRtNqt9S0sLEhgTDNo29/G0BODoNjwScqoGhQTRdIXMkw+M8Xca/NUC9XrRhA2MqNiUim2xgKUEI1KOTWCg4FrBsa4QlbwRv/b+2QzdpMppfB1+dj/9/dR+v0SiZPL9R6SEKLBaA6N9tvauPUf7ccTc8uNrx2UVVFt/9/bizviYuKpSapFuTHeCN2lMfLh7ex4cmRTWskKsZXpbg1X0EUpdfUkkqtxBp2MfnSEoScGpSrTDTBKBksnEtddgN5K0hMZ5l5dINAXQDnkXNzINKdG/6N9GGWDY39+gkpe1s+EEEK0DlfYxc6P72DwsQE0V+2qEIiLlFJ4Ozzs+7t78cQ8jH373A1VmRcbF+j143DrV70vUZqi7ZYYt/3j/bgjsja42TRdo+eBbsqZMie+eFJe92+ilCIajfL4449z33334fFY1YrkdXh9LRcYozS14U1ko2yQnsiw8MYC868tsHwmuWUW5k3DvGbrEIlIFaL2NIci0Be4+ued1kZW/6N9aLpkd9eCUgpPu4e9v7aHA3/0BrmZXL2HJIRoEJpTo+/hHnb94i4JirGZUgp3xM2uT43icOuc/dY5zGrzBqTXk+bSGHz3ANs/tA3NKXMJIa5H6db552YDYzSXxuhHrfZJukuCYm5EfjFPeiJT72HYyqyazDw/Q/+jvXjapPx6o1O6YuBd/WRnsox957zMRYQQQrQET5uHnZ8cZfBd/ZKkaTOlFLpLZ8dHRnD4HJz5xphUrrOBr9uPdo3EhshomL2/uluCYmpIc2j0va2X3Hyec985J+3ELjE0NMSHP/xhdu3aVdOqMFtRywXGrIdpmmCCUTFInEww/tQky6eT5BfyWy5QRCmuObGptFDWlqifDVQpv4ymwKFBzAvtPihXYT4LmRJUTWjU4k5KsyqWaE7tLecYpSkG3z3A0BMD0oO+xpRSREbDjH5khOOfP0EpXa73kIQQdaY0Re/DPez+pV24o3LjWy+uoIuRj2ynWjY4//0L1wzqFlegQfe9Xez4yEhDbtSb5srzaV7y8epTvPYpE1CsvQPVxf8rpdY+lvfoRau/R3Nr3b7aRmkKd8RFevzGv0dzKLa/f5ihxwcb8r3WiEzTJDefJzvVWoExAKnzaRYOxRl4R1+9hyJugNIV2z6wjcx0lrlX5us9HCGEEKKmPO0edn9mJ30P9co9Vh1pTo3BxwdxeBwc+/wJyhlZq64lT8SNO+QiP59/6+diHvb88m5CwyF5T9SY0+9k5MPbSI4lWTwUr/dwGkIsFuNjH/sYIyMjEhSzDhIYcw2maVItGeQX8sSPxJn86RTJcymMirE5u/YNSGnqmlmjpeTNl44W4mY4NXhyD5yKw4VlWC7c/NtNV7AtCp/aBx/fByNRK0AGrICY12fg68fhO6fgzFLjvZ2VUrijbtwRF/mFwiWfgK57O9nx5HYcXjl920Fpit5HekhPZjgn2YBCtDTNpdH3SC+3/MZedLcuN7515vQ72fmJHShdcf57FzBKstt/o2K7og0X3GWaJtVClXK2TDlbprhcIjeXoxAvkF/MU1gqUs6WqZYMjLJBtVRFKdBcOrpLR3dpOINOvG0ePG1evG0efN0+XEEnTp8TZ9DZMoEJpmliVk0qhSrVQoVqsUolb/1u84t5UmMpCkuSXXizlKbhiXlu+Os1p8bQE4OMfHg7uqc1XnubwayaJE4mWrJMtmmYnPvOeXof6JZ7vSaglMITczP6sRFycznS460XzCWEEKI1eNo83Pr399F5V6dUimkADrfOwLv60b06R//HMYrLsl9XK0pXhLaFWD6TvOzfHV4He39tN7G90YZZU9nqXCEX+/7OXl75t6+Rm2vtyv6apvG+972PHTt2XPf1Z5omhmFcTEDbZLV63FqTu+2rqBQqxI8ssfDGIouH4qTH0/Ueki2UrtCu0dO6uGz/ImrixDKaU8fhdVh/fCv/9+pWayy5+Gwp+zrh995tJfr+bBz+7CD8aOzGv9+hwbu3w//xKNzbZ1WNebOHB+GBfvjoXvjdZ+CHZxsvOMYdcuGOeC4LjPH3+Bn96A687d46jqy1KKVwuB2MfGAbS8eWWD6dvP43CSG2HOVQ9D3cy57P7JKgmAahlMIVdLHjye2U02UmfjJZ7yE1BXfUzZ5f2oW/y1fvoVg36GWD9HiG5Nkky2eTZGdz5Odz5BcKmBss7ae5NHwdXrydXgJ9AcIjYcLbQgT6A2j61ngPm4ZJKV2imChSXC5SSBStvyeLFBMlistFiskSxeUCpUwZJH5s3ZRuBa7fqJ77u9jxke24gq4ajmrrMcpGS2cBZqczzL06T98jvfUeirgBSikiOyJse+8Qh//bMUmiEEIAkJnKsnBgAWfQ9Za1bM0h69iiuXhi1v1j592d8tptIEpT9NzfTbVQ5eRfnZLEhxoKDQcv+1hzWm2pu+/tkveEjZRSBPr8jHx4G8e/cJJKCyZSrBoaGuKOO+644uvPNE1SqRQTExPMzs6SzWYplUoYRm0Wg2ZnZ2vyuLUmgTErTNPENEzKmTJzr8wz9bNp0uMZiqliSy0gag4N/RrZSbkrlA2rtfPfH2fi6Sk0h4bmUGgODeXQ0JwaTr8DV8CFK+TEFXLhDLpwh1y4gi6cwZV/8zmsaGaFVV6dS/6+evKQcusN4+1DVtsjnxM+fQs8ff7mvv/WTvjDJ2C07WJQzKUV+FefYV2DB/vhD56A/+X7VvBNIy1jucIu3NGLC+maQ2PXp3cS3h6q46gsa6X43/T/q/4CL31/XdriQDXPe84dczP68VFe//0DVIvSUk6IlqKg4/YOdn16FFfE1fDnrbeeo1n5D1c+T1/y4yilQLvkfL06Z2pg7rCbXZ8epZAosHBwsbEu5g1Gc2ls/+A2IjsjdRvDpfdc868vMPnTKXLzOYrJEtVNbtlqlAwyU9mVzYlFHH4H7pCL4GCQgXf207YvhsPraLisx9WMG9MAVn5fmFDJV8jN5cjO5cnNZMnO5sgt5Klky1QLVSqlKtVClWqxKpuzNWC1UrqxwJjIjjC7P7MLT/TGK8wIS3G5yPLZ1g1ErxYNpp+boeP29qYJqlrLEjQuOX9doQXeW6y1wFOoS+8Nm+geEaxzQ98jfcy8OGfNQ4QQLW/+wAKJk4mL69eXrGc7vA5rrTrgxBV24Qq5cAWs9evVvzuDLiuI+01raW9e0177nBA14gq5GP34Dnoe6m6a19rF9rEr/+fG1qybcT6iOayqxkbZsAIFcq0bKFBLoaHL92La9sXY9r5hNFd929dcuh9z2TogXH/tT1NN9VpfpTk0eh7sYeGNOLMvzbbs+t/dd9+Nx3P5WoNpmlQqFZ577jleeOEFlpaWyOVyVCpyXriSlg+MMU2TUrpMZjJjLc4+PUVhaR29W7YI3WMtGF9Ndipr42gslXyFSv46b2B1+d/V2h2CdcJ0+h0rwTIuXEEnrpATZ2Dl5iNs3ZA4PDqaU0dzWkE3+sr/1/6sBONA81wsmo3PCbd3w2ps1kIOnjp3498fcsO/ewJ2toFS1j5gsmi1ZRpLQNmAbj/siMFg2AqO2dMO//pROL0E55Zr8mOtizPgtCrDKGuyMvj4AF13d9i/eWOCYRiUsxVKqRLlTJlSukRuNkc+XqC4VKCYLFHOVqjkyhhlA6NibeJoTg3dpVltDtw67pALT5sHb7tn5f9eayEg4MQVdKEaPHOm/ZYYg4/1c/7747LhJESrUNZN7+3/eD+ucGMGxZiGSSVXoZQuUUpb5+jCUoFCvEghnicfL1LJlakWq5e1odF0hebU0d3a2v89UQ+edg/elXO1K+RemTdZcyVN1xoyUMbT5mHfr+/h0B8fYel4omXn8dekQc8D3Qy8ow9Vp2opRtkgO5tl6tlpJp+dJr+YtzUBoZKtUMlWyM7kmHtljkB/gMHHBum6pxNvh8d6fdvMNEyqxSrlnHW/U81XqBSq5OMF8vMrQTCzWXJzeUrJEqZhXn9xV9SE0sAdcVnnwGv87oMDAfb9xl68nY1V4XE1KM2smBgVw/r7JYGTSlMoXa21Vq5XZdb51xdavjXe0okE8aNLdN/XeFmoa23vcmUq+SqVnHUPWEyWyC/mKS6XKKVKFFMlqrkKlYJ1TjMrBsbK/dPaWstKGzxXyIUn5sEdceOJulfa4LlwBqw1nEYMYHwz3auz8xOjpM6npJ2BEAKjZFAs3cC5QF38/6Xr2EpTOH0OK3jm0uTP4GrgjPXvDq/j4rqbU0Nz6Ggua/360jXtZtr0FI1D9+iMfnwHg+8eRNV3//+qVlvIlrPllTXrCsVkkdxcjvxigcJSwfr3rHWvZa1ZG2BiVW/SNXS3jtPvxOl34I64L65Zd3qt957f2kdyeB0N+T7S3TpDTwxilA1OfukUlbwkc242f58f3aNTLVTxxNzs/MQOvB0e+18PJlSKFUqpMuWM9brOL+bJLxQoxPMUElb76XLGmoObVatCr9JYW/PTXVZXDk+b9Tr3xDz4Or24o27rGhN0Nvzc2xV0MvqxEZZPJVqyUlI0GmVwcBBNu/zEnMlk+OY3v8kLL7xAtSrngetp2cAY0zQpxAssHooz99o8S8cTFBOt90Z6M92j47pKYIxpmKQnG7Rvsnn5381L/qFatTInr3eiVA5llbf0WG2aHB4HuteBw2NdMPSV/zt9K1/jt6L8IzsiuMPNkc3V6Dr9MBSxgloAXpmCxE0UKfr4XqtF0mpQzFwW/r8/h68cg+mVbmgeh/U1//Q+eM8ouHTr4w/ugv/w0qb/SOumlMLf7UdzagQHggw9Poju1m07vlExyM3lWD6TJHU+bWUoz+YoLOYpZTenFL/u0fF1+vB2ePH3+IiMRojsCOPv9jXcBEwphcPjoO9tfSwcXCRThyDBWqiWDZJnkg27ueYMOImORmw5VnG5SGo83dJBT+nxzIZbl2w14W0h9v7K7oYLijENk9x8nsTJBJnJDLn5PLmV6hHF5OZVO3R4HWvnaF+nF3+vn9juKIG+wFqwcCNQShHoD7Dzk6Mc/I+HKCwWrv9NLcYT9bDtPUO4wzfeCmazmKZJMVFk4ukppn82TepCuu7XHdOwznnHPn+cmRdm6Hukl7639eL0O20dR7VUZfypSeYPLFBaaXtUSpUwyq0dGNCIlFI4fdZC4dWyMV1BJ6Mf30FkJFy3a8ZqRaZLA9hLaSu4vbJSUcgoVdcC2U3DBA00XVvbIFi953WuBK+7oy48bV68bR50T+3aCZqGyfyBhZo8djMpJUvMvTJPx23tOK5RzdcOq4lk2akMmekc+YU8+YU8hZXXVjFRoJQub+r8WTkUnogbb/tKK7z+AJGREKFtYdwNWrlPKUVwKEj3/d2M/3BiS8+n84uFhn2fKl0R2RHG6av9tdw0TZaOJ1q6mmxhqUBZqhNszCWVtS5dxzarpnWOTZbgGmtPSlfobn2lXZOO7llp27Syfu3wrKxl+1bWsr3WtT00FMTf46/xDyeamdIVg48NMPT4QEO2oLUSLnIsn1221qxnc2sJnOVseVPuNZVD4YlaCUO+Lh+Bfj+hoRDhkRDuiLuh5iNKWQm1+XiB89+/0PJB5ptNd2r4e/ykzqUYenyQ6O6orc9/KVMmNWbtz6QnM2RnclZA+lKB6iY810pTuCIufJ0+/N0+Av0BojsjhEdCtsypbpZSivD2EP1v7+PM18fqPRzbxWIxwuHL1xsqlQovvvgir7zyigTF3KCWC4wxKwaZ6QwTT00y9+o8+cWClBm7RG4ux+HPHr3iprRRNclMpuswKnuYFZNyukw5Xb7m1yldoekK5dDwRN3s/we34N7fZtMot7aIB7pW7s1ME16dgcwNJlz1h+Az+2E1dqRqwh+8AH/8Kly6VlGowE/PW9VheoNwd69VOebXbof/+iqUGuja0X5rjNGP7iAyGibYH6jppMs0rezRUspqbTDz4izZ6SzldMla7KjB2l61UCU9niY9bp1XnH4HzqCL0FCQgXf0E9sXw+l11C2z/S0UhLeH6L6/m7PfHNsSARTlTJmz3zyH5myQ3/GbREYj3Psv77blWMtnkhz5H8eoFlp3TlAtGpiV5n9dbxZPm4ednxoltD1U90UP07Sy/IupEvOvzTN/YMFq+ZksWlX1arTuUclXLjtPrwZQ+3v8dN3VQdc9XXja3FaZ8Dq3XVJK0bYvxu5P7+TQfz1iZYIJi4KhJwaI7IjYetjVChXJM0mO/dkJkueSVIuN9byYFWtjK3U+zcKhOLs+NUpwIGBbZq3u1HFHXKTGUhSXJUmj0Tm81ubSFdcPNNj2/mG67+9Cc9Q+cHA1Q9YoGxRTJZJnkiROWa/lYqJoBcGUqlZm7CXZsTdMY6X1g5VZqLt1HB4dd8xNZCRMZDRCaDiIK+iyrgH6xstw5+bzZBo1Ecdmsy/Nsu19Q4S22TMHubSiUKVQITOZIX4sQeLEErmFwkplmIrVqq3GQR9mxSS/WCC/WIATCZRD4fJblX4joxEG3tlPeHsI3alfbP/YABxenb5Hell4faEuLcjtsvDGIsunl+s9jCvSvQ7u+ed34hy2ITCmanL88yfIzeVqfqxGZRom5Wzr3js3ArNqrp2fr0VpCuVQaLqG7tHZ8ZERtr9fAmPEVWjQ+0A3O57c3jDJMGtr1skS868vMP38DLnZHKV02VoPqcHUxKyYawHBS8et+YhVPcZFbFeUnge6ie6KWEHjdaq0uEZZlWNGPrydQqLIzHMzWzpI1266S2f7B4YpJooMvKu/pscyTRMMK4EmdT7FzEtzLB6KU1wuUs6Ua5JAYxomxaUixaUiiRNWG0Bn0Im3zUP7re0MvLMPb6fXuudrkHk3wMC7Bph5aa4uHU7qKRAI4PdfvIabpkkymeTFF1+kWJQ1pRvVcoExU8/NMPnstATDXEUpWWL65zP1HkZDM6sm1aoJJYOSQ5OMzk0UckO7z/p7oQJnl6z2R9ejKXhsG9zZc7HazIuT8F9euTwo5lLnl+H3X4AvfgR0ZbVXuqsHXpjclB9lUwQHgwQHg0DtFvxM06SULJE8l2L6uRnmXp2nlCrVJZO7nK1QzlbIzeaYe2WewGCAwXf203lnB74uny2bDNejOTS2vXeIqZ9Nk98KC54mVjZFgypl7BtbtVyluFykWmig6DhRN7pHZ9enRum6u7OuN35r5+ixFLMvzzHzwiyldH3O0WAFNOYLefLzeRYPLXLqy2foureTvod7CY+EcIXqm8mt6Rq9D/WQupDi/N9ewJBAL8CqfDT0xJCtgaamaS3Uj/94grPfOkexwUvcVvIVZl+cJX0hxejHR+l9qBvdVftKfUpX9NzfTep8mrPfGJMFzAZnVVJxUuBNVak06L63i+3v32Zt1teIaVqtt3JzeTJTGRInl1k4tEh2MotRvcnAl+sxrFYQRsm4fO3kQpqFA4trrR4CvX6iu6NEd0UI9AWsktwR97papC4dX6J0nSSVVlHOVjj3txe47X/aX7OgU+v1ZFCIF8jN50hdSBM/EidxcnnTsq03g1m5WDkhPZ5h8pkpItvD9L2t17pP7PQ1RCKFUorYrijtt7Yz/tREw/z+NtsNt4ipA0fxYssuO5RSJWmdJZqCaZiYJRODlba6RdkTEVcX2x1l56d34o7WvyrK2nrI+RTTP1tZs67TeohZscZSSpbITGQYf2qCQJ+f/rf3074/RnAohMPGSu9vppTCHXGx79f3UEwUiB9ZqttYthrlUPS/ve/ixzV6XxgVYyU4fYmpn82QOJWwtfX0peMoJooUE0WWzyQ5973z9D7QQ8/93UT3RHEF6l9FRimFr9PL0GMDnPjLUy21P+v1enG7L68EPT8/z9TUVJ1G1JxaLjDmetVAhBD149ZhtUJbqghLNxh3EHLBu0cg7LE+zpWtSjG567zdf3oOlgrQ4QOHBvs7GyswptY3IJVildkXZpl9aZbFI0uUbQxCuB7TMEmfT3Psz04w9bNp+t7Wy8Db+3E2wOTLHXUz8I4+Tn35TL2HIoSoBQ36H+2j72299WuFYZpUC1VmXpxl9qU54kcb6xwNrAXWTf50irlX5mnf30bPg91039NlBRTUaQ1Nc2kMPTFEciwli0FYQV5DTwza3yKoUOX0185y/m8vNFWbgexMjqOfO0YlV2bwsQFb2lhqDo1t7xtm8XCc5VPLNT+eWD+H14HD99YllNBgkNGPjKB7a/d6KSwXmX99gcTxBMunl8lMZeob/GdaCSPpiQzpiQzjP5rA0+Yh0OcnOBAgtidGdFcET8xzQy1SjbJB8mzKyvoVAMy/vkBmKmtVsdpERsUgM5Vl6dgSyXMpUhfSZCYyTfO7NysmiVPLLJ9JMv3cDD0PdNP7UE9DbOAp3WplMPWz6aa69gkhhBAArpCLnZ8cJdBb/4pClWKV2ZdmmX1hjsUj8YZcD8lMZjnxxZP4Or103tlB/6N9hEfCdUvsXA2O2f2ZXRz4D2+Qm23dqmabqdbzS9MwyUxmmPr5DLMvz5GZzDRUlfpqvsrETyaZfXmOrns6GX5ikPCOMJpe3wRmzaHRcXs7k89MkTq/dbucvJmu6+j65esOU1NTVrUhccNaLjBGCNG4HBq4V85K+QrcaCGL/hA8PmL93TThlSl4/gaStFIlOL4AHUPWsXe2QEcs07RKri+fTnLm62dZOpFo6ApapmGyfDpJeiLD7Evz7PrFUaKjEZRe3zKVvQ/1MPn0dEuXThZiq2q/pY3tH9xWl7LBa+fos0lOffkMy6eXG/ocvaqcKTPzwiyLh+LMvDDHrk/uwN/rr8u5WimFv9vH6Md2kJk82PKZvNHRCB23d9jWG940rdakp75yhvEfTTTlxmA5U+bkl05TzlfY/r5hqzx2jV/H7oiL0Y9s58B/eINKvvl+Z63Cqhhz+RKKM+Bkx5Mjm952b7VkfH4hz+Qz08y+OEt+oUClUJty8ZuhEC9QiBdYPBxn8ulpXCEnoW0heh/qoW1vDIfPgea8cgnuQqJA6nyqYX+2eiilSkw+M8WuT+9c9zncNE0wrXLspWSJ2VfmmX91nsx0hlKq3JTn6FWmYbXCS46lmPrZNHt+dTexndF1VSvaTKHhIG37Ysy/vlC3MQghhBA3S3NpjH58B237YnUbw+r8N3kmyZmvj7F0fKnxW7aZkJvLc/4H48y9Mm9VkfzwdrwxT10q2imliIyGGf3oCMc/f0KqMTYwqyVhmfPfH2fy6Uly8/mGbm9fzpSZfHqK+JE4fY/2MfLBbTgDzrrOuwMDATrv6iQ90VjBRHZLp1snMGizSGCMEKKhrAY3GiZUb7AK2sf2QZvX+nuxCj88CxeS1/8+w4Txla/TFMS8Nz/eZmKaJtnpLOd/MM7ETyapNPrNxSWqhSrxI3Fe/3cZtn9wOwPv6q9b6T6rXJ+P7vs6Gfv2eVnAF2IL8XV62fmJUfw9Pttv7kzTJH0hzbm/vcD0z2eaJnP7UuVsmZnnZ1g6vsS29w4x+NgArrD97ZWUpmi/tY2hXxji1JdPt+x5Wnfr9DzUg7fDY9sxq4Uqp756hvPfv9DQizrXU86UOf2VM+gunW3vs6cNVWxfGz0P9jDx08m6lEwW1+fwOnD4L1lCUTDwzn56H+65oaooN8I0TYySYZWMf26Gyaenmq/q7UpFsXK2THYmx8wLs3jbrUzarrs6CAwE8HZ417IMTdMkN5cjNS4Lepcyqybzr83T+3AP4eHQzX2vaVLJV8jO5Fg+s8z8awvEjyw15dzieqrFKsunk7zyb19j+BeGGH5iEE+7p26L9JpDo/+d/SweimNU5GQuhBCi8Sld0f9oH/2P9m7anPZmrc4HL/xgnAs/mmiqNWsADMgvFjj3txeYe22B0Y+N0HVPZ13aTStN0fdIL9nZHGe/OdbSAQONaLVC9MIbi5z9xhiJ08vNs2ZlQn6hwJmvniU1lmLXp3cSGg7WrUqSpmsMvL2P8R9NUEq1RlJcpVKhUqngcrnW/q1abd5kh3qRwBghRMMoVaFQAacOLh08N3CGCrvhY3tgdY65kIUfjVlBL9djmhfbLSkg4Lrmlzc1o2KsTbjix5aaZ8L1JoWlIif/6hS5+Rw7P7EDd9h9/W+qAc2l0XZLO1PPzlBcLtZlDEKIzTf0niFie6K2L1wYFYP51xc48/WzJE4tN+05elUxUeTUV86Qmcqy8xM78PfYX4pZKcXQYwMsHFggcXLZ9uM3Am+7h577uux7PZsw+cwU4z+aaOqgmFVGyeDM18/i7/bRfU9XTduDKaVw+h30P9rHwsFFCvFC7Q4m1k1zaZe1JYvsCLPtfcObuoGQnc1x4fsXmH1l3ip/3vxvpZUF1DwXfjDO1LPThLYFie2J0XN/N6HhIEopkmOp5gsAskFmKkv8cJzgQOCGy5UXEgXmX19k8cgiyTMpMlOZrfE6uo5KtsLY34yRmcyw99f24O/21WUcSinC20IEBgKkzqXqMgYhhBDiZvi7fQy/ZwhXsD4L40bVYPFQnLN/c47Fw4tNnySQm8tx9E+Ps3g4XpfWVEopdLfOtvcNEz8Sb9n1kEZVTpc5/fWzTD0z3dR7CvMHFigsFdj5qVG67+6qS4UkAH+vn7Z9MWZemK3L8e2Wz+cpFouXBcb4/fVvf9dsJDBGCNEwsmVYLkDQDREPdFznnK6Aj+6BbVHrY9OEV6fhwA1eB5WCy9YX69uSvGYqhQrnv3+Bsb85RzFZavqF0WqxyvgPJ6gWquz69CieNvszApVSxHZHCAwEmnoSK4S4qOOOdgbf1W9rhpRpmpQzZca+c57xH45vqbY/Rslg6tlpstNZdv/SLtr2xWzPPnNH3Yx8aDuH/uQIpeTW+d3eqN6He3CF7VncNE2TxUNxTn/1LNXC1slWKSVLnPryaTxtHsKb3CrnzZRSxPZE6byzg/EfTdTsOGL9lFK4w26UQ+EKuNjxkRG87RuvyGSaJuVshZkXZhn71hjZmdyWzeys5CssHUuQOLnMxE8miYyE6X1br7SduQqjbDD5zDR9j/Tijlw5IcA0TKrFKtmZLBNPT7HwurVI3Ypt2YyKyezLc5RSJfb9+h7CI+G6ZL57Ym6iuyISGCOEEKLhaU6N0Y/tIDQUrMvxq8Uq4z+e4MzXzlJYLjb9mvWqSq7C1M+nSY+n2fMru2nf32Z7q2l3xMXuX9rFa793oGWqaTQy0zBJXUhz/C9OED8cx2j2ZCITUufTHP7jo6h/pOi8q+OGA/k3lYLBxwaYeWm26YPqbkQymSSTyRAMXjxnd3d313FEzak+NY6EEOIKFrIXWxv5nXBfH3ivEb63LQq/fsfFrykb8NnX4UYrFisgtLJfZGJVq9lKTNMkH89z4ounOP4XJ60N1yafc60yKgYTP53k6OeO120j2Rlw0nlnR90iooUQm8fX7WP0Yztw2tyirRAvcOzPjnP6r89sqaCYVaZhkji1zMH/dIiFg4uYpr0XIaUU7be1031PJ6rF7npcQSd9b+uzbeGtsFjg7DfHtmSlk+S5FOe+e55KrvYTRc2hMfyeIRzXmgCLunJH3DjcOgPv7KPzjo4NB9abVZPk2RSH/vNhDv/JETKT2S0bFHMps2pSTBSZe3WeA39wkMVD8XoPqWElzyavGDhkGiaZyQwTP53k9X9/kJ//ixc49+3zZKayLRkUs8aEpeMJDv+3oyTHkrbPPcBqZRjbE7N9XimEEELcrJ4Hu+l9aPPagt4o0zQpLBU4+eXTHP3T4xQSWycoZo1hBQ4c/I+HuPCDcYySvbv2SimiOyNs/+Awulu39di2aZIledMwmXttngP/4Q0WDiw2f1DMJYrLRd74L4eZeX4Wo2x/ZIpSiuBQkPD2sO3HroeFhQUWFy9fX+3p6SESidRvUE2oxZaIhRCNbDYDJ+NWGySl4EO7YHf7lb/W54TfuBPu7LnYRumlKXj+JhJsNQU9K8GVpgnZLbQnaZrWYvOJL57iwg/Ht2bErAkzL85y9ptjVIv2L/4qpei+pxPdKZdSIZqZ5tToe7iHyI6wrS1nsjNZjv/FSSafmbbnmHWUn89z9E+Ps/CGzcExCpw+B0OPD9atLHS9tO1vw3OV6gKbzagYTP18mqXjCVuOZzsTZl+csy24K9gfoOP2q0yARd213RJj76/tYfg9Q+hufUPXjWqpyvRzM9ZC4ouzLREQI9bnwo8mqKxkcZhVk+RYklNfOs2B/3iII589ytzL83VZiG5ky6eTHPv8yboEbCqliIyEbKvaJoQQQqyHv8fH8C8MoRz2B8WUkiVO/tVpzv/thS0/By4mipz80mnO/e0F2+drukun75E+Iju2aNBAE7x0TNNk7pV5jv6P46QvpOs9nJpYrbSbOLVcl6B0V9BJ+y0x249bD7lcjrNnz1KtWnthSinC4TB79uyp88iai+zmCSEaRrYMPzxrtVMyTRgMw2c/AI8MQswLoZUWS8MR+DfvhH9yrxUgA5DIwx+9COmb6Grj0GB05ZppmDCT2fQfqT5MKGfKHP6To0w9O217RLqtTBj/8QQXfjRel8VgX7eP8OgWvbkQokUEev0M/8IQusueDBrTNMkt5jn8J0eZfm5myy8CrcpMZjj6uePEjyzZfqMcHgkz8M5+W49ZT5pTo/OODnSPPa/pwlKBc989X5cgVbtU8hVOf+2sLT+jcigG39UvVWMaVKDPz8A7+/G0baCFkgnlXJnTXz3L4c8ekXYr4rrS42lmXphl6USCA//xDV76nVc4/Y2zLJ9aprqV7/U2KH4kzrE/P0E5U7b92P5uP/7u6/SGFkIIIepEc2r0v72fyIiNCUIAJlSyFY78j2NMPD25pe8hL1XOlDn9tTOc+eYYlXzF1jURb4eHkQ9vl/tLu5lgVA1mnpvl6OeOkZvL1XtENZWZynL0c8fqEpSuOTWiO6O4Qq1RrfHll18mlbq4huDxeLj//vvp7Oys46iaiwTGCCEayndPw9Pnrb8rBXf1wPd/Cb7/Gfj8k/D1T8JLvwH/5D7wryRgFSvw52/AD8duLlB4WxTafNbfqyaML2/iD1JHhUSBo587zuwrcy2x4VrJVTj7zXMsHonb36ZDU3Tf02XrMYUQm0dzaox+fAfumD2VNcAqM3r0c8es6iktcI6+VGYiw/G/OElu1uYFAQWDjw/i7fTae9w68ff6CW8P2VIO2zRNzn9/nEL8JiKTm1RmMsPUs9M1n2uslgKOSOBtQ1JKoTS17g0E0zTJLeQ49qcnOP3VM5SzW6yXq6iJSq7C0f9xjBf/r5eZemaaYrKEuYVKsNeMCXOvznPhR+NUS/ZuvClN0XFrW9OU+BdCCNFaQttCDL6r3/ZqMcVkkWOfP8HM8zMtN5epZCuc+fpZzn33vK0/u1KKzjs76H2k17ZjCjAxmX91gWOfP0FuPl/v4dgiOZbi2OdPULahDfWllFKEhoN4O3y2Hrde4vE4P/jBDyiVrPYXSil27tzJe97zHkKhUJ1H1xwkMEYI0VAyJfjdZ+HEolU1BmVVhbmnz2qt9I5h6PRbQTOmaf358Rj8+xchdZN7Mm8bstopAVQMOLa42T+N/Sr5Cue+e56ZF2abopzgZinEC5z91rm6ZBpEd0Uk6l6IJtV+axsdt7fbkiFlmialdIkz3xhj7tX5mh+vUS2fXubUV85QKdiXJaWUwhNz0/dIb0vc/fh7fLZlqWdncsy+OGvLserNKBtMPz9LMVH7ICB3xE1kNILSZUd1KzFNk/xigWOfP8HkM1MtNVcXG1fOVlomq3ozVQtVzn9/nNSFtO3tHKO7o/Zm4QshhBA3aPiJQTxtHluvU5VChXPfu8DUz6YxW7TgXbVQ5ezfnGPq57VPuLiMsp5zX3drBA7Um2mapC+kOf6FE+QXWiMoZtXC6wvMvTJne/Kyt8NLoM/fMkHpr7zyCq+++irVahXTNNE0jXvvvZePfexj9PZKENz1tMDSsBCi2bwxC7/xbXh2HHLllQCZS5gmVA1YzMHnDsDf+zZcSN7cMRwa/MLIxWvlcgEOz23K8OvGrJpMPjO15dsZXE38cJzxpyYxDXuj7j1RD8HBgG3HFEJsDlfIxdATgzh89gS2GRWD8z8Y58IPx1suM+rNZp6f5fz37O0lrjk1eu7vIti3tc/XmlMjuiuK7q19GyXTMJl9aY78ov2lcuslNZZk6WSi5os8mkOj/dY2XCFXTY8j7GOaJsVEkUP/5TCzL8zVpQWoEK0qP5/n7NfHMGyefwX7AziDrVHSXQghRPOI7YvRfZ+91a9Nw2Tm+VnG/uYc1ULrrVlfqpwpc+rLp1l8Y9G2NWylFIGBAAPv6LO9SlCrMU2T3GyOo587TmYyW+/h2K6crXD+++NkprK2BsdoDo22vdGWSS7KZrN885vf5MUXX1yrHKPrOvfccw+/+Zu/yZNPPkl3dzd+vx+nU+5H3kxS3IUQDccEnp+Aj/81fOoWq7JLl99qnVSuWkEsp+LwNyfhuQkorKM6221dsK/TqjwD8O1T63ucRrJ0IsHJvzpFtdiaC+1m1eTC98fpuK2dYL99G5/OgJPQcIjEyWXbjimE2CAFnXe0E9tjXybv0rEEY39zDqNFz9GXqharTDw1SWxPjOiuiC3PgVVaNUTb/jbrBt3GIEo76S6NNpte18VkifjReEtt8JfSZeKH43Te0YHDU9tb6ehoBF+n15YKNaL2CouFtTZ6UilGCPvNvTbP4qFFuu7qtO2YyqkR3h5m4cCCbccUQgghrsXhd7DtPUO2V75OnExw/C9OtmQi55Xk5vKc/NJpPG0eAv0BW+7fdadG70M9zL4yT/LMTWYYixtWyVc4+80x4seW6j2UukmcTDDz/Aw7Pjpia6BKbE8MTdeoVlrjPJNMJvnrv/5rSqUSjzzyCA6HA6UUbW1tPPHEEzz66KNcuHCByclJ5ufnyeVyFIvFtSozm2F8fJxMJrMpj2UnCYwRQjSshRz8x5fh829Am89qqVSuWi2T5rOwkUTzeB5++yewuqfx8/HmXaM2TZP8Qp7TXz1DKVWu93DqKjefY+6VOfw9PjTdnqJoukcn0B9Ac2ottTkoRDNz+p30PdqHK1D7agyrVQJOfek05Uxrn6MvlZnOMv6jCcLbQ+iu2lc3ASuDpO+RXiafnqJic89juzh8ToKDwZofxzRNstMZUudSNT9Wo1l4I86OdLnmgTEOr4PIaEQCb5ucaZqUMxVOf/0sc68tNO8NhxBNzigbXPjhONFdEVvmfwBKg9BgUAJjhBBCNIzYrqiVIKTZs1ltmiaFeIEzXx+jmJSA/0slTi8z9q3z7P8H+2yr4uLv8dP3cA+pcylbK/i2CtM0mXt5nqmfzbT279eE8acmGXp8EHfEbdthfT0+3FE3udmcbcesh/b2dgYHB+nt7aWzs5P29va3BNcppfB6vezevZvdu3djmialUolyubypgTF/9md/xvHjxzflsezU0oExSldWtmidzlGaS8MVcOLr8hHaFsLf5cPhc2CaVmRhbjZHeiJNbi5PKV1q+TJzonUli9afzXR+GS4sX/y4macqRslg/EcTLB6J13sodWeUDGZemKX7vm78PT7bqhAEen04g06KS3KTJ0QziO2J0n5rmy3HqharnP3GGInTy7Ycr2mYMPnsFN33d9F9j31lnCOjEdr2xph7dd62Y9opsiOM7rGnjVLi5DKFFrzuZWeypC6k8bR7aj7P6Ly9nXPfPd/cE9UWZ1ZMzn/vPOM/mmjtxVEhGsDy6SRLxxN03d1p231icGhrt3AUQgjRPBw+B70P9eCO2rdRbZQNLvxogoWDEiD+FgZMPjNFbG+U/kf7bAlWUppi8F0DXPjBONmZrR08UA+52Rwn/vIklfzWTMS6GfmFPONPTbLjI9ttq9St6RrRnZEtHxjzvve9j7vuugtd19F1a/3ver9jpRRutxu3e3PP/w5Hc4aYNOeoN4Hm1Oi+twuHz0H86BLZ2SzYlOivNEV0d4Suu7vouKOd0GDwqhc+0zTJzeVZfGOR+QMLLB6Ob9kMVyHsthXm46Zpkji9zPiPJzFt7pneqJJnkywdX8Lf7QObqvV5O324AhIYI0Qz0Jwa2947bEtVKdM0iR9LMP38rGyIXoFZMRn79nna9sVw+uzpeas0GHhXP/Ovz2NuwSJf0V0RW45jlI3WLQ1swsKhRTrv6qj5ocI7Ijj9Tqk21aRMw2T2lTnOfmNMrgFCNIBiosjiG4u072+redUvABR4O7zobl1aRwghhKi7QF/AtuBQsNZDkmeTjP9wHEPWrK/IKBuMfesckR1hggO1r/wKVoDU8HuGOPZnx7fkmki9lHNlznxjjEK8UO+hNAYTpn8+Tf87+vDGPPYcU0F4JMzUs9P2HK9OXC7Xpge4tBp7+kw0IHfEzciT29n3d/Zw5/98G3t/ZTeRHeGab6I6A052fGQ7t//jWxn50DbCw6FrRoMqpfB3+xh8fIBb/9Et3PoPbyE4KBknQgiLWTUZ+5sxissSkLHKNGDmhVmrIphNvO1eXEF7SnILITYmtidKeEfIlmNVC1UmnpqksCQ3xleTOp8ifnhp08p43ojwSJhA/9acT4e22fTaLlVZPt26fcnjh+O2RFg7PDrh7fY8p2JzmaZJ6kKaM18foyKVX4VoGPMHFikul2yZdyilcPocuMJynyiEEKL++t/eiytk3zXJrJpWC6Xlkm3HbEbpyQwTP52iUqjYk8WroPPODgI2BeK0AtM0WTq2xNyrWzMBa73y8QKJ4wl71/u2hWxLlBbNq2UDYyKjYcLbQjg8DsI7wmx7/zD3/9/3cd9v303vQz14O7ybfkx/j4/b/vF+dn5iFF+P76bKoymlcIfd9D7Uw93//E56H+qxrfegEHbyOUG38aWtKej2w6/cZt8xN4tpmsw8P8Pi4RbN2L6GxSNxcnP2lc3T3Rq+Hvsq1Agh1kd36/Q/2mdbdZKFNxaZfWnWlmM1q3K6zNRz07ZVxLDm1C667u7acudsh9+Bv8tny7GSZ1OU0q27wJlfKFgVR2tM6cpa2BFNxTRNypkyZ/9mjORY6waQCdGIstNZkmMp246nexy4JTBGCCFEnXnaPfQ+2GPb8UzTZPq5GRaPxG07ZrMyKyaTT0+ROpfGtCEyRimFr8tHz31dKDs3YbYo0zQppcqc//44xYQkLl+qnC6zeDhua+VEd9SNOyzVVMS1tWYrJYUVWLISmKKUQukKzafReWcn7bd1ED+0yEv/5tVNa03i7fCw7zf20nVn54YeR2mKQF+AfX93L5pLY/KnU5syPiEaxSf2glLw9eOQrPFcwueED+6Cv3sH7O+ELxwCG4uMbFgxUWT8qUkpy3wFRtlg5oVZRj+2w5bjKaUI9AZQStkaBS2EuDnBwQDRXRFbejeXM2XOflPaZ9yI+OElUhfStO2L2VLWWXfpRHdHcYVclJJbJ7jD1+lDc+m2/A5TY6mt0ZNynYyKQWYyS6C3tpWHlKYIDGzN6kZb3dyr88y8MNvS7xMhGtXC6/P0PNBly7EcHt3W7HwhhBDiSvoe6sHptydBCKAQLzDxk0mqUjnxhhQTRc797Xkio7fZkgyvOTQ6bu9g8ukpcvP5mh9vq4sfW2Lh4GK9h9GQEicTFBYLtlRtVkqhu3W87Z4t3V3h5MmTFAqNUZk8kUjUewjr0pKBMe6Ii7a9sat+XmlWmafNasPh9DsY/dgOOm5r35THA/BE3ez69E4KiSKLctIVW8gdPfDLt8K7t8MfvAgHZmCz9xQ1Bfs64J89AO8dhQ4fJBrjWnLDTMNk8XCc5bOShXpFBsSPLjHyIQPNaU9xNH+vz6rDJiUThWhISlPEdkfx2VBRwzRNFg4tkp7M1PxYW0FxucjSsSVie6K2ZSyFhgL4u3xbKjDG2+6x55pnQnqitV/bZtUgO137ijEoq12j7tFlUbmJFBNFznxjDKMkk0IhGtHikSWMsoHu0mt+LN2t27oRKYQQQryZO+Km/bZ227oPmIbJ4pF4S7feXY/51xZInk0S2RmxJdklPBIiPBKWwJgNMism5757XpLiriIzlSW/mMff57cnEc6t42n3wJmte/557rnneOGFF+o9DAAqlUq9h7AuLdlKqX1/Ow7f1WOCqiWDqZ9Nb8rmptIV/e/op++R3k3PTva2e9j96Z0Eh6QfoNhaIh745C3wvc/Av34UBkKb015JUzAYht9+G3z/l6wAnA6fVaGmmZimSSlTZurZaSrZ5rz42CG/kCczY8Om1YpArz0TPCHE+jj8Dnof7kVz1H76W86WmXl+Vs7RN2H6+VlbK6B5O7xERiNb6m7I2+G1JTDGqBqkJtI1P04jM6om6clMzavEKaVwBZ14Yp6aHkdsHqNiMPad8/YETgkh1qWYLJI6b087Jc2l47zG+qMQQghRa5HRMOFtIVvWLFdbik7+ZIpKXtZDbkYlX2HsO+cxyvYE1+suncHHBmxZI9uqTNNk9pU5kpK4fFVG2WDpeMK2RGKHW8fb7rXnYHVSrVYpl8sN8adZOye03llPQdu+2DVP+KlzKbIzuU05XLA/wLb3DuHwOjZ98qGUIjwSYujdA+iu1nsqxdaUL1vtjDQF7T74V4/AFz8Cv3QrBDZQgTjith7jL56E//NR6A2CrllBMRUD3piFZjqPpy+kiR9dqvcwGloxVSJjY0a7J+aR3qxCNLDQQIDwSKjmxzFNk9S5NEsnmrOcZL1kJtKkL9gXbKGUouP2dnSbqorZwRN1o9lwHSomSxL0ZUIpWbKliovD68AVlGoDzSI5lmL2pTnJGBSigZlVk/S4PfeJmkPh8DlBbhOFEELUgebUiO2O4grb19Zv+UyS+DFZs16PxMllEqeWbTtebG8UX0/tqypvVZV8hZkX7E3yakbxY0ub1p3lejSnhlvamIrr2DorwTfIFXIR6PNf9abUNE0SJ5c3pweZguH3DePrvrGLi2mamIaJWV35v2leN+JK0zX6Hu0jMCBVY8TW8N8PwJ+8ZgXImCY4NHh4EH7/cfjs+60WSDdTfElTcEc3fO5D8AePwyODF7/fMGEiCf/HT+Effheaafl64ukpmXRdRzlbJjOVsW3ipbt12bgSooH1PNiz6dX7rsSsmCwcWKCw1GQ9+urMNGDmxTlbsw2iuyLo7i2Sxa3AGXTZEqBZSpUwKtIiplKo2JIFqbt0a1NVNLxqqcrsS3PkZjcnyUYIURtG1SA9nrZlzqGUwuHVbZmDCiGEEG/m9DvpuK3d1grX4z+ekCDxdSrECyy+EadqY9WY3vu7bTnWVrOaFLd8erm5NpXqIHkuRcWmfSylFM6g054246Jptdyrw9/txxP1XHUyUE6XSZxKbErJsvb9bfQ+2H3diYdpmOQX88y9Os+JL5zk0B8f5uifHWfq2Wkyk1mMsnHNG3an38HIk9ta8NkUW9GZJfhffgAf+Cv4/llIr8Sotfms9ko/+CWrisxw5NpJV5qCPe3wb99lfc+HdluPoRRUDSsg5k9ehUf+FP5/z8GpuB0/3ebIL+SZf3W+3sNofAbk5vL2le5UVhsLIUTjcYVcdN7VacuxKvlYAgrwAAEAAElEQVQKMy/Oyo3xOsSPxm0N+nT6ncT2RG07Xi3pbqtVg7IhJV0CYyzVQtWewBiPjtO/RQK4tjDTNMnN5Zh8dsq2oGwhxDoZkJnOYpRs2nRy61JZVAghRF2EhoOEttW+cu6q1LmUVDjfANMwmXtljsJi3p6kIQWdd3fikgobN82smMSPxMnN5es9lIZXLVTJTNpU1V+BK+hC9+j2HE80pZZbYfN2eK5ZOq6wXCR1buNl3B0+BwPv6sfhvfav2DRN5l9fYOzb51g6lrh8kVlBoC/A4LsHGH5iEN195TezUor2vW0E+wO2lYMVopZKVXjqHByag0/dAr9xp1UpRtegLwT/19vh0WErsOX7ZyBduvz7233w4d3wD++CO3ourzCTKsLXjsEXDsHPJ6xjNZvZl+ekT+sNyi/mqRSqOP32ZFq7Q25bjiOEuDlt+2O4gk5bsqSWx1JkpVrAupRSZbJTWcIjYXsOqKD9tnZmX5qz53g1pLt068bfhn23cqaMKYExVOwKjHHrts1jxMbMvDBHYVGqhQnRDMrZCqV0Ca+79okNuksqxgghhKiP7vu6bLsGmabJ3KvzlHNlW463VaUnMiTHUjfchWIjlFJ4O7xEdkYkCfcmlXNl5uR3dmNMyExmiO22JzHN4XWgOzXkTCSuprUCYxR42zxXDVYxTZP8Qp7c/MY3MyKjYdr2xq458VgNijn82aPkF64QWbhywjj1pdNUCxVGnhxBv0oJKIffQdfdnRIYI7aUhRz8l1fg6fPw67fD370Tgi4r0OWdw7C/E340Bv/303A2Yf37A/3wLx6GhwYg5LYqxJimFQDz4iT8wQvws3FINOmadTlbJn5kaVOqWrWC/GLBtiAihZIIeyEakNIVbXti1w1W3gymaTLzwoxUi1mncrZMajxNaHvItlLPkdEwmkNr+goomlNDd9qTEVPOljGkNDZG2aBqQ7UBpSvJdmoClXyFqWem6j0MIcQNqhYrVHL23CdqLk0CY4QQQthOc2m039pu2/GKiSJLxxOYFblX3AjTMJl+boaeB7ptSXxxh1xEd4RZOLAgLbBukGmaZKayJM+l6j2UpmCaJukJ+/atHV4dzab1MdGcWiowRnfp+Lp8V78hNWDpWGLDFwDdrdP7QA+eNs9Vv8Y0TZZPJzn2p8evHBRziUq+wrnvXsDf7af34Z4rjl9zakR3R3EGnZTTEgsnto6qCYfn4X//EXztOPzLR+DBAQi7odMPn77FCpL5r69aH//67eBzWgExALkyHF+A//iy9f2Z0rWO1vjS4xnSFzZe1apV5BetVkqmadZ+k1VxzYpkQoj68LZ7rdLBNiwoFJeKxA83UW++BlPJV0idS2E+0oty2LOB5A658ff5m/7aqjk0NJc9fVWNsmFFHbc4s2rYUjlHKWUlR2hAc8dvbWmzL82RW5Qy2kI0i0q+Siljz9qZpmu2BfwKIYQQq2K7o7htWqc0TZPUhTSp8xIosBkW3lgkH8/j67ChaoymiK68VgpLxZofb6uYeX5WAolulGlVQrJlf4aVijE2rY+J5tRSrw7NpeGOXr3NhRWssrzh43jaPHTd23XNN3klV+HCD8fJzmRv6DFLqRITT09SenPPmBVKKfzdfnydtb9YClEPVROem4Bf+6YVJPP6SkK+pqAnCL/zDvjNe8Hvulgl5tgC/O6z8Imvwp+/0fxBMaZhkrqQIi+L7jfMKBmUbVrwBHD6WyreVIim4OvyEuj129NG6WzStk2WLcmE3EKectae36FSCodXJ9jvt+V4taQ5FJrDpsCYioEpARqYholh2LMQphyyqdrIKoUKCwcWpaKjEE2kWrSnHR4AurIlQFsIIYS4VNu+GLrbnqoJZtUkOZaimGzyxfcGUS1VWThoU9KVgvC2EO7Y1ZP8xeWqxSoLbyzWexhNpZwpYdhQcReswhXKpvWxZqJpGi6XC7fbvfZH01rz99RSO3iaQ8MduXpgjFGxIls3quf+LtyRq0fjmqbJ8pkkMy/M3tSicvzIEunxDK5bXFdcGPW2e/C2e0ieTa5n2EI0hYUc/OkB+PkF+Mf3wq/eBsE3va0zJfjCIfijl6wWS6Vqfca62arFKsunkxhSkvKmlJI2RbsrbGnVIoS4cUpThLeFbGlzZpomqXMp28ryb1XFpSKVXAV3+Opz9s3k8Drw9wVsOVZNacq2Ng1GRSrGgBUYY1eGmObQrMBvW44mblZmKkvqQkqeICGaiFE2qBbtWShQCgmMEUIIYSuH30FoOITS7bkAVYtVq3quzIc3hVkxWXxjkYF39NmSAOMMOomORqx9RXkOryt1LkVxWarr3AyjbFDOlm0J1tOcGppN575GpOs6TqeT4eFhhoeH6enpIRqNviUQplKp8K1vfYvjx4/XcbT10VI7eJpDwxVyXvXz+YUcldzGMlSdfgcD7+y/ZkafUTEY+9a5m944McoGMy/O0nZL7Iqf1z06/l4/SlOYNmUvClEPbgf0hmBHDDxXOIvlyxDPQ9Ww/mwFpmlSyVdYOr5U76E0nfxS0ZrU2zAfcnikf6UQjURzabTdErMlYKCcKZMaT0sp1Q3KxwuUMmXsquGidIW/y4fu1m3bIKsFpUDZlOhhVk2JiwErwcGmey7NoVZ2VuUX32hMwyQ5liQ7k6v3UIQQN8Gs2hfcqDQlcTFCCCFs5e/y4evy2VZ1spQusXQiYcuxWkV6MkN2JktwIFjzYyml6LijnQs/GMdsppv9OkywTNMkfnSJaqF514/qoVq2qvp7bKhMpLt024ICG4nH42FoaIg77riD2267jXA4jFJq7Trw5utBqVTC57t+BxqPx0MwGLzs+0ulEsvLy5s6fju1VGCM0tU1s/mzs7kNL/K239qOO3rtN/fy6STxY+vb3I4fXbrqBq9SCl+XF+VQmKUmuoAJcYMUsKcdfvV2+Mx+6Atd/Nzqe1cp6PDDbz0Mbx+CvzgEXzkGS1ug+1BuIU9ubgv8IDazrWIM2FaiVAhxY3SXTngkbMuxistF2RjdBMVkkXKmbFvvYaUU7qgbZ8DZ5IExq4ETthxMMt9Z2ei0a7FFbu0aVrVUZflUUtooCdFkTMOUSqxCCCG2LG+nF2+7fa1xEqeWm/p+uhEVE0Uyk/YExgBEdkTQPXpzVUGuw1SuWqiSOp+2KumKG2aUDco2vbaUw8a1mgaglKKvr49HHnmEO++8k1AodP1vugkDAwO85z3vwev1rv3bwsICX/ziFykWm7NyUmsFxmgKx5XKS6woxAsbOplqLo2uuzuvWTHAqBhMPDW57olCIV6gkCjibbvyxMbX4UPTNQzkxCy2DgX4XfDLt8I/uQ+2RayqMWBVhJnJWG2TDBP+2QPQ6QeHBg8OwC1d8Ml98DvPwAuT0Mxz9MTxhFSDWodKtmLbRFn6VwrRWAL9flta8pimSSFRJDebrfmxtjqzYpKbz9tW6QvA2+bBGXBa9wJNyjRN29obWW19FGaLR2soXaF0e677pmFKcEwDMk2TSk4qOgrRjKyKMbJuJoQQYutRuiI4EMThs2frzzRNFg/GbTlWKymlS6TG03Td02lPO6WAg/BI2GqJJa6qEC+Qm5ekuJtlVk372phqmm3VsupN0zRuueUWnnzySbq6utD1zU/aTqVS+Hw+hoeH136vHR0djI6OcuTIkU0/nh1aLDCGa15EisvFDS3wBgeCREbD11zET55NWgtn6zyMUTHITmevGhjjjrpbKhpObH1BF7xzG/x/7oW3DVkBL0pZez9zWfj+Gfg3P4PTS9Zb729Owv/6AHxgJ/QGIeyGtw/D3b1W5Zj/cQBemYJmTOpcPCIT0/Wolux7slu5f6UQjaj91nZ7gitMyE5lqeSbOPqygRQW81bFGJsiY9wxD07/1dutNgOzamLY1BJCc0rFGFgNjLHnF2FUjOYqad1CcvN5MtMSFClEszFNU5JOhBBCbEm6Wye8PWTbxrBRMkickjZKm86E1LkUlVwFV8hV88MpTaP9lpgExlxHbiFPfl4q+t8sq1qjPXs0SsO+isp15HQ6ufvuu/nkJz+Jx+Op2Tl/fn6eM2fOMDg4uBZ44/f7ueWWWzhx4gSVShNVmVrRWqnt6tqLl9Wisf5MPAWRkdA1ezcaFYP4sQT5hfWfOE3DpLh89fJEzoDTeuML0eQ04LYu+L13w2c/AO/aDk7duqYZJvx4DP7Rd+GffM8KigHr7XtmCf63H8Lf+zb87WkoVa3vCbrh12+HP/sQ/MtHrKozzaRarJKeyNR7GE3JqBi2JVkrbetPuoRoJtGdEVuOYxom6Sk5R2+WUqpka3UMp8+BK9DkgTGGiWlXYIxDk+sdVjCsHZl7YAX5ygZuY1o6npBqPkIIIYQQomFoTo3gQMC242WmMpSzZduO10rSkxnKeZvaz2gQGg7Jvf41mIZJfjFPMV2q91Cajp1rVkpTWz4uRinFLbfcwgc/+MGaBsWAlVBw6tQpyuWL53lN0+jr6yMSidTsuLXUUhVj4NpV2TcSsebwOOi8qxPddeVSRaZpUkqXmD+wsLE+xqZVRu1qnD5HS0TDia1LUxD1wN+/ywpk2RaF1Xi2igHjSfgvr8BfHobZzJXXobNl+N4ZeH0GPrjLaq80ErUCa3bE4F88DE/uhj96Gf76KGTt3X9bl+x0lopNE+GtplqqYldPDrl5EKJxuIJOfF0+W45lVk0y4xIYs1mKSXsvzEpTeNo91mWi0ScEV2FUTAybyuE5fQ6pUImViXmtFrqbxTRMqgX72kKKm7N0TNooCSGEEEKIxuEOumxbCwFInk9TKUj13FrIzeYoLRfxdXprXgFIofC0efDE3OQXm7fNdC0ZFYPMRAaasBNB3Zk2VoxRW7/KcUdHBx/84AeJRqOXnRtM07RiEUolcrkc09PTzM/Pk81m2blzJ7t27VrX8cbGxiiVSng8FzvZdHV1EYlEWFxc3PDPY7fWCowxTcyKAVcJXtFd68/483V5ab+t7Zpfk57IbLj/+Gof86vRnJrExYim9rYh+Dfvgvv7rI9X2ybNZuA7p+DfPQ8nb7Ci31wW/tvrVuWY/+1B+PBuGAiDxwG3dsGfvB8+tgf++FV4+jykGjjYN3UhY9uG11YjvzchWpO/P4DD67ClfLBRNUhPpGt+nFZRXC7a3jbG3+VDacq2DJbNVi1WbAugdYXdtlVKaWQOrwOHr/aVhoyyIQvNDapaqJI6L+d+IYQQQgjROMI7QrYlMpimSWYig2FjG/tWYlZNkudSROyohqzAFXLh6/FLYMxVGGWDlCTFrYtp0LTrbY1GKcUTTzxBT0/PW4JiUqkUR44c4fXXX39Lm6MPf/jD6w6MyWQyTExMsG/fvrV/C4VCdHd3c/bs2aZr/d1SgTGmYZ28rlbVRXfq684U7Xmw+6qPu2r2hVnMjVSLATC5ZsUZzaFJxRjR1D68ywqKUZdUifnpefhvr1kBLuupzDiVht96ygqs+Y074aN7rOoxDgW/sAPu6IFvnoD/6buNm4ybnclKgMd6NeqTKoSoqUCvH91d+2oOAMXlEqWUlA7eLCWbK8YAuKPupg6MqRSqVAr2BMY4A04JjGGlYoy39ueYaql6zcQIUT/ZmSyVojw3QgghhBCicYSGQ7Ydq1qokl/IS9vXGrIzEN8VcOLr8HCDOcktx6gYZKez9R5G85LTxKbo6+vjtttue0si6Pz8PN/4xjc4evQopdLmVwB4c2CMUoru7m40TaNaba5krpZa0TSrxjUXFR0BJ2odNZacISe9D/Zc82tKqRIzL8/d9GNfmZxBxNal3tQ26X//EXz6q/C14+sLillVqMBT5+AffRd+9ZtwYAZW17G7A/DxvY0bU2ZUDHLzuabdrBNCiHoI9NgXGJObzTZddHwjq+Qr2P3rdEfcTV1q1SgZVLIVW16H7rALzdlSt5FX5Aw4cfhqn2dSLVQpb2QSLGomMyWB60IIIYQQorEEB4O2HauYLFFISHWRWkqOpWzbDtQ9Ot4OL0pr4sWRGqrkKuTj+XoPQ7S4u+66C5/vYrs80zRZXFzky1/+MgcPHqxJUAzA7OzsW/6ts7MTTWu+9cGWqhhjVExKmTLeDu8VP+/v8q5rQbzn3m48Mc81S/XPPD9LeTMyiRXXzNA0DVPiZkTTm8/C14/Df34Fji1s7kt6uQB/dcRqnfT374LP7IeRWOMGxQCU0mUre14IIcQN0T06nnYPyqa5eW5BFoI2U7VsYPeE1h1x29J2q5by8QJGxbCqYNaQO+rGFXSSe+s9cctQusLf67dlwbCSr1Bq5H6fLSwznbWtT7oQQgghhBDXozkV/h6/bccrpUoUE0XbjteKsrNZqsUqDm/tt3KVUvg6fegeXaqWXkFmKgty+yfqKBgMsn379suCUSqVCs899xwnTpyoabLc3NxbC3+0t7c35VpqawXGlA2Ky1e/UPu6fCh1c8vwrqCTjjva0T1XX4AuZ8vMH1zclEUzhUK7RvazVVFCImNE83p+Ap65AD84s7EKMdczk4H/92dWgMyv3Q7v3l67Y21UOVumnJFMYSGEuFFOvxN32GXb5LwQL8j0axPVowKDK+xq6ooxAPn5vNU2tsaBMZquEewPsnw6WdPjNDKlKwK9flvOMeVchaIESDcc0zDJL+Y33ipZCCGEEEKITeJp86K7ddvWQsrZMqW0rFnXklE2yC8UCA4GbDmet92D7pbAmCvJzkobJVFfbW1thMPhy87xqVSKN954o+btjDKZDIZhXBaU4/P5JDCm0VVLVfKLVy915evy4Y55yM/feDmsyGiEtr2xqz75pmmyfCZJcmyTFo41q9ff1VRLVdtLzwuxmb5xAspVe/YXK4YVhPPaDNzRDY3aDrWcKUsJfSGEuAmugBN31G3b8a41vxQ3zzRM29sHOn2Opi8XnJ3NYpQM8F3/azcqPBJi4qe1P06j0hwawYHalyg3TZNSuiSVAxtQJV+R50UIIYQQQjQUX5fPtra3pmlSXC7KmnWNmYZJdiZrX2BMpw+HR0fqAL1Vbk7W/kR9hUIhAoGL5wLTNFlYWGBmZqbmxzYMg1KphMfjWfs3t7s5q283X/OnDaiWqmSnc1a7oStQDkX7rW03/Hi6W6fvbb1WhulVGCWDhQMLFBY3p8S+Ugr3NY5XyVeRyBjRzEo2BcVcKlOCn43bfNCbUM5KYIwQQtwMZ8CJO2JPYIxpmuQX5OZ4s9leNUZhS2niWsrO5KgUqzUtnboquiva9IFEG+EOuwj0175EuWmYZCYzV71/FfVjzc8li1IIIYQQQjQOb5sHzWHPfZpZNckvSPXcWjMNk+xczrbjeaJudE9zr43USs7G50GIK/F6vbjdl693T01NYRi1X0M1TZNy+fI9Spfr6rEKjay1znAG5OZzlLNlXMG3PmFKU3Tf28X0z2aoFq9fdii8PUTXPZ3XrBZTTJaYfXV+w0NfG6Ou8MQ8V/18pVDB/P+z99/RkV13fuj73SdVrgJQyDl2DmSzSUoMLVIiRQVSogI1Gs+MNCN7PMHjN37Xz/Zb7/red+9bXuu9tWw/e2y/8VgTPaM0GmWJSqREirGbmZ0DGmjkDFSO55z9/jgAusHO3ahTAd/PWiCAAlD7sFGoOnuf7/792OeOqGZIKWFmTBRZvpCI6IZpfg164OoV9jbb4Kf60f1Il2vj1bwyhFQEBDRfaVsQlVoxVURmJg1/s6/kY/lb/fA1+5CZ3ZoLQw07G1zZiSkticSFZMnHoZtXzJgsL07kIqEKKLoCVVegGKrzfu3NUKDq6ns+X/u6uuHnLv24YWd9uf+3iIiINpWn3gOhuhSMsSVyK5uzGZyuwQZyy+79O6uGes2N+VuVlJLVoqnsNE2Dpm1cL02lUq6Nf2kbJQCuBHJKYWsFYwCkJlPILuWuGIwBgPqhOjTf1YSZV2evmXY1Qjq2//q26y7azxyeRXp683rPKZoCX8vV66MXkwXuKCSqJdLZkSpN/l0TEd0QAXgbvK4tBgkh0Hyg2ZWxqLSqvWIMACwdX0bj/saSj6MaChr3RTG+RYMxzQeaXBlHWk5bXqo8VtaEmWMwhghwNpkJTUBRFSfAognnNlWBogloPg16QIMeNKD5NWg+DZpXhepRoXo1aB4Vimc13OJRoRoKVMN5r6y+F6oAhIAAAOGcf0GsfoxLPl67HZd+j8D6fra1j7du0TMiIqph3gYvFNWlVkqW3LQuCXR10nb+naWU7rQsEU5LLtrIKtisGEoVyTTdeVyqqrqhjRIA5PPV2XSt+ld/b1J6JoPUZArhntBlLyRCCHjqPBh4sh+5pRxWzsSueB+eeg+2/doQ6nfUX/PFqJAsYvyZ8U0tJ+dv9kHzXn03az7GYAxRLZG2RCFRKPdhEBFVDaEI+Bq9VdnjlMpIAIpR3RVjAGDp5LIz9yjxw1/RFDTujmLy+SnYhercIXKrfE1eRAYiroyVmc9u2ao8lc7KW7By168yS1RLFE2BHtZhhAwYQR1G2IAe1KEHdXjrPTAihvO1kL5+u+7Xt3TrPSIiIrcohgIj5N7rrrSlq5VMtrJiuggra0Hzu3M519/ic9YUeJlxXTFRgLT4D0LlZZomTNPc0MIoGAy6MnZdXR1UdeO6aTwer8qqMVsuGGMXbcy/tYDWe1ug6lde/K4biGDv7+7G8HdHMP/2wnqJZKEK1G+vw8An+tC4rxHqNcpnSykx88oMMnObW14r0n/tRdh8PM8naKIaIm2JQrJ4/W8kIiIATjDGc422k0RXo9TAhbv0TBrZxSz8zaXd4SUUgXBvCKGuIOLnEyUdq9I07W+EJ2K4Er5bOrEMKTm3q0Rm3oJVYDCGapgAvFEvAm0BBDsCCHYE4Yt6YYR0aAEd+mrbStWnOiW1q/8llIiIqKppXs3VKqjOmjU3c7rBylswc6ZrwRhvlGtq71VIFSGt6gsAUG3J5XLI5/MbgjGNjaWvGg0AfX19l922uLhYlWtWWy4YAwCzR+aw7bODCLQHrvh1oQiE+8PY/0f7UEjkkZnPwi7a8DX54K33QPNp10zeSimRnslg8lfTsIub+2RZv6PumuNm5rIMxhDVEGlLFFMMxhAR3SihCPgaPOU+DKpCiuZOyelSMjMmFt9dRPcj3SW/SBloDyC6O4rEaHLLVKzUgzqa7miCeo0KnpvFtmzMv73AXXoVyi7aW65aEtUmsdrqSPNq8DV6UTdUh3BfCJGBCLz1XiiqcNojqQqggBX5iIiIKpTqVa/ZaWCzSVsiH2cwxg1W3kIxY8Lb4M543noGY97LTBe3zLoHVa5EIoF0Oo1QKLR+W3t7O0KhEJLJZMnGVVUVu3bt2nCblBLj4+OwrOrbMLQlgzFmxsToj8ew63d2QlGvPKkXQkDzqtC8/pvecSlNiZlXZxE/v7n94DWfds2KMXbRRnYxyydoohoibcDMsn8lEdENE4AeNq7/fUTvIa4yL6gmVtHG0skVdBzqgOop7aKooilofV8Lpl6YQj62NRZEI/3h67bT3SzpqTRSE6Vb2KBbJ6V0gjHcMUhVSvWqCLYHEOgIINQVQqQvjFBXEL4mH9seERERVSnVo0L1une5z8xaDIq7xMpbrl4f8NQZbKX0HmbWhKy+6/9UY5aWlhCLxdDS0gIhBIQQCIfD2LlzJ1577bWSjTs0NISenp4Nt+XzeYyPj7OVUjWZfX0O7fe3bvrCppQSmfkMxp8Z3/RqMaGuoNMn8irHm48VtsyiNNGWYUsGY4iIboIQAkaQwRi6eTVxMVACyYkkMnMZBLuCJQ9w1A/WoXF/I6Z+NV3ScSqBoivoeKAdXhcqUkkpsXwmhkKCc7tKZRdsLhRTVRGqQN1QHZr2R1E3VAd/sw/eBi80v8YqMERERDVA9agl3xxxqWKSFc7dYhVtWHn3UhlG2ICAgOSEZ52Zs1iQgMoumUxiYmICQ0NDUFXn+d7v9+Ouu+7CmTNnEI9vbrEOAAgEAnjggQfg8VxcC5NSYmZmBvPz85s+nhu2bDAmu5DFyA8uYE+LH556z6YtBFg5C6e+cgaZueym3N+l6nfVQw/qV/16djGL3FJu08clovKRUsLMMY5MRHSjhAIY4aufLxHVuuR4CstnYwh2BkveTknRFQx+egALby2gUOMLo+HeEDoOtbtyAbmYKmLp2CLMLM8BK5IELLP6dkXR1iI0ASNkINAWQMvBZrQcbIKvyQdFUyBUwTAMERFRjVENxdVgTCHFEL9b7KIN28VgjKKr0PwaiqnanuPfDDNnQUoGY6i8pJR46623cN999yEQCABwNoju3bsXjzzyCH784x8jm928bILP58MjjzyC/fv3b5g/WpaF06dPY3FxcdPGctOWDcZAAnNvziPQ7sf2z2+D0G9/UcDMWxj72Tjm31rYhAPcSA9oqBuIQNGVK359rVJNboXBGKKaIrHp1aeIiGqZ6tWgGu4tBhFVGrtoY+71ObTf1wrdX/qQWKDNj56PdOP890Zr9pxFD+kY+uwgFOPKc7HNJKVEZjaD5VMrJR+LbpEEYHFRlCqT6lFRv60ODbsaEN3dgPrtdTwvIiIi2gIUXYF6lWtHpVBMMzThFtu0YbnYtkoIMBjzHnaRFUOpMoyOjuLkyZO4++67129TVRUPP/wwNE3Dc889h4WFhdsOcjU0NOCDH/wgDh06BMO4WJldSonl5WW88cYbsKzq3My1dYMxcJ7MLvx0HJ46D3o/2nNbu2bsoo3pl6Zx/gejJemt6Gv2I9wbvurx2QUb8fNx9nUkqjFSAlahOl9giIjKQfNv6dNbIgDA0rFlZBdy0HtKH4xRNAXdH+rCyukYFo8tlXw8twlFoPNQOxr3Rl2psCBtYOHdRWRZCbRiSUiW0aaKo/k1tN7dgtb3tyDSH4G3wQNFde/iGBEREZWXoilX3VRdCharW7rGLtqwii7+ewtA81ZBsNrFAoh2ka2UqDJIKfGLX/wCg4ODqKurW1+n0nUdhw4dQl9fH958800cOXIEyWRy/WduhBACXq8Xd999Nw4ePIiBgQFo2uXr7K+88gqmpqY273/KZVv+yoGZMXHm6+eQW8mj76M98DZ6b2rBU9oShUQB489O4Ny3z8MqRcsTAdRvq0OwPXDVbylmilh4t/YWoom2PClrdvc1EVEpaL4tf3pLBDNr4sJPx7D3d3dDKKVdLRJCwNfsw9DnBpGZz5SkpWw5Rfc0oO/jvVBdWhgspgoY+/kEd6NVOP56qBIomoCv2Y/mOxvR+9Ee+Jv9EJrznM9WSURERFuL28EYM2+6NtZWJy2Xrw8IUR2bzlyclLFiDFWS8fFx/OQnP8EnP/lJ+P3+9bmfpmno7e1Fd3c3PvKRj2BsbAyjo6OYnZ1FNBrdcB9CCESjUfT09CAQCKC1tRX9/f0YGBhAOByGqqqXzSkty8Lx48fx3HPPVXVrsSp4dis9M2ti5IejSIwm0PNYN6K7G2AEjesmDgupAhbeXsTUC9OYf2cB0izNA0HRFbS9v/Wai9qx4QRSk6mSjE9E5SVZqp2I6IZpvirY1ULkgrnX5tD7kR6Ee0IlH0sIgcbdUWz//DYc/6uTKCZro+RyoD2AHb+xHYG2q29Q2GxTL04ju1hb4aKaxNNzKicBBDuD6LivDW33tyLYHoRQGYQhIiLayhRNgdBcrBiT50ZOt0hbunp9QADQvLx0fCnbkpCcBFKFsCwLR44cQTgcxmOPPQZdv1gtWggBVVURDAaxe/du7N69+4r3oWkannjiCTz55JNQFOW6Gyts28b58+fx/e9/H7lcdVc45rPbKmlKLLyziPhoAuHuEBr3RtG4L4pAewCqV1vPyJg5E8nxJJZPrmDh3UUkJ5IoJEq78BvqCqFhR/3Vj92WmHh2nItzRDVIAizTR0R0EzSf5mo5VaJKlY8XMPXiNIKdQ+600xBA232tyK3kce5bwzAz1b2D0FPvwc4vbEfdUMSdASWQWchg6lfTnNcR0VUZIR29H+1B6/tbEeoIuroznIiIiCqXUAWEi6cFdoGtlNwiLQnbtCGldKcqoABUg+eYG9iS83SqKLlcDs8++ywURcEjjzwCXddv6vlBCAHDMG7oe6WUGBsbwz/8wz9genr6Vg+5YjAY8x6FeAGLx5aweGIJ4psCiiKgejWoHgVWwYaZNZ2Epi0Bl0Kx0d0NSE2lgKs8qJPjSSydWHbnYIjIXfLGewASERGgclcLEQBn8Wz2yBxa72lB3VDElQU0RVfQ9/EeaD4V5/5hGLnlfMnHLIVQdxA7fnMHWg40uTambdqYemEaifGka2MSUfUwwgaa9jdi6KlBp822wnZJREREdJFQhavnBq629iHXN84KNzbXVBFenqFKlM1m8eMf/xhzc3N45JFH0NHRAUXZvL9dKSWy2SxOnDiBb33rW4jFYpt23+XEKwdXYzsvNhYkrEKhrIcy+dwUpl+6egrLylsopqt7RyYRXQNPvIiIbpjCVgJE61JTKUy9OI1wbwiqUfo2Y0IIqIaKng93Q/frOPONs0jPZEo+7maqG4xg5xd2ILqnwbWFZSml87t6YRp2gQvMRLRR/Y569D/ei+YDTU5lPCIiIqL3EIq7ayGS0xZXSRvONQKXfs1s0/keTMZQhSoWizh8+DAmJibwwAMP4I477kB9ff1tr2fZto3R0VG88soreOutt5DJVNfa3rVwRl0FCsnyBnOIiIiIqoXbi0FEFU06IfuuhzsQ6XepJRCcgEzb/a3wNfsw/O1hzL+zCGlW9kKS6lHR9v5WDDzZj1B30NXdltKSGPv5BJKTKdfGJKLKp/k0dH2wA70f60Wg1c9zHCIiIroyUY5gTGXP72qOm//egsEYomozNTWF733ve3j11Vexe/du3HPPPWhqaoKiKBBCrL9diZRy/c00TYyOjuK1117DmTNnsLS0VHMdLRiMISIiIqKaoWicvBNdqpgu4vTXzuLA/3IHdL/uzqACUFQF9dvrcNf/7QAu/HQME7+YRHomA9usrK2FiqEg2BFE3+O96HigDYquuBuKkRLzb85j/NkJVgkkonWhnhC2fW4QrXe3QGjutkYgIiKi6uN6MKbGLpRWOnf/vQXEJrZjISJ35PN5jI+PY2JiAs8++yyam5vR39+Prq4uRKNReL1eaJq23m7Jtm2YpolcLoe5uTlMTk7i7NmzWF5ehm1X1trdZmIwhoiIiIhqBifvRJdbOrGMqRem0f1oFxQXe4ULIaB6VPQ/0YemO5owc3gWUy9MIz2ddu0YriXUE0LHA21ou68NgTZ/WS48p6fTOPedEdjF2l10IKIbJ1SBpv2N2Pb5IdQNRhiIISIiohvDoEqNc/OcUIK7Noiql5QSxWIRU1NTmJqaAuCsz3k8Hng8Hqiq02rdsizk83nkcrlyHq7rGIwhIiIiotrB60dEl7FyFsZ+No66oTpE+sOuX2gVikC4J4RAux/t97dh6fgSJn81jcRoAnbRdq0Mt1AEFENBuDeMroc70Lg3Cm+jD6rufqBOSoli2sTIjy4gPhJ3fXwiqjyKrqDzoQ4MfXYAviYfQzHvJQG5dpFGvue2a34O52Lh2o9KQJo2NJ8GpQzP/0RERKVgu9zaSPAl1FWu/ntLp90vEdUOKSVyudyWC8FcCYMxRERERFQz2Oea6MoSF5IY/u557Pu9vTBCLrVUeg9VVxHsCCDYEUD3o12ID8ex8O4iVs7GkJnPopAooJgqbtoinFAEtIAGT8SAv8mPuqEImu9qdsJBqz3Ty3XhWdoSE89NYuIXk5Amn7eItjrNr6H3oz3Y/vkhCLX2WydJKSEtCbtoO2/m6nvLhjQlbEtCWrbzPZbzvdKyYZsSVt6CVbCc9zkLZn714/zF29Y+NvMmrLy9evvqxwUL/lY/7vijfWjYUV/ufwoiIqLbJwG4Hoyp7XOVSiMU4epGMAZjiKhWMRhDRERERDWDk3eiq5s9PIe6/ggGnuwv20Lm2sVeoQrUb69H/fZ6WHkLqak0MgsZ5BZzSM9mkFvKIp8oohAvoJAswMqasIr2FSs6K7oC1aPCCBkwIgaMkA5fkw+BFj+8jV74W/wItgeg+Spk+iuBhXcWcf4759lCiYigB3X0f6IP/Y/31lQoxqmMVUQhVkA+UXCez1NOALKYKsLMmDBz7wm1FCwnJFOwYRVtSNN5vxae2awgobQlOwQQEVFNsV1eCxEutuglAC6fH7r9eCIickuFrAwSEREREd0+afIiM9HVSEti9OkLCHQE0Xp3c8Xs8lM9KiL9YUT6w5BSOhdEC9aGSgLSkpC2UzXAWm2/pOiK0wZJEU6bJE2BoitQNAWqR4FqqBXz/7hGSomV0zGc/uoZ5GOFch8OEZWZ6lEx8GQf+j7WC82rVU1LSLnamsheq+pStJFbziM1lUJyIoX0TBqZuSyKycL687h1SbjFNq8cdCQiIqJbI20JKaVrAdtytKPdsgSgqALCxRNFaXFtjYhqE4MxRERERFQz3N7VkpnLIDWdZgunaieBfCxf7qNwRW45jzNfPwsjoKFhV0PFBUeEEFA9KlSPevkXJSCvcCW1WqorSCkRPx/Hib85hcRostyHQ0RlpnpU9H+yD4OfGnCexyr8qUxKiWKqiNxyHvlYHumZDBIXEkiOJ5GaTKGQKjLsQkREVCbSdIKqqnGFeVQJKFear1FJCFVAaIp754oSsPKWS4MREbmLwRgiIiIiqhlWwd3J+9yb8zjz9XNcNKgB9haqNpQcS+LU353Bnf9iPwJtgXIfzo0TcHWX3GZLz2Rw8q9PI3Y2Vu5DIaIyE5pAx4Pt6H+817nIUaFPbVJKFOIFrJyLIX7eCcGkZzPIzmdRTBfLfXhERES0yjZt2KaEargznmqwYoxbFEVA0VysFgPAzHGNi4hqE4MxRERERFQzzKzpzOJdWjMQinAWoIpbJ1RBtWHlbAzH/vwE9v3BXvgavVVTdaUaSVsiMZbEyb8+haVTy+U+HCKqAE37GrHtc4PQg3pFPf9K6bQ5MjMmlk8tY/a1eaycXkEhVYSZMSFdrsxHREREN8ZpQ2vBrUt+qpeXFt0iVKddsGukhJU13RuPiG6JEAKGYSAYDKKjowMdHR2IRqMIhULw+XzQdR2KopRsvvnNb34Tw8PDJbnvUuKrFxERERHVDDPj7uRd0Uo3wSAqtYV3FnH0vx/Dri/sQKgnxMdyCUgpsXxqGSf/52nEzsXLfThEVAH8rX7s+uIOeCsolCilRH4lj9j5OBaPLmH2yCyyC7lyHxYRERHdILc37Oh+Xlp0i6IrrrXIAgBIVowhqmRCCDQ0NGD37t04ePAgent7YRgulQu7hM/nc33MzcBXLyIiIiKqGabLu1oUQ4FgBWGqVtIJxxwvnsS+39+DYEew3EdUU6QtMf/WAk595QySY8lyHw4RVQDNp2LoqUEEu4IVEYpZa5U0c3gWc6/PY+VcDMUkWyQRERFVG7tgwy64GIwJ6K6NtdUpmgLFxdZVUrq/tkZEN66npwef/OQnMTg4WJZATLVjMIaItixNAfRLzil5vkdEVP2KaXefzDWvBqEyGUNVTAJLJ5bx1n9+F7u+uAMNO+ohVFERF2yrlZQSZtbE5PPTGP7ueeQWWXWBiAAoQPsD7Wi7t6XcRwJpSxTTRcwensPID0aRWcjCynNnMBERUbUy8xbMvHvrIXqQwRi3KLoC1eNexRi7aDMYQ1ShGhsb8cUvfhFtbW1ct7tFDMYQ0Zb1wT7gye2AEEC6CPyrnwPsmE5EVN3MnAmrYEFzqd+15tOgaJyIUJWTQHw4jnf+5F0MfXYAnQ91urrwVkuklMjMZnD++6MYf3YC0uLZJRE5Ql0h9H60B5pfK+sippkzMf/mAi78ZAzLp1YgbT5PERERVTsrZ8HMuhdyNUI6IMDFdBeohgLV6978vBDPQ0r+Yokqja7r+MhHPoLW1laGYm4DgzFEtGUdaAN+7yCgCGA5C/zrZ5xSgUREVMVsoJAouBiMUVkxhmpGdjGHU185i/RsFn0f74E36uVk+wZJKSEtifm3FzDywwtYPrHMi81EtE4oAl0PdyDcEyrb86qUErmlHEZ+MIrJF6ZRiBfKchxERES0+ay85Wr1N9VQofk0mBlWFik1xaO6tsYFAPlEgYEnogrU0tKCvr4+KMrFdei1EJtpmhgbG8PMzAwSiQRSqRRM04RlWSULuk1OTpbkfkuNwRgiIiIiqhlSSuTjBfib/a6Mpwd1VoyhmlJMFTHyw1EsnVjC9s8PoWF3FKqhMCBzDbZlIx8rYOQHTpUYM2tyIZGINgh1h9D9SBeEUqZQjCWxfDaG0393GitnY6xmRUREVGPMnOlu+xtFwAgbDMa4YC2E5JZ8LO/aWER04xobG1FfX7/hNsuycOzYMfz0pz/F/Pz8ehjGtm0AYPWnK2AwhoiIiIhqhrSlq5N4I2RA0VkxhmqLtCRi5+J449+/jZ4Pd6HjwXaEe8NQND7W3yu3ksfsa3MY+9k4EhcSDMQQ0WUUXcHAk33Q/OVZgrOLNubemMPxvzqF3GKuLMdAREREpWXlLRRTRUgpXdnUIBTAU2cgM5sp+VhbneZVobt4Hplb4vkiUSXy+XzweDzrn0spMTY2hq997WtIJBJlPLLqwmAMEREREdUO6e7uFs2nQfW41+uZyE1WzsLoj8Yw/9Yi2u9vRe9HemBEDADY0hVkpJSwCzbm317A+DMTWD61DDPrXtlyIqoudYMRNOxsgIC7z5trLd6mX5nB6a+eYSiGiIiolq2uhUhLQrhQ1VYoAt56z/W/kW6bHtKhGO5tUskuZKtjw8fWXZIgWnf27FmGYm4SgzFEREREVDOkJZGdz7o2nlAE/E0+xM7FXRuTyE3SlkhNpnDu2+cx+atpdD7UgY4H2+Fv8UFRt04FGSklpC1RTBWxciaGkR+OIj4ch5ljIIaIrk4xFLS+rxW+Rq/7i/cSmDk8i5N/c5ol8d+D11GIiKgWZRdzsE3blUqfQhXwNvpKPs5WJxQBX9Tn3sYUCWRcXFO7LdUQ3iHaRKlUCplMBuFweP22YrFYxiOqTgzGEBEREVHNkLZEZiHrWvlgAPC3+l0Zh6icpCmRmc1g+NvnkVvMYdfv7IDi3xrBGLtoIzmZwuKxJcy9MY/lU8uQJlfhiOj6/E0+NN3RCKG4H8VYPrmMk399iqGYKxEC2BovYUREtIXklnKuzVOcwIbXlbG2MqHACVi7xLZs5JZZZZCoEk1NTWF2dhahUGh9zburqwuqqsKyuGnrRjEYQ0REREQ1pZAowMpb0LzunOr6m/3O1mNeJ6ca523woO/jvWh/sB2arzanklJe/EO2shbm31nA/FsLiA3HkZpKMRBDRDclMliHYHvA1TGllEjPZHDmG+eQW2Yo5kqEQFnCSkRERKWUXczCtmxXxhKKgLfBC6EISJtzpFIRioCvyb3KPIVEARarohJVpJWVFbz66qvo7e2FYThtzvv6+jA4OIgzZ86U+eiqR22uZhIRERHRllVMmyjEC64FY4JdQVfGISoX1aOiYVc9dn1xB4IdQQhVuFfK2QVSSkhLwsyaKKZNJMeSmH9rHvNvLyIfz8Mu2gy+EdFNE6pA5wfaXWlnsE4CZtbEyA9GsXxqxb1xq4xQBIMxRERUczKzGSfUECn9WEIIGBEDekhHIV4o/YBblFAFAi6GrDPzWZh5BmOIKpGUEkeOHEE0GsWHPvQheL1eRCIRfO5zn8MPfvADnD17FtlslbRCKyMGY4iIiIiophRTReRjefhb3GlxFGgPQNEV2AV3dmYRuckb9aL3I93oeawbelCvmUCMlBKFRBHZhSwyC1mkJpJIjCURP59AZi5T7sMjohrgrfegfludq2NKSCwdXcL0S9PcvX0NQlOg6uylREREtcUq2MjMZeBr9rkybzOCOjwRg8GYElI9qqutlLKLWVaMIapglmXhZz/7GZLJJA4dOoT29nZ0dnbiS1/6Et555x2cP38e8/PzWFlZQTqdRi6Xg2ma5T7sisJgDBERERHVlEKygNxKHlJKVxaDNK8Kf5MPqal0ycciclOwM4Ddv7ML0d0NUD3qpt73Wssi25SwixY0j+a0JAMuvr8KAQF5vRIul3xZSgkrayG7kEVyKo30TBrpqTQyC1kUEnnk4wUUk8Vb/58hIrqCxn2Nm/7ceT120cbw90dRTHPx81oUTUAxGIwhIqLak5xMIbo36spYesiAEfEASLky3lbkb/W7Vn1QSonsYg4WK8YQVbRCoYCXXnoJw8PDeOCBB3D33XcjGAzi3nvvxYEDB5BMJpFOp5HP51EoFFAsFlEsFmHbm7uh85lnnsHExMSm3qcbGIwhIiIioppSTBWRXcw6F8ZdKG4hFIFwf4TBGKoZiq6g+c5G7PzCDgTaAyUJmNlFG/GRBM5/dwRLJ5dhhA34W/zwNXrhbfDACBvQ/Dp0vwbVo0IxFCia4rS/EICUgLSdFkh20YaVM2HmLBQzJoqpAvKxAgrxAnLLOWQXsigki873X/LG9khEVDICaLqjEUJ1r8qWlBLTL80gPhxzbcxqpRgqVJdabhIREbkpPpJwbSxPxIAv6l41k62obiDiyroWAEhTIruQdVoJE1FFE0LAsixks1nk83kEg0GnxZ1hIBqNIhp1ApJrm9JK4fXXX2cwhoiIiIio7CSQmXMm827s1Baqgkh/GNMvTpd8LKJSE5pAz4e7MfCp/pIsckopkZ3PYvJXU7jwkzHkY07Z7WKqiPQ0w2VEVBs8dR4E2koTLLyaYrKIyRemYJtM/V2P6lGh+7gkSkREtSd+Pg5pS1fCuaqhwt/ih1AFpMXzj1II94VdG6uQKiI7n3VtPCK6NeFwGA8//DDuvfdeNDQ0XHPOWSvt0DcTZ4FEVFE+Ogi8r9OdsR7odi1wTURELktNpWHmLXeCMQoQ6gxC0RXurKGqpugK+j7ei8FP98MIGZt+/9KWWDmzgtNfP4uVMzHYBf69EFFtCrYHYIR118aTUmLlbAzJcbYyuBG6X2MrJSIiqkn5WAG5xRz8LX5Xxgt2BqB6VJgZtnHcbIomEOoOuTZeMVVAZoHBGKJK5vF48LnPfQ533HEHdN29+WYtYTCGiCrKhweAP7rHnbEUpmKIiGpWYiwBM1OEEdJLno4XQsDX6EWg1Y/kBC9IUXXS/BoGPtmH/sf7oPo2N1AmpUQxbWLqhSmc+fpZFFNcNCWi2uZv8cMIbn7A8Grsoo3F40vIr+RdG7NaCUXA3+zj7kkiIqpJVsFCfDThWjAm0heB6mUwphQC7UF4Iu6cT0opkY8XkJnLuDIeEd08RVHw4Q9/mKGY28RgDBFVFEUAGjduERHRbcov55Gdz7q2GOSp9yDQHmAwhqqSUAX6H+9F3+N90PybO0WUUiK/ksfZbw5j6oVpmFkumBJRbROKgK/JB9Vb+qp1awqJAlZOr7g2XjVzfj/unB8SERG5zSpYSFxIou3eVldKpftbfPDUeZBfZjh3s4W6gtB8mjthXgmkp9OwclbpxyKiW9Lc3Iy9e/deMRQjpUQ6ncbs7CxisRhSqRQKhQIsy4KUpWl1Nz8/X5L7LTUGY4ioolgSMMtQVd9iJX8iopqzcjaG6N6oK2MZIQPBziDE6/OQNntrUxURQOfDHeh/og96CUIxhXgBx758AvNvLsAux0keEZHLVI8KX6MXwqUSpWs7fBNjSVfGq3ZCFQi0MRhDRES1SZoSyYkUillz0+d3V6JoChq21yExkij5WFuKuBiMcYO0JWLnYq6MRUS3pqWlBdHoxnVuKSVSqRQOHz6MN998E4lEArlcbkMoplTBmGrFYAwRVZRvnwTOLrk/bt4EeB2TiKi2LB5dwuCnB1zZJSUUgYad9Rh/RkchUSj9gESbQCgCLfe0YPuvDUELbH4oJj2Txom/OoX5txcAZmKIaItQPQq89R5Xx4ydi3GH7w1SNIFQd7Dch0FERFQy6Zk0svMZ6L1hV8ZrurMJF34y7spYW4URNhDuDUOo7gStbdPG4vFlV8YiolsTCATg8/nWP5dSIh6P46tf/SqOHz8O2+bC241gMIaIKsrLE84bERHR7UqMJ5GP5eFt8LoyXt1gBEaYwRiqHoGOAIY+0w9f1LepAbK1SjGnv3IWC+8sMhRDRFuKYqgw6lwMxkggNhx3b7wq54164Ym4G1wiIiJyU3Y+g8x8FqGekCtteCJ9YeghHcVkseRjbRXeeg+CHQF32igByMxlkV3IujIWEd2aK1V/OX36NI4dO8aqMDdBKfcBEBERERGVgpWzsHJmxbXxjLCBhp0Nro1HdDuEKrDtqUFE+iObXlVJ2hJn/2EYs6/NQVqcnBPR1qLqCvTg5X3fSylxgW2UblT9tjpXqgkSERGVSzFtIjGedG0upvl1NOyod2WsrSLQHoC/xb3Wj8snl9kWnKjCJZNJpNPpDbfNzMwwFHOTGIwhIiIioppkFS0sHnNvci+EQMcH2l0rdUt0ywTQ+VAHWu9tgVA29/FqmzYmnp3AxC8nGYohoi1JaAp0v3sFmm3TRmY+49p41S66p7Hch0BERFRyi+8swsq702ZR86ho2t+46XPLrUpoAs0HmqFo7ly+tU3bqfTK6TtRRZuYmMDExMSGIExDAzdo3iwGY4iIiIioNtlOO6XcSt61ISO9YYS6gq6NR3QrAm0B9Hy4G4q+ydNBCSTHU7jw03FYOXcWYYmIKo2iCWg+94Ix+VgBdpE9626EHtIR7g2V+zCIiIhKLnY+jnzMnbUQoQqEe0PwRtmqcDNoHhVN+6KuVbjLzGeRmkq5MxgR3bJ4PI5f/epXSKUu/r0ODAwgGo2W8aiqD4MxREREtOUJCLjUtpdclplJIzmWdK2spOpR0X5/uytjEd0KoQm0vb8V4b7N7zdvFSxMPDeJ5DgX1Yho61I0xdXqcYVEgTt8b1DdQARGxNj01z/aivgYIqLKZuUsLB5dcm28YFcI4Z6wa+PVsobdDfA0eF0ZS0qJ2HAM+XjBlfGI6PacOHEC3/72txGPxyGlRGtrK5544gk0NDRwjnOD3NvCQkR0AxThvJWDyU12RJXFxd62QhEs+Vqjcst5rJyNoXFvFEIv/e9YqAKN+6MI/NKP9AzbGlDl8Tf50PlQR0nKMqdn05h8boq9yYloS1N0xdVFyWK6yL7yN0AoAg0762EE9XIfCpWAlNLVgJjiwryCiOh2Tb86i+5Hu1xpyWOEdDTui2Lh3UVWsrsNQhXo/EAHhEslDeyijdjZGIqpojsDEtFtsSwLhw8fxuzsLB555BEMDQ3hfe97H3p7e/Hiiy9ifHwcqVQK2WwW+XwexWIRlmVxvngJBmOIqKJ8ZifwUK/742aKwL9+hhvtiCqJbbkYjFGFqzt7yV2Lx5bQ+9EeeCJGyccSQiDUGUR0dwPSsxm+sFDFabqjCcGOQEku2k69OINimgtqRLS1uXHx6VJ2ga3rboSn3kDdUJ3rvx9yhxPKde/EW9FV18YiIrpVqYkUEuNJ1PVHSj6WEALNdzVh+LsjyLvYzrrWBDuCiPSFIVyqTJZfySM2HHdlLCLaHFJKjI2N4emnn8ZDDz2E++67D21tbfjsZz+LdDqNlZUVJBIJZLNZ5HK59XDMWkBms0Iyhw8fxtzc3Kbcl5sYjCGiivJAN/CHd7s/7nIW+DfPAgxOElUOabm3w0SoAkLhInmtip2LIT2ThhHWXdnBrXpVtN3XhtnX5p32BkQVQqgCnQ93lOTvwMyamD1SfRNiIqJN53LW2rbcrZRRrYJtQdQNlP7CIJWJLV1dz1ENzh2JqPIVU0UsvLngBC1cWAsJtAbQdEcjJp+bKvlYNUkAzQea4I16XTmflFIiNZVGfCRR+sGIaFPs378f+/fvR3t7O4LBILxeL1TVCWwrioJQKIRQKLThZ9aCMJtdNWZkZKQqgzE8iyeiipYznWouRYuhFaKtxi7YrrXjUA2Vi5s1zC7amPjlpGvjCSHQuDeK6O5618YkuhH12+oQ6gyW5L5j52LIx7gzkIhImu5OXBVNcT2MU22EKtB2Xyv0ENso1SrblJDW5u2AvSYBGKHSV6IkIrpdtmlj6eQy8ssuzdME0PPhLqgeVtW6Fb5GH5oPNEHR3VmflLbE9CszbH1FVEXuuece3Hfffejt7UVTUxNCoRCU62z2FUJACAFFUTb1rVqxYgwRVbRUATg+DwwvO29FC/BogEcFdBVQxOasAWZNBm+IKo20JayiDc2FCbXm06D6eFpUyxbeXUR+JQ9vg9eV8RRNQf8TfZh/exFWji0OqDJE90RLtsiWGE/BYjsPIiLYLlY9BODaxZNq5okYaLm3xZXd8lQ+Vt6d8xABAU+9x5WxiIhuV3w0gcREEp4GT8lfB53W0iE07oti7vX5ko5Vi+oGI6gbjLh2vmKmTSy8veDKWES0eTinuT28AkREFWWtK/TaU3u9F7irDdjRCCTyTkjmjWnguQvA+RUgbwJ5CyhsQkUZ5mKIKou0Jay85U4wxq9CYzCmpuVjecy9MY/uR7tcm0CE+yPoPNSOsWcm+CJDZacaKuoGIhDq5j/+pZTIzme504yICBerHgrFnfMN1VDAtdFr63q4E946BhlqXTFjujOQALwNfDwRUXUoxAuYe30e0V0NUA031tc0dDzYjuWTyyimXXpergGKoaDnsW7X1iallJg5Mod8jO2/iWhr4RUgIqoo784CvxwB2kNASxCo8wIhj/PWEgCGGoBP7XCuLy6kgaNzTlDm2DwwmXDeZlNOBRgiqm7SkjDTRXjCpS9TrQd16AGeFtUyu2Bj5vAcWu5pce3CiLq6sLF8OobkeNKVMYmuxhv1wluiXYLSliikCgyAEREBsK3VcLdLFzaMsAEmY64u0OZHxwc62G5qCygmXbq4JwB/i9+dsYiINsH0yzMY+ESfK89da62lG3Y3OFVjOEe8Ic13NiG6p8G18YoZE1MvTrvWwr4keG5HW9Do6GjFVIyJx+PlPoRbwitARFRR/vZd4CfDQFcY6AgD/XXAnhZgZyOwqwkIra75CTjBmUeDwKMDTuWY2TQwFgPG4sDZJeCdGSc4M5UErCo+xyPaqmxLopguujKW7tedFjsCnLTXsPj5OGJnY2i5u9mVSYQQAqGuEDof6sCZb5yFXWA1DSofT70BPVSaoKG0JCRPtoiIAADSsl0Nxnjqva5Vp6k2QhNov78N/mZfxSwgU+nk44WNJYhLyN/ih2IoPL8noqpQiBcw+9oc+p/oK/1gAvBEPOh6uBOLR5fYWvoGGCEdvR/pdvV8LnZmBanJlGvjlQSXIGgL+sUvfoFf/vKX5T4MAIBtV+d5MIMxRFRRLOlUfJlNAa9PA6oAfDrg04CAAexqBO5qB97f6QRlAobzNY8GdIeBnojTUqlgAZmi8zaVBF6ZAA5PAm/NAMtZIGc6b7yGQ1S5pGWjkHQnGCMUgWBHAIqmsBVIDSskCph5dRaNe6OuXaxSdKdqzOKxJfZuprIygjp0f2ke94qqQNGUktw3EVG1sYsSxbQJj0sV6jSPCiNswHSrjUwVCXWF0HGoHYrB16itIB/LuzKOEAJ6UIev0Yf0dNqVMYmIbtfELyfRcagdnogL5ycCaLmrGU13NGH28Gzpx6tmCtD2/lbUbatzLcRr5kzMv7Xg2usmEW0eKSWk5EXN28FgDBFVNEsCqYLztpABLsSAHw87XwvowLYosL8V2NMM9NUBnWGgIwQ0B5w2TPU+py3T3e3AH9/rBGZOLTqVZI7OOZVlphLARMK5fyKqHHZRujpJi/RHoOgMxtS62SNz6P1YD+qH6lwbU/Op2PXF7Xh9Jo3MLF9sqDw0nwbVU6Ke8grgqTMgFFHdpZiJiDaBXbRQSBYABNwZUACh7iDPMd5D0RX0P9GLYGeQ1WK2iNxiFlJKCBdKxhhBHcGOAIMxRFQ10jMZTL80g96P9rhSmURoAts+N4j4+RiyC7mSj1etgh1BdD/W7drmLSklUlNpzL7GNldEtDUxGENEVStdBN6edd4EgJDHCcW0hYDOkNOCaW8zsLvJCcwAgKEC+1uAO1qdyjLLWWA65QRknvomzweJKolt2siv5J3FTRcWsyP9Yeh+jbtta5yZNXHhx2Oo++cR18rUCiEQ7Axi8NMDOP13p12rhER0KaEpEGppHvNrbcNUjwIzy1LZRLS1WUV7NRjjEuGcx869Nu/emFWg+a4mtL2vlaGYLSSzkHVtUUcP6gh3hzD3Bi8sElF1sPIW5t6cR+u9LfBGvSV/fRTCqczc/Ug3zn1rmJvQrkQBeh7tQqQ37N75inQ2jGUXsu6MR0RUYRiMIaKaIAEk8s7bqUUnKGOoToslr+ZUk3mwG/hAr/MWMgAhgKjfeesIOZ+zChlR5bBNG7nlnGt94jW/hoadDZh6cbr0g1FZzb+1gKUTy4juaXBt8UFRFXQ82IbsfAbnfzAKu8BFIXKXUEVJw2CN+6IwIh6YWVYsIKKtzcpbyC+7W5q+brDOOV/mfBaAU0Fn2+eGoHpLVCmNKlJ2IQfbsl1p7yhUgXB/GEZQZ+idiKrG8sllLB1fRsehdlfW2RRdQfcjnYgNxxgkfC8BtBxsQfcjXa5t2gKA3EoO489OuDYeEVGlYZNdIqpJmgK0BJ0WSx/oAT7U57Rcag8BOp/5iKqDBHIreVcruLTd18qzoy2gkCxg/BeTrlcH0rwaBj89gM5D7XyckeukJUva5sjb4EXXhzpdWWAlIqpkVsFCbjnnWms5IQSC7QEEWv2ujFfpPBEDQ58ZRLg7xGoxW4yVt5Cdd2cHvBAC9UN18DX5XBmPiGgzWHkbo09fQCHlTqBPCAFvgxfbfm0I/mY+X14q1B3C9s8PuhritS0bYz8dRyHuYmVDIqIKw4oxRFQTNMWp+nJnG7CvBdjZ6LRPagk4AZm1CjFrFWGkdELqy1ng+DxwZJLVYogqUT6WRyFVhB7UXRmvbjCCUGcQyfGUK+NRmUhg8d0FLJ9aQfNdTa5eNFG9Krb92hCKaRMzh2e5Y4pcY5s2bEtCKeEMsOuhDiy8vYjlk8ulG4SIqNLZQG45BytvQfO5s+ymhwzUbatDemaLV+1SgJ6P9KDl3paStQ+kyiWlRGoyhVBXyJXxvFEvorsbEB9N8JyeiKpGbCSOmVdn0fPhLtfWQiL9YQw9NYjjf3ESVo6td42wjsFP9SPU5V6IV0qJ5FgSs0fmXAtvE1HlUFUVuq5veM4pFAqwrK33nMxgDBFVDQHApwN+HQgaTvWXO1qB93cCd7UBzQGndZKhOlVh1p7jTdtpsZQuAsk8cHQeeH0KODIFnFoAciZQsLiOQVSJcks5FBIFV3bACiFgRAy0va8VqcnznCjWuHysgJEfjqJ+Wx2MsOHauEIIeKNe7PrtHRCKwMzhWUiLjzUqPStrORdpPaXbkeaNerHrC9tx4q9OYeVcjCdXRLRlZeayKKaK7gVjAhqiuxowe2Ruy15wEppA18OdGHiyr6SvdVTBbCBxIYm297e5MpxQBLo+2InxZydgZrfm3x0RVSEbuPD0BTTtb3S12lz7/W3ILmRx/nujsPJb9zlTMRT0PdGH9vvbXGn9t8Yq2Jh8YRqpKW4EJKpVQgj4fD4Eg0EMDAygr68PbW1taGhogMfj2fC9pmni61//Ot59990yHW35MBhDRBUt4gG6I071l946YEcjsC0K7G4COsLAlVpwWhJYzAAXYsBYHBiNOVVhTi0ApxeBJKsFElWN3HLeKUUvpSu7KFRdRcvdLZh+dRapCU4Wa93i0SVMvzyD3o/2uDquEAL+Zj/2/ONdUAwFUy9OQ5pMEJSEAvgbfbAtidxSrtxHU1bFdBFW1gRKGAQTQqB+ez32/NPdOPv1s5h/Z5HBLyLakjLzGRRSRdfarAgh0Lg3imBHEPHzcVfGrCSKpqDt/lZs//wQNA+XOrcqaUvERxOwTdu1i43BriDa7m/DxLOTroxHRLQZ0rMZjD87gaGnBl0JkwohoHk19H28F8W0iQs/HtuSm9EUQ0HPo10Y+ESfq6EYKSUSowlMvzQDabs2LBG5KBgMYs+ePdi3bx+2b9+OQCBwzWsphUIBmnb9eVMoFEI0Gt1wX9lsFrOzs5ty3OXA2SIRVZSgDuxqdirA7G0BBuqB1iDQ5Aca/YC+eq7+3pZIyTxwcgF4bRp4Z8YJxMykgLkUEM8DW/Bcm6gm2EUbyYkUWg42Q2julBcN94TQcrAZ6ek0L+huAaM/GUPj3igCHdeeMJSCUWdg529thx7QMf7sxJbd4V0qoe4gOj/QgejuBoz+ZAxTv5ou9yGVVT5RQDHtTi/5SH8Ye35vDyafn8LYz8a3fCiJiLae7GIOuaUswr3ulcj3t/jRfGcjEqOJrXWxSQDNdzdjxz/aDk+9xyk1S1tWbimH/ErevVCa4lQqWnh7kec7RFQ17KKNqRen0XKwCfXb6107VzFCBoY+M4BCooCpF7bW/FxoAh0PtmPw0wNQdPdCMYATHB354Shfp4hqkBACAwMDeOSRR7B9+3b4/ZtbCaytrQ1PPvkkAoHA+m0LCwv4q7/6K2Qy1dnGl8EYIqoo//YQ8Id3OwEYXXEqwqydm1s2EM8BqYITdjm7BLwxDbwyAZxYADJFpyVSkW2RiGrKyukVV3f9KbqCgU/0YeHtBSQuJF0Zk8onPZXG8HdHsOt3dsII6q6OLYSAp86Dnb+5HaHuIM59cxjZRS5U3CqhCXgiHtQNRtD5kBOI0fwahCKgPTdV7sMru9xSDrmVPMIuVOASQsDX6MXgp/rR+VAHJp6dwMzhWeRX8iikiwB3qRFRjZOWxPLpGJrubIZwqauPUAT6Pt6L6ZdnkJ6pzkXKm6UYCtre14o9/2QX9KDuesiZKk8+XkByKuVqtaa6wQi6H+nE8HdGYBd5kkNE1SE7n8Xwd0Zw57/YD93v3lqIETGw67d3QjUUTL4wDbtQ+8+biq6g8wMd2PnFHdADmqvnK9KWmH55BvNvzLs2JhG5Q9d1vP/978cTTzyBYDAIRdn8ayeLi4uwLAstLS3rz12hUAi7du3CG2+8senjuYHBGCKqKD4dCF3S7m4lC4ysAJMJYDIJXFhxWiSdXwES+YvBmXqv83arLAkML9/24RNRCaycjcHMmNC87p22GBEDO35jG975L0dRSLpTYYHKQ9oSs6/NIbq7AZ0f6IBQ3b2gIoSA6lHR/UgX/C1+nP/eCJaOL3NR/SYYIR2RwQjqhurQfGcT6oYiUNSLk0EpGZcFADNjIjmRQtMdja48zoUQEJqAv8mHbZ8fQu/HerByegXLp2NITqaQnc8gM59lpSQiqlmLRxex7XNDgIvnFkbEwOCnB3D8L07Aytf2uYTm19D7WDf6P9EHI2iwUgwBAPLxPJLjSTTta4S4Uu/tElANFd2PdmH59AoW311yZUwios0w/+YCpl+aQfejXa6FNYQQ8NZ7sOM3tsMIGRh5+kJNh2P0gIauD3Zi2+eHXA0grUnPpHHh6TFYNfxvTLQVeTweHDp0CE888QQ8Hs/1f+AWLS8v4/z58xgYGICqOjs+fD4fduzYgaNHj6JQKJRs7FJhMIaIKlqmCHg0oD0ERLzA3mankoyqOOuLisCmLIAl88BDf8NKM0SVqJgqIn4+Dm/DbaTfbpIQAo17G9H7sR6c/94orDwv3NayYqqI4e+eR3RPA3xNvrLsNhZCoHFPFIG2AKZfmMbw90ZQTDGUdTVCEQh1B9F6Twuie6IItAfgqTM2BGLocssnltH7kW7X/52EcKr5tNzTguaDzSgkiigkCsjH88gv5ZGezyA7n0U+nkchXkAhXYSVtWAVLEjThm3JMp+kyYvDv/c4ePJIRFeRHE8ht5hFoD1w/W/eRC33tGDx+JLToqBGn6N0v4YdX9iBjgfaoAfcv8hElUuaEokLSZhZ09XHhi/qw45/tB1vTL7FVhVEVDWkLTHyowuI9IcRGYi4uhbiqfNg8LMD0EM6hr87gmINbkrTQzq2PTWIroc7ofncvRQrpYSVtzD+y0nERxOujk1EpaUoCu666y489thjMAzjsq9fukFw7WMhxC0/x589exYPPfQQfD7f+vjt7e2oq6vD/Hz1VaOqyWCM1yvwvvc5Cw+5nMTbb2eQz9/eakAwqKCvzwMhgGTSwthYATZDlkQl1xZyQjHAxZZKpbCcde6fm8qJKtP0q7NovqvZtV1/gFOavf8T/TCzJi78ZJwVPGpcajKNE391Cvv/aJ/rLZXWCEXA3+hD/5N9aD7QhHPfOY+l40vIx6ovfb/ZFF2BHtThbfCiYUc92u5rRaQ/DEVXIJRbn9xtNYsnlpBfyUNrK880UAgBoTo7BL31HkgZBOTqRN1efS8vmcRfel7m8jmalBLSlrAtCVm0YeUtmFkTZtZEIVlEPlFAIZ5HbimP7FIWhXgBZs6Clbdg5UyYOQvS4okl0VZmFS3MvDaHwSf7XRtTCAFj9SJMdiGH5ZO1VRZVaAL12+ux/deG0LCrnoFYuqLlUyvIx/JOS00XzxHrBiPY9wd7cPzLJ5CZz7o2LhHR7UhNpjD83RHs+Se74akzXH3e1Hwa+p/oQ7gnhLN/P4zY+XhNzKEUTUGoO4jdX9qJ+h31TnuTMixZLL67iLGfjHE9k6jGdHV14ROf+ASCweCG52wpJUzTRDKZxPLyMqamprCwsIBMJoN9+/bhjjvuuKXxRkZGkMvl1oMxANDa2oqGhgYGYypFS4uO557bDgAYG8vjgQfOYHLy9hKnd97px9e+1odQSMXLL6fwpS9dwNycuRmHS0SXyBSd9klui+cZiiGqZCtnYsit5OCLutMrHnAuLOh+Dds+NwRpAePPTrByTI1beGcRYz8dR/8TvVA9ankOQgCKqiDcF8b+f7YPS8eWMPH8JJaOL6GQqL0dVNciNAF/ix91/WGEe50dbHUDEehlCi7VAitrYeqlGWx7arDchwLAeZ6FAAQEUKY/uU0hAatgIbeSQ24ph+xiDpk5p1VUZi6D9HQauZV8zVZuIKKrsIH5txbQ81g3dBd3CQshEOwIYtcXd+Dofz+GxIWka2OXkhE20PXBTvR+pBv+Fn+5D4cqWGYug/howvVqTUIRaNrXiF2/vROnvnIG6em0q+MTEd0SCcy9MY+6gQgGPtnv6rxsrf1u84FmBNoCGPnhKKZfnkUhUb2bg/SQjq6HO9HzWDcCbf6ybeLJLmRx5hvnYGa5jklUSxRFwWOPPYb6+voNt0spsbi4iNdeew3Hjx/H2NgYLOvi339TU9MtB2NyuRzGx8c3jOn3+9Ha2oozZ85UXQv7mgzGlEI+b8O2gUhERXe3gfZ2ncEYohL4H28CPzjj/rimzWsVRJUsH89j6cQKOh70uj6p1Pwatv3aIPSQjtEfXWB7mxpm5S1c+OkYwn0hNN/Z5GqFoivRvCqaDzahbnsdEqMJTL80jelXZmFmzdp70RLOophiKAh2BBHd3YCGnfUItAXgbfBAD+hl/33UiplXZ9D9SCe89e61p6t5AlA9KgKtAQRanYtwUkpYOQuFZBGFRB7p2QyWT61g8egi0jMZSLvc7aGIyA3pmTTiw3FE9zS4fg5bNxTB7i/twom/OlnV4RihCjTsqEf/J/rQuC8KzculTLoOCcy8Oov2+9pc36Gv6Apa7mmGHtJx/MsnkJxM8fWeiCqeXbBx/gejqBuqK8s5CwD4W/3Y8Zvb0XRnE85/fxQrp1acOVOVEKpT1W7oM/1o2NngeuukNVJKmBkTw98dQXI8VZZjIKLS6e3txY4dOzbcJqXExMQEvv71r2N8fBymufnZhcnJSezfv3/9cyEEWlpaoCjKhgBONeBs8gZlMjZiMRPd3QYaGzW0txt4+22WxSTabBdizhsR0aXMtImFtxbQcrAJut/dahFCCOhBHUOfHUDDjnqc/uoZJC4kWYq0RuWWcjj+5ydx8N8cQKQ3XJZyt5cSQsATNtC4L4ro7gYMPTWImVdmMffGPNKzGRTiedhm9SwWrVEMBZpPgxFy2iNF+sJo2NWAukGnIoxQBVsklUhqKo3J56fR/0QvFI0tKEpFCAHNp0HzafA1eREZiKDt/a2wizZSk2nMvT6H+bcXkF3IIp8oAHxJIapJueUc5t+aR/32OqiGu6WxhBCI7mnAgX95J05/5Qzm31qoqvNX1asi0B5A72Pd6HiwHapX5XkB3bCFt50garDD3aoxgFP9Mbq7Aff824MY/s4IZl6t7uoHRLQ1FOIFnPjrk7jzj+9AqDvo+muuU7VZR8vBZjTtbcTUS9OY+OUkEmNJmJnK3aCu+TWEukPo/Ug3Wg42u97G771sU2LsmQlMPj9VVcEiIro+IQQOHjwIr/fiRjcpJaanp/GVr3wFY2NjJRt7ZmbmstsYjKlx+bxEJuMsIAQCCsJhLiITERG5afnMCtLTGUQGwmWZoAtVoHFfFAda78Tk81OYeXkGyQnuvqhFmbkMTv7NKez7/b0ItFVGqf61EsP+Zj8GnuxHz2PdWDkXQ3w4jviFBBIjCWTmsrDNCrzgJQBPnQf+Jh+8jV74m/3wNXnha/Qh2BGAv9kPRee5tVvsgo2pF6bRdGcjwj0hXmR0wdq/sVAFFFVB3WAEkYEw+h7vxfLpFSydWMb8mwtITXFXOVHNsZ1Wjd2PlqecvhACoc4g9v3+Hoz+eAyTv5pCdr6yN3kpuoL67XVofV8rWu9uhq/Jx9cqumlWwcLUS9PY9rnBsjx+hHDO23f99g5E9zRg4pdTWD65zNa8RFTRkmMpnPvWMHb/413wRIyyPX+qXhVdH+pE813NWHh7AXNvzGPp5DIK8coJGRqrG5ia9jei5WAzjDL9e11KSonlE0sY/eEorBxfb4hqTTgcRldXF1T14oaLQqGAV155BRMTEyUde2Fh4bLbGhoaoCjVt57LYMwNMk2JfN5ZpfR4BHy+6vtl0yYRF98LRbi6k1woAkIB1lu21eDCuYD7/1uaAryvE3hp3OWBieimZOYzmH97HuG+EIRansmmEAKBFj8GP9WP9vvaMP3KDKZfnEZ6LgNpVWBbDAEIAec/4mLAx9vghb/ZB1+jF75mP/IreUz8cpILtZdYOrGMc98exs7f3F4RCxzvpfk0NO1rROOeKIrpIvKxAnIrOcRHElg5E0NyIoncYg625fQKlHL18bkZj9HVfwrnn2T1XEhcrJDhb/Y5wZdmP/wtfgRafPDUeaD5deh+DZpfY6WSMkuOJ3Hh6THs+Se7oHrcrWBADiEEjJCB1rtb0LS/EV0f7MTisSWM/XQc6ek0d/cR1ZDkRAoL7ywi0Npdtkp0RsTA0GcG0HxnI0afHsPsa3NOmLZCnmqEAiiGiqY7GtHxQDvqt9XB2+At2Tm/lBLxkQQycxm0va+V7RprkLQkFt5eQOdDHQi0lC/ornk1tN/fhuiuBiyfWsHEc5NYOrYEy7Qrr1rc+jm+uDiPVASMoA5vkw+BZh98TT54G7wY/t4Icou5sh4u3aBLnt6E6m5FTiGcKqBSXvJiUyGvO3Rl0paYfW0O3qgXO39zO4RWvtdHIQS89R50PtyB5ruakZ5NY/HdRUy/MuvMlyzp6pxJKIBQFQQ7Ami9txVNdzYi2B6omLbPUkqkZzI4+benkVvOl/twiKgEotEoIpHI+udSSiQSCRw9ehS2XdoTy0wmA8uyNoRyfD5fSccsFQZjbpAQAurqhFxVBXS9/C92dBvExR2biiYgVAVCE1A0BYrqfL52u6Ktfp+hQAvo0H0aNL8Kza/DU+dBqDPo2mEPfWYA2cUczGwRZsZEMWPCypowsxbsog3bkpCWDdtcfW9JSNN5b5u2c8J4yceV6IltQCwPvDYF5EpcJdFQgAPtwO8fBD7YC/T+CcBrEEQVzAbGnplA9we74I16r//9JaQaKoKdAWx7ahADn+jD0ollzB6ZReJCEvlYHoVkseQhE6EKKIYCVVeg6CoUXYFqKFAMFZpHhR50WtT4Gr3wNnjhjTofe+o8F6tzrIYZZl+bw9SL0wzGXEJaEhPPTULRFOz4ze0wgu628LpRQnEurhshA8HOABr3RNdDMMVUEenpNDLzWWTmMsit5JCPF1BMFtfPBWxLArZcDd1KQAgnR7Ua/nXeOwuaiuaUNtZDOvSgDiNswAjo0EOGE7Jq9DptkNZ+9pLQDICKCxdtZdKWmPjlJCIDYXQ/0sWgUpmphopQVxChziC6Hu7A5PNTmHx+im37iGqEtCRGfzSK9vvb4IkYZTkGIQRUj4r6HfWoG6pDbDiOsZ+PI3Y2huxiFlbe/eca1aPCU+dBoM2Pxr1RtL2/Fb5m3/rFpVKdN0gpsXxyGcf+/CRyyzmEukOuruuQexIXkph/awG9H+4u28YKYPXiboMXbfe1ovWeFqSmUph9fR5Lx5eQXciikCrCTJslvcArFEBoClTDmTeuzR1VQ4ViKNB9Ojz1HngaPPA3+uCNetfnkppP2xCEt00b489MMBjjMqE669bO+9U1a1VAaJe8v+R21VCh+lRoPh16wGnvqQd1NO5pcO2Y2+9vg7/FDzNThJm1UMw469lWzoJVsC5bx750zdo2JWzLhlx7X4kbkWqUXbAx+vQFeBu86H2su+wbKYQQ8EQMGGEd9UN1GPhkP1IzTkhm6fgysks5FJMFFNNFmDlr0x4nms+5/mOEdPibfKjfUY+mOxoR6lrdrCcqZ41DSonMbAbH//wEEheS5T4cIiqRcDiMQGBjm9C5uTnMz8+XfGzbtlEoFDaEYTweT8U8D94MBmNuUDisoKnJ+ecqFiVyOZ6JVQzhLCarnsvfNO8ln3vVi9+39rGhOJ+v//zqpHDtZ1YniapHhaIqZdvdtabzAx2X37i6C9wu2rAKFqy8Batgwy5YMPMW7IIFK/+er+WdCYhVsJzJSN6GmTfXv27lLVg585KPrfWfL/Uk5EP9wKd3An/9DvC37wLnl0szZHcE+M29wO/cCQzUAyuczxNVhdxiDhPPTWLoM4Nlf05e20mn+TS0HGxG84EmFOIFJCeSSM9mkF3MIruQRT5WQDFVRCHlhGWkubrwY8v14IFQxPpCl7K6oLX2+rUWdFG9KjSftvq2+rF/dYHLrznhTb8GPeCEFm7qQnf1ncO6wwbGn5mAEdIx+KkBaP7KPnVe3925+gv11HngqfOgYdfF75HSeexZeQt2wTk/kLYTlICUgCKgrD4e10LEUASU1SCWUNzdZUilI22Jc986D0+dBy13Nzu/ayqbtb9f3a+j9yM9aD7QhOmXZzD+zAQyc5Xd9oSIri8zl8XELycw8GR/WV9H11ozNuyoR91gBMmJFJZPLiM2HEdiNIHUVLp0bRkVwBPxINgRRLg76ARSekII94aged07x8rOZ3H6q2eRHEtCMRTEzsYYjKlRVt7C9EszaLu3Bd56b9nnPEIICF0g3BtGuDcM6xN9SE6kkJ7NIDOfQXY+i9xKHsVkAYVkwdkEZ9rrG97W70NZnUOuzR311c0Sl6xlal5nzqh6tUvmkGvzxtWPA05gQg/oUL3qDT83cS5w+xRdcdamV9ekN6xfX2VdWzEuWavesJZ9yW1r32c4j4ty/64a90bRuDd62e1r69hr89H19ejVj6+0lm2trmXbeWe929rwZsNaW9fOr35v3oSVt1mF8RZJU+L890bgCRtov7+tIlofr82XVI+KSG8Ykd4w+j7ei/xKHumZNDILWeSW88gt5ZCP51FMrq7D5ZzHhl2UkLYNaWPD86jmVZ3nTL8GI2LAE/HAW++Bt8kLX9SHQKvfaetYAVVhrkRKiWLaxNl/GMbi8SUGyIhqmNfrhcfj2XDb7OysK2NLKWGaGysZ6HplbiK9nspe3a8Qmgbcf38QfX3Ozp5UykY8zh3Vt2O9dOPajgNgfTey6lGh+TUnze6/5GKfT3NK8F8ygdP8GjSvejEdr64m59W1CzqrnyvO4o/zsQIoNTSRExd3f6keFQjd2I+tXRhbqyKztmtc2vbGz1fT+9J20vpWzkQxa65XrDEzJsxMcf3jtfS/mbFWdwSYsE25Pub6yZlc3aV+hZO1jhDwr+4DPj4E/IdXgG+fAgqb9Cfn1YBPbAf++F7gzlbn81p5KBBtCRKYemEare9rRbAjUFHP5UIRzi67eg+ie53nz/WdUEV7vbIX1p5/5VqbIwBYXeAUAlgLyiiXvp5trGImNIYT3CJtidEfj0ExVPQ/3ntTi8aVaK2dluJXgPJVlacKkVvK4dTfnYHqVdG0r7FiF/u2GqEIBFoDGPhkPxr3RHH+Bxcw98Yc7AKrxxBVK2lLTL0wjeYDTQh1hyriXELRFET6wgj3hGBmTRQSBeSW8khcSCAxnkRyLIn0XAZWztrQklFeYRK/XiUOWK88p4cNBFqdtoqhziBCPSF46j3QAzqMoO4Ebl38d5BSopgq4uTfnsby6RUAgF20ETsXR+fDHRXxO6HNt3JmBfNvLaDrQ53r4fFKoXpU1A1GEBkIA8DFuWPBhlV0AjFr80Zc2opmtcIjVgPr6xd419ZB1+aR2sX5Y02tg5bBWmv7tRbFwCUX6Q11ff1aD+jOJpbAWgvZi61kdb++HkpS9EvWq9fm+u+d+1/6eY1tThBitaKNoULHjV1UW3sdWqsys3Et+5KKM5euZVvOhpDL1rGzJsz06lp21nQqjWSciuxmpghr9Zx7vQXU2uuf7W7rnnLLr+Rx+qtnoId0NN/ZVJFzRUVT4Gty2rwBWN8EZBVs2MVLK+zL9c1AF9fixHp7JGVto5pHhao7QbNKqghzNVI612vO/v05TL80A2lunccn0VakadqGVkYAkEqlXBnb6aqzcWzLqs6cRFUHY7xeAa/38rRqJHLxl6MoApGIilTq5hcRdV2grk7Fgw8G8X/+n+0wDGesqakCRkbYp++WCWDoqUFE+sMXdyv4NWg+J+gilEu/9eKE49Kfv+wuK/wkpRKtXRjDTVRD3NATdv3Gyz+Xl35BAlbBujjByF6cbAx/9zxi5+IbfrywWpTGqznBlb/+JPCpHcD/73Xg8CRwq10+fBpwsB34o3uc+9OUi4EYSwKTiY3rDERUuVLTaYz9bBw7fmObq7tLb8bablwlqNzwQg9VLjNj4tw/DMPKWRj8dD/0AH+nVDvS02m8/Z/fxb7f34PmO5vKXiqbLlI0BXXb6nDnH+/HxC8ncf57I8jMZ7gLkKhKJceTuPDTcez8rR3QK6gKnVCEUznCr8Pf6kfD7vrVyrQApEQxXXRahSbWNr44gW9pyYtVDw1lvSKFJ+KBEVoNvlRIW0UpJQqJAs587SxmX5u7ZMMOkJxMIr+Sh7ehvK1aqTSk5VTIa9zXCH+z7/o/UAZrfxdrf0NUeToOtaP13hZnDdu3VnXHWcdWtIvPa1dcx3a+sPFTrmPftPUgkiKAm6hectla9pXOoy8NfUrANm0nPLMWosk6oZqZV2Yx/fKM09Zpi8gu5vDufzuKO//FHYjuiUIpY1u6GyEUsfpcWu4jcUcxY+L8d85j7GfjW7MFb2U/HIk23ZWuz9q2O3/7qqrC6904X8rlcle+Zlzhqvps+xOfqMMnP1l3WbWHQODiyVFDg4p/9+86kM3e/IPD6xVobzewd68PPp8ziGVJvPNOFsPDDMbcKiEEmvY3omFHfbkPhW7SFSduV73p4hcUTYHuv/wi4tSL05cFY75/GtgWBT425IRXPBrw2V1OqOXvjgJ/8RYwkbi54+6rA37/IPDUbqAnAqwF3KV0Wih99xTwlaO8xkBULaQlMfPqLFrubkbj3igXlcgVdtHGyA9HIRSg/5N9MIJGuQ+JaNMU4gUc+/MTGHiiD92PdjnnbXxqrQjOjlqBng93Idjux7lvncfSieUttVuVqFZIG5h5eQbNB5rQcrC58s5hL2nHePHaroAn4oEn4rnGD1Y+u2hj+DsjmPzV9GW7qXNLOWTmswzG1LDsYhajP76AHb++jQFguiWRgQha72mpyIoZdG2XvdZe5Vco3rOOrXk14D2XLjIzGcy8OrulgjEAkI8VcOKvTmLXb+90qoxWeDhmq7DyFkZ/eGHrhmIAXsyhLadYLMI0TRjGxTXpYNCdlrANDQ1ON5ZLxONxBmPctn+/D7/+6/XXXEwIBFQ8+WTdpownpcTCgok//dN5ZDJb9MWGqMRemgCGf+RUdfkX7wP66wFVAH31wL++H3i0H/hPh4GnzwGZ4rXvK+Jx7ueP7gX2NgPG6vqHlE7lmVcmgH/3AvDWDBBn1o2oquSWcjj3zWHUDUauGLwjKgUnHHMBxYyJoc8OwlNnVN5FLaJblF/O48w3z2HlbAw7v7ADviZvzZVtr2ZCEYjuicLfGsCpr5zBzCtba7cqUa0oJIs487WzqB+qc8ImfIotqbUWA+e/P4qxn43DukIJ2txSHpnZDOq31/E1r0ZJS2L6xWlEdzWg5e4KDKUREVW45EQKx//8BPb+3h5ngxpDYmUjpXQCv989j/PfH4WVq85WJkR087LZLHK53IZgTEtLiytjDw4OXnbbwsKCaxVrNtON152rQEePZvHSSymMjOSRy9klTSZZlsS5c3n88R9P4LXXMiUbh4iA2RTw398APvx3TgulqSRgS6e90vs6ga9+Gvjy48A9Hc5t7xU0gA/2At/4LPDnnwAOtF4MxWSLwPMXgN/9IfCJrwPPXWAohqhaLZ1cxvnvjlxxgZuoVKy8hQs/HsPRPzuG9EymKpPxRFdjZS3MvDqLV//3I7jw4zFk5rN8jFcQoQj4mrzY/wd70PuxHmgV1IqFiG5cYiyJU185g0LqOjs96LZIKWFmTZz/3sg15wxWwUJ8NLF1d1tvEbnlPM59+zzP34mIboUE0jMZvP2f38XcG/OwClyHK4e11pCnv3YWw98dYSiGaIuJx+NIpVIbbmttbUVDQ0NJxzUMA7t3795wm5QSFy5cqMpgTFWvpH3zmyv41a9SGBryYOdOLw4e9OPAAT/27PHB47n9zI+UQDZr49y5HH75yyS+/e0VHDnCUAyRW8biwL95BnjmPPDbdwCf2O4EXHQV+PW9wN0dwDeOA3/6OjCXdn5mZ6PTNukzO4H2ENZbrdkSOLUA/M07wD+cdO6biKqcBMafnUC4N4y297dyxwq5au71eVh5G9s/P4T6bXV8/FFNyS5kceorZzD/9gK2/doQGrbVs6pBhRBCQPNp2PbUIDSvhvPfH4FdqL6FCKItTQIzh2cR6gqi96M9UA22dikFaUmM/PACRn90AWbWvOb3xkcSsHIWfxc1LnY2huHvnMfef7qbv2sioluQj+Vx/C9PYuipQXQeaudzqcsKySJOf/Uspl6c5hyQaAtaXl5GLBZDW1sbhHAqPIfDYezcuRMvv/xyycbduXMn2traNtyWzWYxOTnJYIzbpARmZ4uYnS3ipZdS+NrXFITDKt7//gC++c1+KIrA7GwRf/RH41hYuPYk+Er3ncnYSKUspNM2lpcttk8iKoO8Bfz4HPDqJPDDs8D/40Ggvw7QFGBb1Gmv9NgA8B9eBVoCTvul7sjFCjGmDcRywJffdEIxF2IAN4IR1Y58rICz/zAMf4sfkYEwy2KTeySweHQRmfkMdv7GdrTc0wJVr+pijERQdAWqV0VdfwSN+xsR3dOAYHug3IdFV2CEDAx+qh/StHH+B6Nsq0RUZcy0ieHvjMDfGkDr3c0M2G4iKSWsgo3z3x/B+e/d2G7qxGgCxYwJPaRzPlHjpl+aQagziN6P9/LcnYjoFmTnszj5N6dQiBfQ/0QvFF3ha2eJSVsiu5DF8b88ifm3Fjj3I9qiUqkURkZGsG3bNmiaE+/wer245557cPbsWSwsLGz6mPX19Th06BA8Hs/6bVJKTE5OYn5+ftPHc0NVB2MuJSWQStlIpWwcPpzGwoKJlhYd+byNI0fSmJxkiVqiaiUBLGeBv30XeH4U+P27gc/vBnrrAY/qtFT65mcvfr8QznPCdAr46TmnHdM7s879EFHtSY4lcezLx3Hn//UOBNt4AZdcJIHMTAZv/5d3MfjpAXQ/0gVvg4eLQlRVFEOBv9mHcE8Yjfsb0XxnI7xR78Zv4kO6Imk+DUNPDaKYLmLiuSm2ASGqMoVEAcf+7Bg07x1o3BOFUPlke7uklMjHChj+7nmM/3zihluuFtNFxM/H4W/xlfgIqdysvIXh741A82vo+mAnFI3hGCKim2WmTZz5xlnklnLo/2Qf/M0+roOUiLQkFo8v4cw3zmLlTIwXOIi2uDfffBOHDh1COBwG4FQV3r59Ox5//HF85zvfQTy+ea0ywuEwPv7xj2Pnzp0bbjdNEydOnMDS0tKmjeWmmgnGXCqXs3HuXB4tLXq5D4WINtl4Avh/Pgc8Nwr83l3AR4cA/3v+1LNF4NkR4M/eBF4cA5KF8hwrEbknNhzHqb89g11f3IFAq7/ch0NbjF2wcf67I0iMJjD4mQHUDUa4KEQVT9EVNN3RiOYDTYgMRBDuDkH1sBR2tVG9KgY/PYDcUg5zby1woZSoyuRjBZz8m1PY/aVdiO5uYOWY21SIF3Dqb09j+pWZm24xsHRyGW33tZboyKiSFOIFnPvWMIywgdZ7W3jeTkR0C6QpMf7sBNKzaez4je2I9LOK82azizYmfzWF4e+eR3o6U+7DIaIKMDMzg6NHj+KBBx5Yv00IgYMHD0JVVfzsZz/D5OQkpLy9xaGWlhZ8/OMfx4EDB6CqF9cKpZRYXFzEW2+9ddtjlEuNBmMkzpzJ4YEHguU+FCIqAVsC55aBVAG40rphPA/87Dzw8rjzPUS0BUhg7vU5QErs+u0d8Lf4OSEnV1l5C7OvzSE2Ese2p4bQfl8rNL/GxyFVFKEKeCIGWg42o/OhTgQ7A9ADOi/EVjEhBHzNPuz8wg6kpjNIz6TLfUhEdJMSY0kc/bNj2P8He9Gwi+GYWyFtieRkCqf+9gwW3rm1FgNLx5cBGwAzoltCdiGH4395EkIRaD7QBEVVWCGPiOgm2UUbC+8sIj2Twc4vbEfzgSaohsp1kNskpURuKYeRH45i4hdTKKbZDYOIHFJKPPPMMxgYGEBra+v6862mabjrrrswMDCAd955By+99BJWVlZgmiZM07zmfQohoKoqdF1HMBjE/fffjwMHDqCpqQmKsrG6omVZePbZZ6u2jRJQs8EYG6dP56o2rUREVyYAtIeAj28D/uX7gaGGi19b+3MXAmgJAH/yEeCDfcCX3wReGgd4/khU+6QlMXtkDmbGxO5/vAuh7iAn4+QuCeQWcjj+5yew8PYC+j7eg/rt9SzRTmUnFIFgZwBNdzah58PdCLRdrKzF58nqJ4RAsCuInV/Yjnf+61GYmWsvehBRhZFAejqDt/7TO9jzu7vRfGcTK3jdBNu0MffGPM5+4xwSY8lbvp/cSg7JyRTCPaFNPDqqZLnFHI59+QS2PTWIzoc7oBr8uyMiumkSyMxm8O5/PYbOh9rR9/FeBDu4Yf1WWQULSydXcPbvz2Hl9Eq5D4eIKtD8/Dx+9KMf4amnnkIkcrFquaIoqK+vx8MPP4xDhw5hamoKk5OTWFhYQHd394b7UBQFvb29UBQFfr8fTU1N6OrqQnd3N3w+p73se9cLTdPEkSNHcOTIEXf+R0ukJoMxlgVcuJDHwoKJTMaGzVbrRFVPEcBHBoF/djfwYDcQ8ji3S+m0SvrGMaeSzG/uAwIGoArgyR3A3e3A0+eAPzkCnF4s7/8DEblj8fgSjn35BLb/+hCi3HVLZWAXbcy8OovEWAJdD3ei60Nd8NZ5uAu1DKyChZUzMcRHNq/HbrXx1Bno/nA3Wu9pQag7BFVnUKsWCSHQdEcjOh5sx9jPx9lSiagK5ZbzOPGXJ5F7sh/dj3bxIv0NMLMmJn4xieHvjSC3lLut+7ILNuLn4wzGbDG5pRxOf/0sCuki+h/v5d8dEdEtMrMmLvxsHMmJFAae7EfTvkYonHveMCklCvECLvx0HBO/mEB28fbOa4iodtm2jaNHjyIcDuNTn/oUDMNY/9qlFWR6enrQ09NzxftQVRUPP/wwFEWBoijX3TRn2zZOnTqFn/70pygWq7sKQU0GYwDgRz+K45VXTsG2JRYWuGOOqFrpCrAtCvxf7gU+vROI+pyqMFICWRN4Zxb4354DDk863//Nk8C/fRC4pwPw60BXBPgnB4BH+4E/fwv46jFgOumEaIioRklg+dQy3v7P72L7P9qG9vtaoXpYypXcl57O4Ow3hzH9yiwGP9WP5gNN0Hwaw1olJKWENCUK6SIW313E2M/HkRxPbcnSw5pfQ/OdTRh4sh+hHgZitgLVo6LnsW7EzsUQH0mU+3CI6BZkF3M49XdnkJxIYfuvD8EIGTxvuAJpSaSmUzj798OYe2MeVt667fu0ChZWzsbQ+VAH/823mEK8gHPfHEZmJo3BTw84bXn5GCAiunm205owOZZE2/tbMfjpAXgbvU67OroiKSWsnIWlE8s4/bWzSE2mYBe505+Irq1QKOCFF16AZVl4/PHHEQqFburahxACuq7f0PeapomTJ0/i61//OpaXl2/1kCtGzQZjcjmJ6emttwBOVCsEgO4I8NldwD+/x/l47XldSuDoHPA37wJ/9y6wlL34c78cBd6aAT6/B/jdA8C+FkBTgIEG4P/9ISdc8ydHgGfOAwuZsvyvEZEbpLP77+h/P4b4cBy9H+lGsDPIBU5ynV20kRhN4O0/eRdNdzah66EONO6Nwggb1/9hunESKGZNJMYSWHxnETOHZ5GcSG3JqhlCFYj0hdH/RB/a7mt1FiH51LclCCEQ7g2h+5EunPjrU1xQJapSVt7C2M/HkZpKYeCT/Wjazx3Xa6SUKCaLmHtrHuf+fhjp2U2c1EsgPZ1GfiUPb9S7efdLVcHKWxh/dhKJC0kMPTWIpv2NbGlGRHSLCskixn4+gcUTy+h/vBfNdzXD1+jlhrX3sIoWVk7HMPHcJGZemd2UoC8RbR2maeLFF1/E4uIiHnnkEWzfvh2qunnnr1JKxONxvPHGG3j66aeRydTGBdWaDcYQUfXSFCfA8k/uBB7oAbzqxSoxibxTFebLbwBvzwLWFS54xXLA/3gDODzhtFb67TuAhtVKM3e3A//to06A5k/fcN4TUe2SpsTYz8cROxdD70d70HGoHUIVEBC8UEyukpbE/BvziJ2NoWFnPTof6nAW3L0qH4+3QMqLJwC5xRzm3pjH0vElxEYSyMxltmQgBgCEJtB5qAP9T/Qi1B2quDDgpb+3Sleti7ZCCLQ/0IaxZyaQGGXVGKKqJZ0d15m5LDof7kDfx3rWQ7XV+vx0O9ZeP2Ln4hj54SgW3llEMbX5m+GySzlkFrPwNnh5brZFxYbjOPY/jqPjUDt6P9oDX5OP5+pERLcoPZXGyf95GtMvz6Dnw91ovbdlPey7Fc9ngNVzGgkkJ1MYf3YCc6/NO2sYRES3wLZtnDhxAnNzczh48CDuu+8+NDc3r3/9Zp9r1+ZdUkqcPHkSzz//PM6ePYt8Pr+px11ODMYQUUXZHgX+j4eAjw8BAQNQVgMxmSLw5jTwf/wKeHXCaaN0LRLAO3PA6eeAbxwH/l8fBO7vAkIGUO8DPrUTeLgP+PoxJyAzvAQUuKmWqCZJSzoLnH9+ArOvzWHgE30I94WdQMIWnYhT+RQSBcwemcPCu4sI94TQ9/FeRHc3QA/pULTr93Td6qSUsAo2iqkiYsNxTL80jaWTyyimirC3+Au5p87A9s9vQ8cH2svePk5KCdu0YRds2EUbtmlDWs7vLh/Pw8pZ67fbRRvS7R6XAhCKgBACQhVQNAWKoUA1VKgeBZpfg6KpEAogVAVCEVBUAaGtfq+qAErlLubqQR0Dn+zDO//lqPv/tkS0qbILWQx/5zwW3lrAwJP9aNwXhR7UK/b5Z7OttUjMLGQx+fwUxn4+jkKiULIAbHYhi8xMBvXb6pwwBG1JueU8Rn54AbNH5jD46QG03N0CI6hDqHxMEBHdLCtnYen4MuLn4xh/dgK9H+tFw85653m1wjZylNJay6TsYg5jPx/H9MszKMQLnK8R0aZYXFzEM888g1dffRU7duzA+973PrS2tsLj8cAwDGiadtU5pJQSxWIRxWIRmUwGw8PDOHz4MMbGxpDNZq/4M9WMwRgiqih/cBD4td0X2yZZNnBsHvjqMeAv3nKqwdyMnAm8MQN87h+ctky/vR94oBtQFaeKzB/eDXxkEPgfbwL//pXN//8hosph5SzMHpnD4vEldNzfjvYH2hAZiEDzMSBD7rNyFlbOxBA79w5CXSG03NOMpv2NCPeGofmvPlnZiqSUsLIWUjNpJMeSiJ2PY+nYktMqiQABhPvC2PHr29B0Z2PZ+rfbRRvZxSzSsxlkF7LIzmeRnnM+zq3kUUwWYebMqqnmIzQBzadBD+jQAxqMkAEjYsATMeCt98JT74ERNuCt98Ab9UIPVM7CrhACjfuiiAxFEDsTK/fhENFtkqYT8n7rP72D1nua0fmBDjTsdEK1tXy+YBdtJKdSmD0yh8nnp5DZzLZJ1xgzPppA232tUA220dnKpCWRnsng6J8dR8PzU+g41I6mO5vYCoSI6BaZWQuLR5ewdHwZjfujaL+vDQ076xFoC1TMPKoUpJQoJItYObOCudfnMfvaHArxQrkPi4hqkGVZiMfjOHLkCF577TU0NDSgq6sLra2tqKurg8/ng2EY6+2WLMtCsVhEOp3G0tIS5ubmMDY2hkSitqsPMxhDRBVlbX1hrUrM374L/NmbwKkFoHgbG8FTBeB/vgO8PO60V/rdA0Br0PnaQAPwr+4D/uOrAEPaRLXPTJsYe2Yc828voH57nbPIub9xS5VzvbSdiV20kVvKQ1pbu9pGuUgbSIwlkRhPYuqFaYR6wmjc24DWe1rha/Kuf99WeFwClz82k+NJLLy9iJXhGDKzGWTmsuy7/R6RgQj2/tPdiPSHXQvFXPp7ysxlMPf6PFbOxpCZyyC7lHN2vl2p32UVkaZEMVlEMXnlVh2qR10PzHjqPPA1+1A3VIfornr4W/3ri7vl+ts1Qgba7mlBfDhe9b8LInJIS2Lm1TksnVxB/VAdOh/qQPOBJqheZ2Gz2s8V1l9bJLByJoapF6awfGoFyYmUq7up4+fjsAo2gzEEwPm7WzqxjNj5OOpenEbLwWa0398Gb3TrnKdvaIUpnZZjJs/HiegWSVti4e1FLJ9eQagjiMb9jeh4oA3BrmDZ51Cb4b1tn6dfncHiu0uIjySQj9VOKxIiqmxSSiwtLWFpaWn9Nl3Xoes6FMWpWG5ZFkzTRKGwtcJ6WyIYEwgoqK9X0diooavLQF2dCq/31heNL1zI45lnkpt4hER0qUwRODIF/H9eAl4av37bpBslAZxbBv7dC8B3TgH/9weAxwaAOq9TQYaIthDplErPLmYx98Y8Am0BtD/QhpaDzfDWe5yKHattNmqBlBJ20YaZs2DlLORjeaycWcHKmRhWzsZQSBQYNig3CWTmssjMZbHw9gLOfes8GrbXo+XuZjTsrIceMqD7NQi1dh6Xa6QtYeUtmBkThWQBibEklo4vYfnUCnIreVgFC9Lkhf33EgpQt60e+//ZXgQ7Aq49LmzLRiFewNLJZUw+P4XYuRjMjAXb3FrhOitvwcpbyC3ngbEkIIDJ56egGgoC7UG0P9CG5gNN8EW9ZWndJ1SB6J4oAq1+pKbSro5NRKVViBcw98Y8Fo8tIdDmR8eD7Wi5pwXeOs/FqnPVcqognfNUM2MiHy9g6cQSpl+aQex8HFbOhCzDS0vsfBxmuggjqLs/OFWstVYgK6dXMPzdEbTe24L2+9sQ7AjCCOlQ9NppiSqldFpg5i2YOQtmuojkZMr5/z+zgsx8FsX0lYPDREQ3yspaiA3HER9NYOxn44gMhNF5qAP1O+rhCRvr63LVQtoSZs5EIVFE/Hwcs685LbTNtLnl5spEVJnW2iVtdWJD6vu9XxSiqlegFQV4+OEQPvWpOnzgAyFs3+6Frt/+i+l3vrOCz3xmZBOOcIsSQN/jvfA3+8t9JFRmE7+YROLCxrJcf3AQ8OvAX70NrNxk26SbZajAU7uAL+4H9rYAHf/fG6sYo3pVDH1mAKq39NlCM2ti+DvnYeV4wfpWBdoD6H2sG3BhMpWZTWP06bGSj0Olowd1RHc1oH5bHcL9YYS6gvDUe8rWmuRWSVuikCoit5xDbjGH7FIO6Zk0UhMppGbSyM5l2ce4ihghHXVDdYgMRhDuDsHf6keg1V+VLZeklM7jM15AbiWP3GIO6dk0UpMpxEeTSE2l+Jp3IwTQsLMee760C+H+sCuPAynlenWYmVdnsXx6pWraIpWLt8GD5rua0XGoHQ3b69crk7nFylt4578exfQrM1vidxXdG0XrPS2lH0hKLB5fwtxr86Ufi+gGGREDjXujqN9ej7qBCIKdAejBym21ZFs2cst5pKdSSI6nsHIuhqXjyxWzk7r3Yz0ItAU25b4SFxKYfmmGIfQaJDSBcHfIaV/YH0GwM4hgewCqp7qqDUkp18O++ZU8sgtZZOYzSE+nkZxIIT2TgblZO9aqVOv7WhHdVX+xzDVtSYvHljD/5jyrMZaYN+pFw8561O+oR6gziFBnEJ4GT0We00hLIh/LI7l6PpMYjWPpxDIyc9lyH1rtE0Djniha3Jj/AZh/cx4L7y5uiXl1KaiGgrb72hAZiJR+MClx4afjSE9zg9BWJqW86otGzQZjPB6BL30pin/5L1vR329s6gsngzFEpRPxAOki4FaQWhFAVxh4pB/4y7fdGZOIKp9QAE+9F75GL/wtftRvr0PdQB2CnQFoPu2yXbhuXZS+/Ebn9mKyiPSc02YmPZVCciqNQiyPQrKIQrKAQrLAihs1Qg/q8NR74K33INQVRKg7hFBPCKGuILS1wOYlD0fXFo8kIN+7QrD6qZW3kJ5xFtZTkykkJ1MoxAsopIooJAooJosMat0kX7MPB//1AUT6wiXfRSelhDQlZl+bw8gPRhG/kIBd4I63m+Fv9aP7Q53oeazb9QvVYz8bx/G/PAn7dnqSElHVEJqAv9EHX5MPoZ4QorsbUDcQgafe47xeuHSO8N7WKwBQSBZWLxolEDsfR3o2g9xSDvlYnhcZqeppfs2ZOzb7Ee4NoW5bHSJ9EXjqjcuqOJVz7gg45+bZpRwysxmkptJITaeQnc+ikCyimCognyjAyjLIRUTlJTQBb50HvkYfgp1BRAbCqBusQ6g7CEVTXFmXu9L5TDFrIjWWROx8AvGR1fOZxSxyKzyfISKqFFsuGKOqwG/8RgP+/b/vRFPT5u+kZTCGqPYo4saqxRDRFiSclhSKqkDRFQS7ggh3hxBoDzgVZeo8UA0ViqFA0ZzvE5pwWjFd8rY2aRcQToBA4mKYwHaqvFz6ZpsS0rLX31tFG8VkEdlFpwVUbjGP9EwambkMCqkipHXJz3MyvjUocPrCqgKqR4G/yY9ARwDBziACrX74W/zQfCoUzXnsKprzvUJdfVyutWUSwtn8eOkp82roCvbqe3mx2os0JWzLeVxKa/Vj00YxYyK76LSDWttpmpnLopAowDad7117nNKtMyIG7vjn+9B8oKnkF1aklEhNpnDu2yOYPTLLaj63QagCzXc2Ye8/3Q1fk8+1cbMLWfzqf3kJxRTL5RJtOQqccwBVgTfqdSrJdAcR6grC3+SDYqhQdeccQaydwyoXzxMAXPncQGLDOefae9u0nbeiDTNrIjOfXa9WmJp0zlmd8wbnnIA7bqlWCUU4f1OaAk+9B+HeEMJdzvzR3+qH5tOgaArU1b89oSpQLj1HXwvSvPc070p/g5f+LZrO35dtrp6bZ03kl/PO/HEhi+yCU6kxu5h1vufSuSP/Homokgk4z5OaAt2vI9ARQLgnhHBPCIF2P4yg4azJ6erFdblLnlcvW/OQgJQA5HueR99zPmPlbeSWc0hOJJGaTCM5mUJ6Jg27YPN8hoiogm25YEx7u46nnx7EHXdcbNVTKEi8+24GZ8/msLJiIZ+/9f+1Y8ey+J//c2kzDpWIiIiqnKIrMEI6PBEP9KAOza9BD2hQPRpUQ4HqUSG01QsNCgCI1cDBJSGYooRVsGAVLNgFG1beQjFThJk2Ucyazvt0kTv+6eYIZ/eqEdRhhAzoIR2aV4PmU53Hp8cJdK2FtxTVWTByKoRcEnqxLoa0rJyFYrYIM2vBzKy+zzqPTytvcVGoxDS/hqHPDqLv4z1QjdKW6ZeWxMLRRZz5xjnEzsZKOtZW0npvC3b9zk4EWtxpKyttiVf+tyNYPrnsynhEVB0UXcAT8cCo88AI6dADzjms5lGheJzAzMWAzOq5waUhmKINM2fCyluw8qvnAqmiU60wUXDarvCcgOhyAs65ediAETagBzRoPn31/FxdD6xdejEXAKRtQ65tprCcuaOdt2AVbFgF52/QzJgopk2YmSKKGedzIqKtQPNp8NQ5z6tGyIDmW1338GlQDXV1s5sTlFkLF9qr5zV2YfWcJndxbaOQLKIQzzub0Fh9mYio6lwrGKO5eSBuue++APbscXbhSSkxNVXEf/pPc3j66ThmZ01kMjbM23hBu0aWiIiIiLYYu2gjt5xHbjlf7kMh2kgCZtoJVrHHdQ0QQOPeKLo+1FnSUIxTGQiYe20Op75yhn2ZN9ncm/PwNXqx/de3QfNvfnXTywigcU8DgzFEtIFdlMgu5pBdzJX7UIi2FonVdrdFYIrnWEREm8HMmjCzJtIzmXIfChFRya2tI12r8AldXU0GYx59NAxNc3a0xOMW/tf/dQpf/eoyLFb+JiIiIiKiKuSp92D7P9oGI6SXdiAJzLw6ixN/fRJ5Bv42nTQlxn8xiUh/BJ0PdVzeJqEEGnY1OONwzYSIiIiIiIiIqCodOHAA7e3tAIBisYhf/OIXMM3yVAlUVRV+vx+GYUDTnLiJZVnI5/PIZDKwKjSUUZPBmN27L/ZsP3Eih299K8ZQDBERERERVSWhCgx8og+hrmDJK4wsn1rGyb8+xVBMCVk5C+e/N4KWg80wwkZJxxJCwNfkgyfiQT7G3ykRERERERERUTW66667cPDgQQBOCOXIkSOIxWKuHoOqqhgcHMS2bdvQ3d2Nuro6eL1eAEAul0MsFsPk5CRGRkZw7tw55HKVVaW0JoMx0ejF/61XX00jk7HLeDRERERERES3rm4wgrb3tZZ0DCkl0tMZnP7aOeSWK2vSWotSUylMvzKDnse6Sx520rwqAq1+BmOIiIiIiIiIiGqAEAKNjY2uBmN8Ph8++clPYv/+/airq4OiKJd9T3d3N/bs2YNkMomRkRH88Ic/xNTUlGvHeD2XH3EN0C+pLj49XSjfgRAREREREd0G1aui86EO+Jp8JQ1QmBkT5793Hsunlks2Bl0kbWDy+SmYmdKXvFU9Knwtvut/IxERERERERERVTwhBJqbm10bLxqN4gtf+AIOHTqEhoaGK4Zi1iiKgkgkgjvuuAN/+Id/iLvuuguqqrp2rNdSkxVjFhdNDAw4H/v9NZn9ISIiIiKiLSDcE0LLwWYIpXShGCkllo4vY+bwHCBLNgy9R3Yhi9hwHE37G0s6jmIo8Ea9JR2DiIiIiIiIiIjc09TUtP6xoihoaGhAY2MjAoEANE2DZVlIJpNYWlrC8vIybPvWOuwYhoEPfvCD2Ldv300FXNaq2nz6059GNpvFyZMnb2n8zVSTwZiTJ3O4994gAGBoyFPmoyEiIiIiIrp5QhFoubul5KEGu2Dj3HeGUUwVSzoObZSPFxA7H0fjvmhJqwEpmgJP2AMIMPhERERERERERFQDmpqaoOs6hoaG8MADD6CtrQ0+nw+6rkNRFNi2jWKxiGw2i+npabz00ks4d+4cTPPmqhf39PTgvvvug6ZtjJVIKdffSykhhFh/u9RaOGZiYgLJZPL2/qdvU00GY55+Oo7f+q0oVBV44IEQ2tp0zMxwkZeIiIiIiKqHHtDQeai9pKEJAJh5ZRbxkURJx6DLSUsiNZGCmTGhB/Tr/8AtEhAwQjpUQ4WVt0o2DhERERERERERuaOvrw9f/OIXsW/fPhiGcdX1w/r6erS1tWHv3r04duwYfvKTn2BycvKGxhBC4NChQ/D5NrbollJifn4eExMTWFhYQKFQQF1dHTo6OtDe3g6/37/h+9vb2/Hoo4/i+9//PiyrfGtTNRmMefnlNN55J4ODBwNoa9PxpS9F8R//4xxyOW6PIyIiIiKi6tB0oAmehtJWwCykCph6eRrS5FypHNKzGRRTxZIGYyAAzadCMRQGY4iIiIiIiIiIqtxam6LGxhtrzy2EgMfjwcGDBxGNRvH3f//3GB0dve7PhcNhbNu27bLQzfDwML797W9jbGxsQ4umUCiEu+66Cx/84AfR3Ny8/nOqqmLPnj04cuQIpqambuL/dHMpZRu5hBYWiviTP5nH/HwRPp/AH/1RM37rt6Lw+2vyf5eIiIiIiGqNANrubYFQSlctRkqJ2Nk4EqOsFlMu+eUczOzNlbC9FYpHhaJxPkxEREREREREtJX19vbi05/+NNrb26/7vV1dXfB6N7Z4T6VS+NnPfobR0dENoRgASCaTePHFF/G9730PsVhsvd0SADQ3N2NoaKjklbGvpSZXxiwL+OY3V/C//+/TGB8voKVFw5/+aTf++q978MQTEeza5UVTkwafT0DTACFu7o2IiIiIiKiUgu0BBLtCJR1DmhLLp1eQW8mXdBy6uny8ADNnbVgoKAXVUKHoNTn9JyIiIiIiIiIiOJvgbNuGaZqQUl5xvUkIgaGhITz66KOXhV7eq6OjA6qqbrhtcnLymlVfLMvCW2+9hRdffHHD+JqmYfv27Ze1ZXJTTbZSEgKor1dx+nQOb7+dQU+PB5oGPPVUAz72sQjOncvjwoU8lpYs5HI2isWbW4Q8ejSLv/mbpRIdPRERERERbXXh3jA8kav3B94MhVQBK2dXAHZRKhsrb6GYLpZ8HEUVJa0+RERERERERERE7pNSYmVlBcPDw5ibm0M6nYZt29B1HXV1dejs7ER/fz8M4+I6oxACd955Jw4fPowzZ85c9b7D4TAUZeNGq5WVFaTT6ese18svv4wHH3wQ9fX162N2d3fD7/cjk8ncxv/xravJYExbm45f/nIbgkEF4fDFFJMQQDCo4s47/bjzTv8t3/93vrPCYAwREREREZWEUARC3SHoAb1kY0gpUUgUET/PNkrlZmZK30pJKILVT4mIiIiIiIiIaoSUEvl8Hq+88gp+9atfIZFIIJfLbWhvpOs6fD4fOjo68JnPfAYdHR3rQRefz4f777//msEYj8ezYdOelBLpdBr5/PWrTycSCRw9ehQf+MAH1m9raGhAfX09FhcXb+V/+bbVZC1lXRfYvt2Ljg4DoZB6/R8gIiIiIiKqEJpfQ6DdX/Keu6mpFIqp0lcroWuz8lbpq/awLzARERERERERUVVSVXVDSyMpJXK5HL773e/i29/+NmZnZ5HJZDaEYgCgWCwikUjg1KlT+PKXv4wzZ85s+J5du3YhFLp6K/f3BmNs20Yul7uhY7ZtGydPnoRlWeu3KYqCrq6uG/r5UqjJYAwREREREVG10gMa/M1+oMQ5hthwvLQD0A2xCtb1v+k2SVtC2uyZRURERERERERUbSKRyGUBltOnT+Pw4cMwzRurRDw/P4/nn39+QxskXdfR09Nz1Z8RQlxWMeZGxwOctkuJxMZq1c3NzTf885utJlspLS2Z+N3fHSvZ/V+4cP3yQERERERERLdC8+vwN/tKO4gEEiNso7RVSEsCksEYIiIiIiIiIqJq09TUhPr6+vXPpZR44YUXbrh6y5oTJ05gbm4OwWAQQghomoa2tjYcP378it8v37OWJKW8rCrNtWQyGcRisQ3H3tDQcFPHvJlqMhiTStn4i78oT28qIiIiIiKi22EEdRhho+TjpOcyJR+Drk/VS1/IVVq2E44hIiIiIiIiIqKqEggE4PNd3ESXyWRw4cKFm76fYrGIkZERDAwMAHBaG10rqHK7bd7z+TxSqdSG28Lh8G3d5+1gKyUiIiIiIqIK4mnwQCil7aNk5S0UkoWSjkE3RvPrJW+bZRVt2AzGEBERERERERFVHcMwoOv6+ufLy8uwrFtrzb20tLT+sRBiQ+Bms5mmeVlVG7/fX7LxrofBGCIiIiIiokohAF+0xG2UAORW8qwgUgkEYIT163/fbbJyFuzijZe6JSIiIiIiIiKiyqBpGjTtYiOgfD5/WZujG/XeoMql97vZLMtCsVjccJthlL5K9tUwGENERERERFQpBOBt8JR8GDNrAszFlJ0R1KF5S9/h2MyZsIu3tpOIiIiIiIiIiIjKx7Zt2PbFDU+GYdxymyOPZ+O646X3u9mklJdVtillEOd6GIwhIiIiIiKqEAICqlct+Th2wQKTMeXnqfNA9Wm33bP5WqSUMDMmrAIrxhARERERERERVZtCobCh8kp9fT0U5dZiHtFodP1jKeVlFWTWqKoKVb39NcpSrnndrPJFcspAVYFAQIHPp8DjEfB6FYRCKhQFiMctjI4WUCxycZiIiIiIiMpH9ZQ+GGMVbNxixVXaRP4WP/RAaafl0pTIx/PMQRERERERERERVaFMJoNsNguv1wsACAaD6OjowPDw8E3dj6qq6Ovr23CbYRjQdf2ylkd+v399vDVCiJsK5KiqCl3f2EL8veO4aUsEY3QdGBry4kMfCuG++4LYv9+H7m4Dfr+KtZDST38axz/+x2OYnr78l9HSoiEYdH7JhYLExET5fmFERERERFTbVKP0wRiGJCqAAALtAehB/frfexusooX8cr6kYxARERERERERUWnEYjGkUinU19cDcAIqhw4dwtjY2E0FTXbs2IHW1tb1Ki6KomDXrl04cOAAXn/99Q1tlaLRKBoaGjb8vKIol7ViuhZd1y8L12QymRv++c1W88EYv1/B7/1eI3791xuwf78PhnHzZYWeeKIOv/M7UQgBrKxY+I3fGEUsxv7sRERERES0yQQgtNKXGFUMBZVTyHRr0rwaQt1BKFppOxzbBRu5FQZjiIiIiIiIiIiq0fLyMpaXl9HZ2bkeatm9ezfuuusuvPbaaxsCLVdTX1+PQ4cOIRgMbrg9HA7j8ccfR6FQwNtvvw3ACbTs27dvQ9slwAnkBAIBqKoKy7p+VsLr9SIcDm+4LZFIXPfnSqWmgzFtbRr+5E+68fjjEXi94pZ7WL39dgb/7b91weNRkMnYePzxCL7yleVNPloiIiIiIiIA15/L3jbNpwEV1ON3K/LUeVA3WFfyXstmzkJ6tny7cYiIiIiIiIiI6NblcjmcPn0au3btgq7r6wGVz372s6irq8Phw4eRTqcvqx4jhIDH40E0GsVnP/tZbN++fUMrJLnaZ72pqQlf+MIX8OCDD2JiYgLNzc3Ys2fPZW2QhBBobGxEOBzGysrKdY87Eomgubl5w23z8/O3+s9w22o2GNPWpuM//IdOfOpTddAu2XEppUQqZSMet+D3K2houP4/walTOZw4kcOBA354vQIf/nAYf//3KygWWX+ciIiIiIg2kQTsYumTMXpQB0vGlFe4L4RgZ/D633gbpJQoporILmZLOg7R/5+9+45z477v/P/6zgw6sNjeC5edYhUlUb1ZktUsyb3EdlzTneQuieNcLr6L0+5yyS9xenFiJ+6Oq2xJlqzeG1Updi7J5fbe0IGZ7++PIZdcll0sCWz9PB8PcEkQO/NFGwzm+57PRwghhBBCCCGEEMXz6quv8ra3vY2qqirADalEIhHe+c53cumll7J//376+vpIJpPYto1lWUQiEZqamti4cSORSGTKyVmO47B3717Wr1+PaZoEg0E2btzIxo0bpx1HU1MTDQ0NMwZjDMNg/fr1hEKhKdd3dHSc5yNw4ZZkMMbjUXzgA2XcfXcUy1JorXEceOKJCe67b4yDB9OMj9u8//1lfOYz1TMuL5vVPPtsjO3bgxiGYtUqH/X1HtrbM3Nwb4QQQgghhBDLiZ3OFX0dvqgXy29hp6RF7LwwoOG6egyz+OmkWGcMnZOTOoQQQgghhBBCCCEWq9HRUZ588kne/e53T6n6opSiqamJpqYmbNsmm81i2zamaeL1eqfc9gStNceOHeNHP/oRd911F5s3b562onEmkyGXyxEIBAiHw1x//fUcPHiQdPrcrbsrKiq48sorz1iOBGMKrK7Ow6/9WhXhsInWms7OLH/yJz18+9vDxOMOJ1peXXFFaPoFHZfLaXbujKO1RilFTY2H5mavBGOEEEIIIYQQBaXRZCayM9/wAhmWQbghRHr03F9gRfGUrS6lamvlnKxr8K2hOVmPEEIIIYQQQgghhCie559/nqamJi655BIs68yYh2mamKY57TK01gwPD/PAAw/Q0dHBD3/4QzweD+vWrUMpdUZAxrZtXn/9dfr6+rjtttvweDxs3LiRD3/4w9x///2MjIyQyZzMTHg8Hmpqanjf+95HeXn5lGW1t7fn1YKpWJZkMOa668KsXu0HIBZz+H//r5f/+I8hMpnzO0tOa+jqypJIOIRCJqWlJlVVS/KhE0IIIYQQQswnDenxOQjgKyhZWcLQ7uHir0tMYfpNWm5rxvROf6CiEHROM7xv/g44CCGEEEIIIYQQQojCiMVi3HfffRiGwSWXXHLWajAzGRsb4yc/+QlvvfUWWmu6u7v59re/za233srWrVuntD5KpVK8+eab3Hfffdi2zXXXXUc0GsU0TS677DJaWlrYu3cv3d3dpNNpLMuitraWLVu2UFNTMyVkk8vl2L17N/F4vCCPxflYkumOt70tAriJp6NHM3zjG8PnHYo5IZFwGBuzCYVMgkGDSKT4BzGFEEIIIYQQy4yG1FBqTlZVubmCI/cdBemyM6cqLiqnckslyih+G6V4T5z0sFQFEkIIIYQQQgghhFgK+vv7+f73v8/Y2BhXX301fr9bLGS6Vkha68n2Sffffz+7d+/Gtk+2V+/t7eV73/seO3fupKmpiZKSEuLxOB0dHRw5coSJiQmUUuzatYurr74apRSGYVBbW0tNTQ22bZPL5TAMA4/Hc8ZYtNb09/fz1ltvTVnvXFuSwZhNmwKTf3/yyQlGRi78Ac5mNamUe8TY61X4fMU/iCmEEEIIIYRYfpIDKbSjix6cCDeECdWGiPfM35kay42/0k/rXSvwl/uKvi6tNf2vDWBn5++AgxBCCCGEEEIIIYQorJGREX74wx/y8ssvc/XVV7NmzRqCwSBerxfLsjAMA8dxyOVypFIpRkZGeO6553jttdeIxWJnXWY8Hmf37t3s3bsXpRRaaxzHmfx/rTUPP/wwq1evnlINRimFZVlnbe10Qjqd5vHHH6ezs7OwD8QsLclgTEXFybt17FhhypDrU86iVMq9CCGEEEIIIUShZeNZ0uMZ/KXFC08opfCVeqnYWC7BmDmiDEXL25up3Fwx7Vk8hWKnbYb2DKNzUhJICCGEEEIIIYQQYinJ5XIcPXqUo0ePUlpaSn19PWVlZYRCISzLIpvNEovF6O/vp7Ozk3Q6v4rCp4ZhTjcwMMD999/Pe97zHqLRaF7HtzKZDM888wzPPfccWs/vMaolGYyZ5vk6bz6fIhh0+3Sl0yerxwghhBBCCCFEIeWSOVKDyaIGYwCsgEXVtkp6X+ojM16YEwrEudVcVs2KW5sxzNn3f54trTWxzhjxbgk9CSGEEEIIIYQQQixlo6OjjI6OFn09tm3z2muvobXmve99L9FoFDizjdOJAEw8Hufxxx/n8ccfJ5fLFX18M1mSwZi+viyrV7sHkVtavBe8PKWgsdFLZaX7cI2N2QwOzv+TJ4QQQgghhFh6srEs8Z4EpatLi7oepRSVWyooXR2l/9WBoq5rWTOgakslGz66Dk/EMyer1A4M7xsh3puYk/UJIYQQQgghhBBCiKUvm82yc+dO2tvbue6661i7di3hcHiylZJt2ySTSdrb2yfbJ01XhWYuLclgzK5dSa6+OgzAFVeEiUQMJibO/wH3eBRvf3sJluWmnfr6shw7ll+5ISGEEEIIIYSYjVwiR6w7jmNrDLO4LXe8ES+t71jB0J5h7JRd1HUtV2Vry1j/kXWE6kNz0kIJ3HZc/a8OShslIYQQQohTeAxYUQrrKqE+AiU+8JqQcyCegf44tI3A/kGIZ+d7tEIIIYQQC5PWmv7+fr73ve8RDoeprq4mEAhgGAaJRILBwUHGx8fnvXXS6ZZkMObRR8f5pV+qRCnFqlVe7roryre+NcL5PvYbN/p517tKAXAczcGDaQ4dkmCMEEIIIYQQovC047bBySWyeCMXXgFzJhWbKqi/uo6ORzuLvq5lRUHp6iibf3EjJSsicxaK0VoT74ozvGd4TtYnhBBCCLHQmQqub4FPXwKbqqEyCCVe8FpgKXA0ZGw3DDOchM5x+Mab8IN9MJqa79ELIYQQQixcsViMWCw238PIy5IMxjz9dIw330yydWuQaNTk93+/jvFxh4ceGiebzT8dY1mweXOAf/mXFsrKTADicYdvfGOIZHJhJZyEEEIIIYQQS8fY4XHSo2k8YU/RAxWGpVjz3lXEexIM7x0G+apzwQyvQe2OGtZ9aC2huuCchWLADVYdeeAodloqAAkhhBBieVPAyjL47FXw4S0Q9IBxlt0yU0HAgIDHDc2sKYdrmuGTF8MfPgGPHXXDM0IIIYQQYvFaksGY4eEc//Zvg/zpnzZQUmKycWOAv/u7Jr785SHuu2+MPXuSpNPn3pNVCpqbvdxzTykf/3gFW7YEJg9kPvHEBA89ND5Xd0UIIYQQF8gT9lB3RS2BKv+0t9MOtN17WFqJCCEWhERvglhXnHBjuOjrUkoRrA6y7oNrePOfdhHvSRR9nUuZJ+xhxe3NtN6xAl+pb87XP350goE3Bud8vUIIIYQQC01TFP7+Drh5JVhG/r+nlNti6epm+NLd8Bs/hZ8cKN44hRBCCCFE8S3JYEw2C9/5zgiXXx7iAx8ox+NRtLR4+f3fr+VjH6ugoyPD7t1J1qw5eZCyocHLxz9egd9vsGmTnzVr/LS0eAmHTZRyy1EfOJDmC1/okWoxQgghxCLiCXtofFsDFRvKp72dk3Nof+iYBGOEEAuCdjR9O/upuawaZRa/2ogyFOUXlbHxkxfx+t+/SWYsU/R1LjXKUERawqx972qqtldh+ef+67adsTn2cAfZeHbO1y2EEEIIsZB4DfiTG+GWlWDOIhRzupYofOFG6J6AV3oKNz4hhBBCCDG3lNbTVU5RizoBUllp8nd/18w73hElHDYnr9dac+JuG8drJ2qtcRw3DX6iyvWJKjGOo3nzzSSf+1wXDz88zjQPmRBCCCEWmGBtkG2/sSWvYMwjv/A46dH0HI1MCCGm54l4uP6vryVQMX3Fq0LSjmbwzSF2f3kPE50xaauUDwMCFQEarq1n5V0r8Ea9AHPaPgnc77T9rw7w5j+9RWooNafrFkIIIYRYSBRu66S/vx1KfCeP958vR8NXXofffgjG5JCBEEIIIcSCpbU+557fBWSlF77BQZvf+I0O/uzPemlvT3MiBKSUwjDUZCjmxHWm6V6nlJo8iJnNah56aJzPfKZDQjFCCCGEEEKIOZOL5+h5oXdO16kMRcXmcjb/8iaqL66a03UvRp6wh5Zbmtn261tY96E1+Ep9U75PzqVcMkfnE10SihFCCCHEslcegHvWQaQAoRgAQ8Htq2FNxYUvSwghhBBCzI8l2UrpVAMDOf76r/u4//4xfv7ny3nf+8qprLTweBSmeWLHWE22S3IcsG1NJqPZsyfFv/7rAD/96Tjd3VKK+rwZbvBIGe6FUyvynPhiot0/tHb/rrUGR6Md96xVIYQQQgghlhvtaHqe66X+qjr8Zb6Zf6FADNOgfEMZW351M4fvPcyxRzvJJXNSPeY4ZSg8YQ/Vl1Sx4tZmwk0RrIA5L2GYE7TW9L8yQO9LffM2BiGEEEKIhWJNBVxS5wZaCqUuDDe0wKs9bgUZIYQQQgixuCz5YAxAKuW2QvrsZ7v4sz/rZdu2IFdcEWLNGh+lpRaBgHtGXybj0NOTY+/eJM89F+eVVxLkcrKXO1vKUviiXnxRH/4KP8GaIIEqP8HqIIFKP1bQg+k3sbwmhs8ArdA5BzvnkEtkycZyZCYyJAeSJAdTJPoSJAeTZCeypMcyZCYyclBeCCGEEEIsC+Pt4/S/2k/TjY1uyHyOKKXwl/vY8PPrqd1Rw+H7jjK4a4hcIjdnY1hoPBEPodoglVsrabqxgVBtCNTct0w6m0Rvgv3fOoCTceZ7KEIIIYQQ80oBa8uhOVrg5Sq4ZRV88UUJxgghhBBCLEbLIhhzgtYwPGzz2GMTPPbYxOT1Pp/CMCCddivGiPPjr/BTsbGcsnWlhOpCBGuCBKsCGJ48OnZ5DSzAV+I947+01mQmsqSG3JDMxLEY40fHGd43QnpEmroKIYQQQoilKxfP0fNcL9Xbq+e0agwcr/poKSo2VRBpidD7ch99L/Uz8Pogdtqe07HMF2Uqwg1hKjaWU7GpnNLVpQQq/XMaUppJZiJL271HSPQn53soQgghhBDzzjJgXSWYeRySnq1N1WAqWL5RcSGEEEIsdJZlYZpmUdeRzWZxFmGoYlkFY84lnZaI9/my/CYlq6I03dBAxUXleKNerKBV0LMmlVL4Srz4SryUrIhQc2k1uWSOzHiGoT0j9Dzbw8jBUeyULW2XhBBCCCHEkjP45hCDbw7ScF39vFUn8Ua8NN3QSO1lNUx0xGj/2TGGdg2RiWWXTpUSBYZlYHgMgtUBKrdUUn1JFeG6EJ6IB9M3v+2SzsbJOXQ/10PX091oW74LiTNVBuFP3wZXNc33SPLnaMg5YDuQsSGePX7JwHDSvQwloWcCuibcn+Np93dOvcg7QgghlifLgKYCV4s5odQPZX7ojRdn+UIIIYQQ+VJK4ff7qa+v56KLLqKxsZGysjK8Xm/Rj1994xvf4MCBA0VdRzFIMEacF1+Zj/L1ZbTc0kT5xvLJqjDFfqOdOGvVG/HiCXsI1YdovqmR0UNjdD3VzeCuIWKdMQnICCGEEEKIJcPJORz87iEqNpUTqAjM2ziU4e6Hl28oo3xDGZmxDP2vDdD/6gCJ3gTJwRTp8TQskpyMMhXeiAdviRd/mZ9gbZDS1VHK15cRrA2iTPe7zUILw5xqeO8wB75zcFm3uBLT8xjQUuqe4b4Y6Mk/8rzt8Z+DCWgfhWNjsG8QDgy5gZneOPTF3DCNZMeEEGJ5MBQUa5fZUFAZkmCMEEIIIeZXKBRi27ZtXHfddTQ1NWEYU0vlFftYls83t1WtC0WCMWJWlKGo3l5F002NVG6pwAoUtjrMrMZyYr0KytaWEm0tYaJjgvaHO2h/8Ni8jEkIMQMFpWtKCdUGp1ytbYfBXcNkxjPzNDAhhBBiYYv3JDhyfzvrPrQWM59WpUV0Yj/cV+qj6YZG6q+uIzmYJN6dINYVY+LYBLGuOPGeOJmJ7IIo26BMhS/qI1AVIFDlJ1gVIFgbxF/uw18RIFDpxxP2LOgQzOkmOibY+7X90l5WLClq8o88b3tcTci97Ghw/+1oGEm6QZljY3B4FF7phld74OCwW1FGCCHE0qQUeIvYPcBX3M4EQgghhBDTKi8v57bbbuOKK65YtAGV+bKkgzFKQSBgEAgoSkstmpu9lJWZBAIGHs/5H/Bsb8/w+OMTBRzpIqDAX+5n1T2tNN7QgCfkQRkL66Cx4TEoWVEy38MQQkzD8Bis+9AaytaWTrk+l7R55S9elWCMEEIIcQ7a0XQ92UXZmlJqL69ZOPviCkyvSbg+TKguRPXFVdgZGzttk0vbpEfSxDomiPcnSQ2kiPcnSA2lsNM2OBqt3ft2okyEPjVEo5ky861OzJir4z+UmvypDIUVtNwKMFEf/jIv/nI//nI/weoAvnI/ps/E9Litkk5cFlMQ5gStNcm+JPu+foDRQ2PzPRwhFiRDQUXQvVxc57ZlimXcy5FR+PF++FkbHB11r5NqMkIIsXRoXdztui3hSiGEEELMk3A4zD333MOll16KZc19zENrjeM4aL04v0Qv2WBMNGpy3XVh3v/+Mq65JkxjoxezQGnuH/xgdFkFY5ShqL60irXvX0O0tWThHIQ/i4ljE3Q/2zPfwxBCnIO3xEvFhnLMM06vUShzfs9+F0IIIRa61HCagz9oI9wQItwUXnChDqUUmGAFLKyAhVdrgtUBytaVnnFbO2OTi+fIJnLkElnslI1ja7StcWwHbbthGWUASqEMMEwDZbmBFtNrYvoMTJ+FFTDdSpbm9I/HQnu8zldqKMWer+6j9+W+BVGNR4jFwDQg6ncv9RG4ugn+6EZ4sRN+tA9e6IK3+t2QjBBCiMVNU7ztudYg53QJIYQQYr7s2LGDHTt2nNE6qZi01qRSKUZGRhgcHKSrq4uensU5F78kgzGhkMFnP1vDL/xCJVVVhW/1s0SOp+bFsAyabmpk9btXEqwOzvwL88jJOhx7tJNcPDffQxFCnEP5ujKMeW7/IIQQQixmY21jHPjuIbb+2mYs/8L+Ojfd9zDLZ2H5LPzlczigJSA9lmbfNw/Q80KvhGKEOE8nNk1+C65fAVc3u5Vjnu+A/9oDjx+BeHY+RyiEEOJC2A70x4qz7JwDA/HiLFsIIYQQYjqRSIQbbrhh2lBMNptlcHCQRCJBJuOmeauqqqisrJy8zfDwMKOjo4B77C4QCBAMBgmHw2csW2vN4OAg9957L319fQwMDJBMJgt/5+bIwj6Sep7e/vYSfuu3aggE3CdPa00uB+m0Qy53vFz3BRxEjMWWR71ET8jDqne1suLWFqzQhb1UtNbonMbJOVPOAHVLLSn3wJShMAyFMhWGZaAslXeoSWvN6KEx+l8dcEuxCyEWpKptlVNaIgghhBBiljT0vthHsDrImvetwvSZS6YSijg3rTWJviT7v3mA7ud7JBQjRAFZBqwuh5Vl8I618GYf/M2L8OgRmEjL200IIRabnAOHht3j/4XeTT4yCik5J1MIIYQQ82DLli2UlZWdcb1t2/T19fHss8+ye/du4vH4lHZHt956K7fccstk6OWll17ikUcemfx/wzAwDIOKigo2b97M1q1bqa6unmzVFIlEqK+vZ/fu3Ys6FANLNBjzkY9UTIZi0mmH55+P8+yzMfbuTTE0lCOZdLAvoNHo4KBdqKEuWFbQYs37V7PitmZM7/n1oNJak53IEu+Jk+hLMn5sgmR/kuRgkvRYBjttY2dslHIr01hBD76oF3+Fn2BNgFB9iEBlgGB1AH9FAGOa0uhOxqH7uR7iPRLZF2Kh8oQ9RFdF53sYQgghxKLnZB2OPtiO5TdZeXeru78u2ZilS8P40Qn2/uc+Bt4YnO/RCLFkGQrKAnBdC1zVBA+1wX++7v6ckLYZQgixaNga9g7CeNptoVdIz3WAnJMphBALh8+EdZUz3w7cwGTbCCSkOqRYhCzLYv369Xg8ninXZ7NZXnnlFb7//e8zPj5+1t9NJpOTIRhwq8RMTEyccbvR0VHa2tp4/PHHuf7667nuuuuIRCL4/X5uueUWfD4fP/7xj0mlUoW9c3NoSQZj1q/3AW4w47nn4nzyk0dpb89cUJWY5cT0max+10pW3Dr7UMyJN1ZyIEnfzn76Xxsk3h0nNZjEzsxQaWc4Tazz5D8NS+Er9RGoDlDSXEL5xjKqtlbiCZ980yul3LMnB5J0PytnTgqxkJW0RPCWeOSsdiGEEKIAcokch39yBCtkseL2FtDTty4Si4/WbpXNwbeGOfCtAwzvG5nvIQmxLCgFHhPuXAM7GuDH++GvnncnWYUQQiwOR0bhwBBcWl+4qjFZBx457AZvhBBCLAwX18E/3ZnfbXMOfPrH8EZfccckRDFEo1EqKiqmHPvTWrNv3z7uvffec4ZiwK0oc2owxuv1TruusbExfvrTnzI+Ps4dd9xBSUkJHo+Ha665hqGhIR599NELv0PzZEkGY3K5k0/uz342ztGjcmpPvgyPwYo7WlhxRwuG99w9ys6gwbEd0iNp2n92jI7Hu8hMZHBmCsNMw8lpkoMpkoMphveO0PFEJ76Il9oraqm/to5wfQgraIGGoz9tJz2SPu91CSGKr2RlCd7w9B+4QgghhMhfZiLL/m8eQNua5rc3YXqlrdJSYqdsup/t5sB/HSI5sHjPxhFisVIKqkPw8W1uFZm/fA7+azeMyaEHIYRY8NqG4Yl22Fbrhh0vlNbwche82nPhyxJCCFE471jjbuvzkbEhJNMTYpEqLS0lEolMuS4Wi/HMM88wPDw87e/mcjkc5+R8/UzBGHAr0TzzzDOEQiFuv/12PB4PXq+Xm2++ma6uLvbt23d+d2SeLclgzMMPj7NlSxCAxkbPDLcWkxTU7qhh5V2teIL5P25aa7KxLF1PdXP0wWPEOmOFH5t2DwwnUkkO/+QI7Q8fo/riKuqvrcMTsNxqMUKIBcsKWERXlGD6CnA0QgghhBCTsvEcB75ziMxElpV3r8ATkupsi512NPGeOEcfaKf9Z8dwcnJashDzyTJgbQX8/R1wST38f8/BwemPOwohhJhnWcdth3f3WncbfqG7x+Np+Pqb0DFWkOEJIYQoAEPBzSvnexRCzI1QKEQgEJj8t9aa4eFh9u7dO+Pv5nK5KRVjfD5fXuvM5XI88sgjbNq0iZUrV6KUoqysjGuuuYaOjg7i8fjs78g8m0VJkMXjK18ZYs+eJAC33VbC5ZeH5nlEi0O4Mcy6D63BX5bfGwLcN16iL8Huf9/Dvm8cKE4o5izslE3P8728+U9v8ea/7CY7IU0BhVjIvFEv4cbwfA9DCCGEWJKy8SyHf3KEfV8/QDaWnfJlVyweWmu0o+l9uY83/mEXRx+SUIwQC4nXhE9ug3+4E65sBIkgCiHEwrZnAP7vs5DKuRVfzpej4b4DbtUw2TUTQoiFY0UUWsvmexRCzA2fz3dGpZfu7m7S6ZlLmtq2PaVijN/vz3u96XSap556avJYo1KK1atXU1ubZ6mmBWZJVozZsyfFL/5iO3/6pw1cemmQb32rla99bYjvf3+U4eEcmYwml9M4zvntFGezmkTi/FsELURWyGLDh9cRqs8/RKQdzcj+EfZ8dR8jB0ZhHh6S7ERWQjFCLAKBSj+RJgnGCCGEEMVip2yOPdJBoi/Bug+tJbqqBMNckudBLDlaa7TtnnBw+L6jdD7ZhZ2053tYQoiz8JhwUyusLYdf+Ak8cdStSiCEEGLh0cC3d0HEC5+7GuoibnWBvH9fQzwLDxyE33wQhpJFG6oQQojzcE0LhKRpiFgmPB4PljU11jE0NJTX755eMebUyjP5OHDgAKOjo5SVuUm00tJSWltbOXLkyJTAzWKwJIMxWsOzz8b50IeO8Ed/VM9HPlLO5z9fx+/+bi3t7Rl6e7OMjNik0w62zazPqHz55QR/8zf9RRr93FOmovH6Bio2l8+q7PrQW0Ps+tKeOasSI4RYpBSUrinFCizJjxwhhBBiwdC2ZuD1QRJ9CVa/ZxV1V9bOqkWqmB+poRQ9z/Vy7NEOJjpi7iyOEGLBMhQ0R+Er98Bv/wx+tA/SkmUTQogFKWXDP+90W+D9yqVwbTOU5TEXlLHhlR74zlvw1TdgJFX8sQohhMifqdwqjn6ZchDLhGEYGMbUE+BSqfx2UDKZDLZ98ktrSUkJSqm88xGpVIrOzs7JYIxSitbWVgzDkGDMQlFTY/GJT1SwbVsAw3CfJL9fsW6dn3Xr8i8RdDaBgLGkgjGhuiAttzTlPWmttWasbYzd/7FPQjFCiBkpU1GxsXy+hyGEEEIsG/GeBHu+speRA6OsvmclwbrgrALwovi01thpm76X+jn2WAcje0ewM4vrYIIQy5lSUB+BP7vJrRjzo31uqw0hhBALT9aBBw/BG71wcZ07kXpFI6wuh4qAO6ma0zCagqOj7u2ePQYvd0PbCORkF00IIRac2jCsrQAplCuWE631lON7Hk9+J8Ol0+kpAZZgMIjf7yeZzK8cXjabZXh4eMp1VVVVZwR1FoMlGYyprbX4539u4fbbS/B4lBwEnoYyFC23thBpjuT1OGmtmTgWY/eX9zJ+ZHwORiiEWOw8QQ/l66XZpxBCCDGXsvEcHY90MPDaIGves4raK2rwRryo2dSPFwWltQYN6bEMI/tHaPvRYcaOjONIIEaIRUkpaC2Ff7wThhLwVLsUfBJCiIWsJwY9B+HhNrc1nmW4VcBO7B07GmwNWdutGCPbdCGEWLjWVMAqmXIQy0gul8O27SlhlHA4nNfvxuNxcrnc5L9N06Sqqopjx47l9fuO45wRoikrK1uU+YslGYz54AfLufvuUk59PiYmbI4ezTA0lCOZdLDt89+13bkzUYBRLgyh+hCN19XnfYA8l7Q59P02hveNFHlkQoilomxdKabfnO9hCCGEEMuOdiA5kGTXv+2m9+U+Gq5roObSKmmvNA+0rYn3xhl4Y5DeF/sY3juCk5VAjBCLnVJQHYS/vR0+ea/bdkMIIcTClnXcixBCiMXJULCuwq3gKMRykUqlSKfTU6rEVFRU5PW7ExMTZLPZyX+bpkljY2PewRit9ZRWTAA+n0+CMQvFu97lhmK01mQymnvvHeXrXx/myJE0sZhDJqNxLqDGbSq1RPLiClpubcYTzu/AuNaazsc76XmhVyLzhaRO/lScuhHR7sOsJ/+5eE25j6decfxennrfFvP9nM40j4HrtOf79L8vYhWbKhblB+S8kPfKObeJU+7/bO+71kv38RJCiDzonKb/lQFGDozS81w5Lbc2U3FROYbXkM/oIpns06xh/Mg4nU93M/TWEBMdMakQIxa1eAb+/mXY2V34ZVsG+Ezwmu7PoNdtcVEVhKoQVIdgZRmU+t1dRnXKWf7zuSlTCi6qgt+7Bv7bg9A1MX9jEUIIIYQQYqkLWHBpvVv9S4jlIh6Pk0qlplSJqaysxOfzkU6np/3d8fFx0un0ZCsm0zRpbW3l+eefP3n8ahqGYeDz+c64bjFaksGY+vqTQY+HHhrnk59sJx6Xg4+nK10dpXp71Znz82ehtWbsyDht9x5eHmc2KghWB6cNDaUGk6THMrNerhWw8JX6CFYHiDSFKVlRQrA2iDfswQxaWD4TbWtyKRs7lSM1nCbeEyfelyDWGSPZnySbyJGNZRfmc6HAE/bgDXsIVAUoWVFCqC5IqC6Ev8yH6Tex/BYosDMOdipHeixDciBJrDvO+JFxEn0JMuNZMhMZ9AVUd5ovps/ECll4Qh78ZT5C9SEijWEClX58pX68UQ+m18TwuntuTs7ByTrkElky4xnSYxkSvUkSfXFiXXHSYxmy8SzZWHZhPx4GWH4LK2Bh+U28UR+R5jC1O2pm3M4oA8INIey0Pf0Nz5O2HRL9SXKJ3Mw3nkOesAdP2IO/3Ed0ZZRQbZBQXRB/hR/Lb2H6TZSpcDIOuZRNZjxDcjBJvCfB+OEx4r0JMuMZMuNZnEXa9NoKuK+VYHWA6MookeYw4boQ3hIvZsDEsAzsjEMumSM9mibeHWeifYKxw+Mkh1NkRtPYM0wwao1bE1kIIZa57ESW3hf76H9tgNI1pax8xwpKV0XxlflQprSgLQTtaHJJdx9+ZP8IXU91M3JwFDtjw+L8qBZiiqwDz3fAvfsLv+zTQy4nwi8n2lwYyg3P1Ibd0ulba+CKRredUUUQygNuoGY+NmWWAe9cD4dH4POPuy04hBBCCCGEEIUX9sLVTfM9CiHm1tjYGBMTE1RWVgKglCIYDFJbW0t7e/u0v5vL5eju7qa5uXnyd1taWqiurqavr2/GdXu9XmpqaqZcN1MYZ6FaksGYtrY0q1f7AXjuuZiEYs5CGYqKjRUEKv15HQDPJXK0P3SM1NDifKHPlmEZbPjoOuqvrjvnbfZ9Yz8Hv9eW9zIDVQGqLq6kfF0ZZevLCNYEMcxzP/YnsnclKwCqAPdAe3IwRawrxnj7BGOHxhg7Pjk+39UQDI9BpClM+UXllG8oo6QlQqg2hJrmPp4Qbjj5d6016dEM40fGGTkwyvC+EUb2jRQtMFEopt8k0hgmurKESEuEcGOYSGMYX6kv71ZlEDjjGsd2SPYniXXFGTk4yujBUUYPjpGNZc/y+3PL8Br4y/wEqwP4K/0EKgOE6oIEqwMEqt1wh5Hnfbf8Flt/dXPRxpoaSfPmP+6ib2d/0daRL2Uqwg0hyteXUbGpwn2v1IVQVh4TkvUhwG2eqrUmG8syfnSc4X3ua2No9/CCC/+ci6/US+XmSio2lVO2voxwfQjDmj5lHGkMU7nJLQ+YS9nEOmMM7R5i8M0hhveNnPO+a1tjL8QgoRBCzBMn4zC8e5iR/SOUri6lalslVVsrKVkRcQPMYtbstM1ExwQjB8cYPTjK8N4REr1LpwWvEKcq1lfPyeKAM1RJnBiGg8PwwEE3MFMdgs3VcEm9e+bojgZoLHGDNHPJMuCXLoFHj8DP8j9UIIQQQgghhJiFlqgblBdiORkdHWVsbGyy6gtAMBikpaVlxmAMQFtbG5dffjlKufNQtbW1bNq0icHBwTPaJJ0uGo3S0tIy5bpEIpFXtZmFZkke9fzKV4a48cYSPB5Ys8Z/vK3SfI9qYfGWeKjcVI7pnbnWmNaascPj9L3cj5Yz7if5K/x53c4T8dBwTT1NNzYQbgy7FSDO8xQ2ZSiC1QGC1QGqtlWSjWVJDqUYfH2QPf+577yWecEMiK4oofWOFsrWlxGoCuT1ujoXpRT+Mh/+sioqt1aQHkkzcnCUzse6GHhjcEFVyVGGIlDlp/byWqq2VRKsCeIv92H5rLwqMeXDMA1CdSGCtUGqLq6arJjR+WQX3c/2YKfmKDCkwBv2EG6OUNIUpqTVrQTkCXvdqichD5bfnEUIaBlSEKoLsfIdK6jYWE6gOoDpu4DtgVJ4I264pPyiCjLjGcYOj9H5eCd9rwzM3WtjlkyfSdX2Klpvb6FkRQRP2HNej4HlNyldHSW6soSGa+sZOzzOwR+0MbJ/5Iwz8p2sgyOn7QohxBl0TjOyb4TRg6N0Pt5FpClM9fYqanbU4Cv1uttnhVSSOYU+3p5Pa43OacaOjjPwmtumKtGbIDWcXvCBbiGWEg30xaHvCDx21K0a01oK17bAx7fB+go3sDJXm7ESH/yPa+CNXndcQgghhBBCiMK6oRXyOB9biCUlk8nQ2dnJpk2bsCw33uHz+WhpacmrndKBAwdwHGeyBZLP5+PGG2/k8OHDHDly5Jy/ZxgGN9xwA5FIZMr1/f39OM7Cma/N15IMxvzkJ2N84QvdfOYzVdx1V5QPf7ichx4aZ3AwJwGZ40INYco3lud1Wyfr0PF4J+mR5VEtJl+ByumDMYZlULG5gnUfXE10ZbTg5elPTIp7wh5G9o8WbLl5r99QRJrDtNzaTOP1DScn+Au4Q2KYBv4KP3UVtdReWkPfzn4O/bCN8fYJnBlapxSLMhW+MrftTdONDVRsKscKWCijuO0HlFIoEwIVfvzlPsrXl9F8cxNtPzpM/2sDRX88VtzewvoPrcXwmSjlPv8yUZYn5baJarqpieabGvGEPEV4ryh8pV6qt1dRtbWS4T3D7P/OIcbaxhbM5JwyFJGmMOt+bi1V2yoxPAaKC38clKHwl/vxlfkoW19G15NdHL7/KImek2fp21mb3AINCgkhxEKgbU2iL0GiL0H/awPs/cZ+ytaWUnNpNWVry/BGvXgjngsKdC5a2q3gl0vkyMTctpdjR8YZ3j3EyIFR0qMZHNuRNklCLACOhsGEe3mlB/5lJ9yz3g3I7Kh3QytF34Qpt2LNJ7bBXz0P8/S1VQghhBBCiCXJUHDb6vkehRDzY8+ePdx0002TwRilFK2trVRUVNDd3T3t7w4PD3Pw4EE2bNgweV1lZSWf+tSn+OEPf0hbWxuxWIxczq3K7/V6KSsr45prruHKK6+ccjxQa01bW9uMlWYWoiUZjEkkHL74xT527Urymc9U88UvNvHkkxO88kqCrq4sIyM5JiYcMhkH22bWpX6Gh20OHlzEIREFVVsq8y6TnuhN0PvSzD3GlpvpKsZYQYvG6xtY875V+MvyqyxzIfpfndv2MIbXoPH6BlrvbCHSFClqlZATG1vlUdReUUN0ZQntDx3j6IPt5JJzu9ENNYSovaya6kuqKVtXhumZvu1LsSilUB5F+foywr+2mSP3HeXog8fIjGeKtk5P0ML0mRjzdJ8XK8NjUHNZDavuaaV0dXRu3iuWomJzBZc0hTn2cAdHHmgnM1a810Y+3MehmrXvX0OkOVyUSVWlFN6whxW3txBuCnPg2wcZ3jsCuC1DFmoFHSGEWGi0rcnFcwy8NsjAa4N4wh4izRFKWsJEmiKE6kOE60P4K/xLslKc1ho77ZAaTpEcTJLoTZDoSxLvjRPvihPvS8hnihCLgKMhnoVv7oJH2uCdG+DTF8P2OjCL+JVGAUEPfGgz/Hg/7Bks3rqEEEIIIYRYbhpLYJ20URLLVHt7O0NDQzQ2Nk5eV1tby6pVq+jp6Zk275DL5di5cyerV6/G4/EA7pxKZWUlH/3oRzl69ChdXV3E43GUUkSjUVauXEl9fT2mObVLSCwW48iRI1IxZqGIRAx+9Ver2Lo1yOrVPioqLN71rlLuvruUeNwhmXTIZjW5nD6vCjIPPTTGr/5qR+EHPkeUUlRtq8zrtlprup/vJRfPFXlUi48n7MXwGmdU6rCCFqvfuZIVt7dghYr/FsuMZxg7NFb09ZzgLfGy6p5Wmm9pwhvxztl6wX3tBmuCrHnfakKNYfZ+dd+cTfibfpMtv7jRDcT4zr9VVKF5wh5WvWslnoiXg989SGY8O99DEsdZQYsVt7fQemcLvlLfnJ5h77Yk87Py7pWUrChh17/uJjWUmrP1TxmLqWi8voG1H1yDv7z4j4MyFJWbK/BGvOz96j4G3hh0J3mTObSjl+QkrhBCFFM2lmV4zzDDe4YxvSaeiAdv2IO/3Ee4KUK0NUKkpYRgdQDDa0xtv3R8kzufVWamHBTQJ1shnfh7Lpkj0Z8k0ZMg3hsn1hUn3psgl8yRS+TIxrNu9TWpPCrEotWfgH97FZ45Br++Az68GcLe4laPuagK3rke9j8Ltmw/hBBCCCGEKIgdDRAq8r68EAvViXBLQ0PD5LE2wzC45JJLeP755yervZyN1pr9+/fT3t7OqlWrTp5orRSBQIANGzawfv36yduf61ie1ppDhw7R2dlZwHs2d5ZkMKa83OJP/7TBbfdxysFYy4Jo1CQavbBJ7ZoaTwFGOX8C1QEizeG8bpuL5+h7sbfII1qcDEvhi/pIDiQnr7MCFus+uIYVd7QUvbXOCYO7hsnOUXApWBNk4yc2UH1pNWoeC4eYfpPG6+vxRTzs+ep+Yp2xoq/TTtmMHhqjckt+obK5opTC9JmsuL0FbTvs++aBeWszJU7ylXrZ8NH1NFxfP2fbgrOx/CY1l1bjCXvY/eU9jB0en9OJPcMyaLqpkY2f3OC2Tpqjx0EpRcmKCFt+eRO7/nU3/a8OkIllcWyNKcEYIYQ4b3bGxh6ySQ2lGG+foP/1wckAjOExCFYHCNWFCFQFCFYFCFQF8BxvwWR6DIzjF2UaGJbCsAz3c/L4BWNqoGbS8c+uE6EW7ejjF+D43x1bo3MOju2gbY2Tc3Cy7iWXssmMZ0iPpUkNpkgNpUmNpEgMJMmMZdCOnhqaEUIsOY6GPQPwmz+F5zvgD2+AFaXFO6BuGfCrO+DLr0Nv8b+uCiGEEEIIseQZCq5qgtDinqIV4oK8+uqrXH/99ZSWlhKLxejs7OSll17Kq3rLwMAATzzxBDU1NYTDZ1b2n2n+RmvNyMgITz31FBMTExd0P+bLkgzGAJimTHydS8XGcow8awePHBglObyI20YVkTINfFHvZDDG9Ju03tFCy63NeT++F8qxNcN7hrGzxS/nHqjyc9HH1lOzo3pez/qF462ETEX1JdUo0+CNf3iT1By8Tjuf7KbppkZ8UV/R1zUb7uMBLbc2M9Y2TtfT0/cSFMXlK/Ox7gNraLyhYUFUJ1GG23Zr4ycv4s1/fotYx9wcmVeGOt4+afWchmIm13+8wtRFH19PajhFNp5F2w5IOzAhhCgcfbIii23bTByLMXFs6ueMMhWekIUn6MEMWFgBtz2j6TPcNo2W4V48Bsp0w6TK4ORstQaNBsddl3b0ZPBF56YGYOy07YZ3Mg52Kkc2mcNO5rDTEhoWQrgyDnztTRhIwP+5CbbUFC8cUxOC910Ef/dScZYvhBBCCCHEclIdhA2VbghdiOVqZGSEZ599lpqaGl577TX2799PLJb/nM/rr79OXV0dt9122xktkmaSTqd55JFH2Lt372yHvWAsyWDM8HCO3/zNY0Vb/qFDizsoUro6isojOKS1ZvTQGNm4tGY5G8NUeI8HJJSpqL+qjta7VmBMM+k6eZarffzMVschM5ohm8jipB2UZeAJWVghD5bfQhnu5PKJSYLTpUdSjB+bgCIf6/eV+1j3c2upuawadcYpvGenHXeiIpfIMdERY+zIOKmhJJnxLHbGnqx04ivzEawOUtIaIdIYPjkpwlnOFj6NMty2YOs/up63/nU3uWRxK+ck+hL0vthH8y1NeSUnTzzXju2QHs0Q74oR70uQHEqRHc9gp2xsW2NaBp6wRaAyQLghRHR1Kd6IB8MyTrYiyIPpM1l5dyvD+0dI9idn/oVZGD86TsfjnahZhr6UAdXbq2YMEzk5h4E3BkmPFqc1VjaeJTlY2MfkbDxhD6vfvZLGGxvyft601uic28oh1hlj7Og4if4kmfEMTtpGKzC9Jr6oj2BNgEhzhJKWCKbPnNV7pXx9GRs/sYFX/+p1srHib9dLVkRY+4E1+Mryb5+ktTvZmU3kGD8yzljbGIm+JNlkDm1rTJ+BN+IlVBsk0hIh0hzG8lko69xVecINYTb8/HrGj85ttRwxPy5tWM8f3PhxygMlM972wYMv8OdPfh1by4S5EMWkbU1mPCvtHoUQC4YGHj4ME2n4x3fApqrihGNMBe+9CL7+JozMT1dTIYQQQgghloyWUlhZNt+jEGJ+ZTIZHn30UZRSxOPxWf9+Npvl4YcfxjAMrr/+egKBADB96yStNePj4zz44IM8++yzU9uWLzJLMhgzMeHwd383ULTlL+LnG9NnEKoPzTiJCpCNZRlvn0DnFvEdLiJlKvxl7mR/+bpS1n9kLd4S71k3Hlq7EwKJ3jhjR8YZ3jvC+PHJ75NtbzSTT4wCf7mfcGOISHOE8nVlBGuD+Cv8eCMelFJorZnojBHvnv2GbzZMn8nqd66k4Zp6N1A1w2vHsTXJ/gQj+0fperqbkf0jZJM59+6d7aV0Srszf4Wf6kuqqLuiltLVUTz51MRTUH9VLanBJAe/14adLl71HDtt0/1sD9XbqwhUBs74/xMBh+RwitRQirFDYwzvH2GsbYzkYGpqef5pHgvTa1C+oZy6q+qo3FxBsCaQV7BAKUWkJUzj9Q0c+kEbuoDN7Pt2DtD3yuy3q6bX5Mo/unzGYIydcWj74WGG9gyf7xBnVuRNmTIVLbc2s+K2lrzeK9rRJAeTjB4co/u5XgZ3DZKLZ09+xpw+3lPeK96ol+rtVdReXkv5ulK8Jd6Zx2coKrdUsOGj69jzH/uKGiTzhCzWfmgtkeYzy/GdjdYaO2Uzdnicrqe66Hmxj8xEZtrthlJghTzUXFpN3eU1lK4txVd6ZghHKTdAV7W1Mq/PPrG4lfhCbKtbQ024fMbbHhg85r5eZDdHCCGEWHZyDjzTAZ+8F777PretUqEpBWsr4NoW+PH+wi9fCCGEEEKI5UIB6yuLs98uxGKTSCQu6PeTySQ/+clPOHjwIDfeeCMNDQ1EIhEsy5qcfz5xu7GxMQ4fPsxjjz1GV1fXog7FwBINxsDiDq8Uk7/cjzfsyWuiMj2aJt5b3NDFYqZMA2/Ui6/Ux7qfW4e/zH/W22UmMvS/OkDvi30M7x8hPZKeZhLu5H8kB5IkB5IMvDbIEeuoW1VlRYTy9eVUbqkgVB9ion2C9FhxKxjVX11H8y1NbvWSGdhpm47HO+l8souxQ+M4uTzOwj9+l7XWJAeStD94jJ5ne6i7spaW21ooaYlM245GKYXpNWm8oYHhfSP0vzpQ1EnO0bYxRg6M4i/3T47rRPBpZN8Ig7uHGGsbY6IjRnZilmdGHx+3nXYYeH2QwV1DlG8oo/UdrVRvr8LMowWM6TGp2lpJ55NdBa8acz6Pq3by/yV9rhDEIlF1cSWr7m7N772Stel9vo/2RzoYPTCSX4uHU94r6ZE0HY920vNcLzU7qllxWwtla0pnrAZmmAa1l9cwvHeErqe6Z/X8zEb9tfVUX1yZd6WY9HCaQz86TM9zvaSG8zidVruvl+xEls7Hu+h9sY+KTeWsuquV8ovKp24zFHlV1RFLg6OdRb9zLoQQQoi581oP/O8n4M9vhtpw4ZdfGYQrG+GhQ1DEcziEEEIIIYRY0nwWXFoP3tl1fhFCnINt2+zevZvDhw+zYsUKqqqqKC0txev1ks1mSSQSjI6O0tvbS3d3N7a9NL7QLtlgjDg7f0UAT3jmygJaazITWVJz0HpksTJMRbAqQOs7VlC2tvSM/3dsh7FDY+z/zkFGD4ySjZ9/dQad08S748S74/Tv7Mdb6iPaWuJOIBexA0S4Mczqd63E9E2/t6G1JjmY4uB3DtL9fC+5xIVVoshMZDn2aCfDe0fY9OmLqNhUMW04BsBf4WfNe1YxvHfkgtc/nVw8R/fT3VRtq8KwFMmhFF1PdtH7cj+pwdTJKhcFoG3N0FvDxLrirHnvKppvbsLMY8+vdHWUcH2o8MEYcU7B6gCr37UKT2T6Kkdaa9JjGdp+eJjOxzvJzDY8dZpcMkfXU92MHhhl/YfXUXtFDcYM7a68JV5W3r2Cod1DJAcKX9M9VB+i5e3NM75nwX08Er0Jdv3LbgbfGjrvKke5RI6+l/qZOBZj9btW0nhDg9uWrRg18QvMUArLMAFFzsnhSKjjgrzctY+7v/Y5asJlVASjVASjVIVKKQ+WcM+G66gOlS6K14UQQggh5oat4Xt73HZKv3G5e8C9kCwDdjRAVQg6xwu7bCGEEEIIIZaLoAeuaprvUQix9CSTSfbu3cvevXsxTRPDMHAcZ8kEYU63rIMxhgEej0IpcBzIZJb+ZJSv1IsVzO9pTw+nyYxf2KTtkqag8YYG96/W1Em2bDxL11Pd7PvmAbKxwj6GdsYh2Z8seujBClmsuqeVUF1o2klErd3Qzlv/toeBNwYLGgqZ6Ijx6hffYNuvb6Fqa+WMlWPK1pXReEMDRx9oL8wgzqF3Zz8Vj3cyenCUvlcGCv4cny49kmbvf+7HE/LQcF39jJO6htegalslg28OFa0iiDjJ9Bq03NrsVmyZ4blJj6R569/30PN8b+Gq42iI9yR44x92obWm7sraacMxSilKVpTQ8vZm9n3jQIEG4TI8Bo3X1xNpnLmFktaaWFect/7VDcUU4vFI9CbY/ZW92GmbFXe0zFhBZyG4rHEDH9h8M5Zh8pVX7ue1nsI+J8tNPJNkV18bu/pOXqeO/3lRVSvVodL5GZgQQgghFqxEFv7mRbfl0eUNbgukQtpeB00lEowRQgghhBDifDVEYHP1fI9CiKXNtu0lG4g5YVkFY6JRg4svDrJpU4DGRi+RiIHPZ2AYsGtXkq98ZYjR0aX9hHtCHkzvzG0+tKOJ9Ugbpekopc5aSSWXzHH4J0c4cn970QMTxVS+royaS6tnnFjOJW32feMAA68PFmUc6ZE0B75zEH+5n5KWyPQ3VtB8UyO9L/aRGip8JYwTdE6z+8t70EWs1nM6O2Nz8HttlK4pJVwfmva2SinK15ehTCXBmDkQbgzTcF09xgytrnKpHAe/11bYUMypy0/mOPCdgwQqA5SvL5v2tkopGq9v4NijnSR6L6wf5akClX6qL6me8bEAt/XaoR+0MbR7uKCPh52yOfj9NkINIWq2L/xvS3esu4pPX3oXAI8fflWCMUWgT/lTCCGEEOJsuibgz5+B77yv8OXZS/1wcS280Cl7JEIIIYQQQpyP61e41RiFEOJCLPlgjFJQXW1xzz2l/NIvVVFf7yESMfD7DQxDTZ4J9OCDY3znOyNnDcZccUWI1lYvSsH4uMMDD4zhzOGEeMEo8IQ9eU1Y4kCyv3CTpcuFYzu0P9xB24+OYC/iBuKmz6TpbY14o9O33XJsh6MPHKVvZ39RxzN6cIxjj3Sw/iPrsKZp66SUIlgbonp7Fcce7ijqmOYyFHNCvCdO5+OdrP3gWowZAkuRpgiG18DJLsaN1SJiQNNNTfgr/NPeTNuazie76Xyyq6hHw2NdcY4+2E64IYQn7Jm2aouv1EfDNXUc/H5bYcakoHxDOSUrZgiw4VaL6Xu5n+5neooS3sqMZTj0/cNEGsMEq4InSoYsOBWBEjZWt2IZJjln8X5mCCGKTxkWpi8wWcbAyWZwssULAQshxHL02FF47AjcuqrwVWOuWwH/8orbukkIIYQQQgiRPwXcsnK+RyGEWAqWdL7OMOCmmyJ873ur+Md/bObiiwPU1noIhUxMU+V9oOOii/x87WutfP3rrXzta61s2hQo7sCLxPAY+Eq8M7a3AHfSMj2SnoNRLR1aawZeG+TAtw8u6lAMQHRlCbU7amZsoTSyb5SOxzqLHr7Qjqbz8S7i3TG0nv5IohUwqd5eNWOoZzHStmbwzaG8KnwYXoNQ3fSVZcSFCzeEaZyhvZXWmonOGO0PHSOXyBV3QBr6Xupn5ODojDdVlqLq4ioClYX5TFOmoummxmnbOJ2QHk1z8PttRd12jB4cpfvZXhx74YbDWsvrWV3emNfnshBieStZuY3Nv/wvbP/t77D9t79D49s+Pt9DEkKIJWciDf/+KowX4VDIVY3gKXAlGiGEEEIIIZaD2jBsrWXBnvwohFg8lmwwRim4664o//iPzVxzTfh4EOb8tpoPPTTOyIjtVqMIKu65J1rg0c4Nw1RYwTyLBGlIjWWKO6AlJtGf5PBPjpBLFnniew403tiIsqZ/vzgZh94Xe4kXsA3LdLLxLN3P9M54O6UU0VVRAlWLM8A2k1h3nERfHo+5gsAMVUzEhau/ug4zMP0Rbu1A385+Jton5mRMuWSOnmd7Z6xqpJQiXB8i0hIuyHqD1UGirSUz3k5rTd9L/fm9ji+Ak3Xoe7mP9AL+LGstq6MpuvDbPQkhFgjlfp9RSsmxICGEKAINvNwNr/YUftmVQWiceVdZCCGEEEIIcZpL6yHilVyMEOLCLdlgzJVXhvjjP65n9Wof4E7EJRIO/f1ZXn89wX33jfLGG/lNyg0N5XjhhTgAHo/i8svDRCKL8KEzVH5tlHAfr+zEwp1MXGgc26Hv5X6G947M91AuWLAmSMXG8mlvo7UmPZqm+9neOW2S3vtib17VeAIVfneCfgnuKWVjWeI98RnbzygUvjLfHI1qefKX+6naUoEypn+h2akcxx7pKErLoHPp29lPLp6d8XbeEi+lq6IzBuHyUXNJNYZ35s+YzFiG/lf7sVPFr6w1cmCUiWMTM1aamg8+08P2+vUEPPI+FUIIIYRYKDrG4YVOyBZ4V9U0YFttYZcphBBCCCHEUqeAHQ1uMEYIIS5UnuVDFpdIxOAzn6lm06YASimyWYfXX0/y7/8+yP33j9HdncVx4LOfrWHr1uCMy8tmNU8/PcE73hFFKUVTk5eVK3288UZyDu5N4SilMKz8Az12ZuG2n1hItNZkxjJ0Pl78lkJzoXJrBf4y34wVlgbeGCQ1nJqjUbnSYxnGDo9TcdH0wR1lKKq2VLjPSW7hTYhfqHhfAsd2MI1pKpUosPxSq7uYStdECdWHZnyvDO0eJtE/N5WVTsgmsgzvH6H2spppb6cMRdm6Miy/RTY2c5DmnMsxFZV5hIS01sS64oy2jZ/3umZD25qe53up2lq54IJyUX+Yq1dsnpc2SiGvn+ZoLXWRCiK+IF7Tg60dEpkUA/ERjo72MpwYRxc4+VgeKKGltJbKUJSwN4hlmOQcm/F0nL6JYdpHe5nIzO17RQghhBDiVI6Gnx2GT2+HqgJ2pjUUbKgs3PKEEEIIIYRYDiqCsLkGZjG1KYQQ57QkgzGrV/u58043xGLbmscem+D3fq+LN95Icj4njds2HDyYxrY1pqkoLzeprvYAiy0YAyrfTw8NTm7xhzzmytjhccbnqE1KMRleg2hrCaZv5kBF387+ORjRVE7WYeLYxIzBGICS1ijKVLAEgzGZieyMbXIADK8EY4pFmYpISwRvHlH1/lf6Ya43p45mrG18xmAMQKQpjOkzLygY4y/346/wzxzy0DB+bGJOQ3VDu4fQjp4xtFNsUV+IVRWNrK9sZlVFI+sqm9hYvXLy/03D4Bcvu4db1+yYcVnto738xdPfJOfM7lTmgOXl7g3XcsvqHWyobqEhUkWJPzQZjIlnkvTFhjk01MlTR9/gW2/8jMHE2Kzv6+lqwuW866LruHHlJayuaKQ6VErEF5oMxoylYnRPDHJwsIMf73uGB/Y/TyI7t8FLIYQQQogTdnbBYMJtf1SoDLOhYGVZYZYlZscyoCYELaVQF3YnV8oDEPWB3wKvCR4DUG6loKwDySyMpWE8DcMJ6IlBXwy6JkCKK88Nrwm1IWgogZowVAWh1A8RH4S94DXAMsE6ftgnZ0PKdp+ziTQMJ6F7Anpj0DEGo+n5vkdCiGIIe6EhAnURdxt/Yvte4oeABZ4T23jc7XvWhmTO3U6MpWAw6W4neibcqnGJ8z80JhaJiNf9bKkKuvsElUEo8UHI476e/Ja772AZ7v6bo93XTu74PkI6B7Gs+xoaT7v7BUMJdz9hIAGjqTktsL8sNJbA6rLC7ZcLIZa3JRmMufPOKCUlJlpr+vtz/Mmf9J53KOaEoaEco6M2FRUW0ahJZeUifOgMhTGLdhlLofrJXOl+tgdtL/5dHn+Zn0hzZMYJ5Gwsy9jhuan4cCon6xDvSaC1nnECPlgdwFviIzmwuAJs+XBSOfLZoBmmxKiLxRPyULamdOb3SjzLaNuFBwtmSzsw0RHL673iL/fjL/eRGjr/IEK4MYSvZOaQkJN13JZzc7i5TA2niXXGKFlRMncrPcWta3bw2Ws/THO0hoDHh9/y4rW8eAxzynNjKIMbVl4MXDzjMl/p2s9fPfudvIMxlmGyuWYVX7j5U1zRtImQ14+hpm4fTAy8gQhlgQjrKpu5adWlfGjrLfzxY1/hsbadpO3ZHx3ymR5uWnUpX7j506wsrydgnVmNzDQMqsNlVIfL2Fq7mrevuZxntrzBnz3xn7zecxBnAbbBEkIIIcTSFsvCqz2wvoAVXhTQFD05iS8Kz1QQ9EDUD2vK4bIGuLIRNlRBidcNWpyY6DIN9/aGOn4S2fFlaNyv2o4G+/jPnONesjakbXfydN8gvNHnvk4Oj0A8A4mcO1kmT2/+FO4EZMjjhl621cEldW7bsVVl7gTliUntE8+bodzn7tTnDdzH3Tnx3Dnu85c9ZRKzcxx2D8CLnfBiF/TFjz9vWXnOhFjoFO72PeR1wwyXN7rbik3VsKIUfKa7rZjcxit3e6E4xzYecI5vJ07fxh8dhTf7YGe3e+mPu9sJ2VYsHpbhhqICxz9bNlbBlhrYXO2GlCuDU/cJTgRgjHO8buDka+fET/uUz5tT9xVyjhuU6RyHtmHYM+DuMxwZdUM0qZx7SRe/u/yiZyrwWe5+wtYaCZgLMR3LsggEAtTU1LBq1Srq6uooLy8nEAhgmu4cRDGq1n/zm9/kwIEDBV9usS3CdMfMrrrqZL3b119P8MwzsQteZirlEI+7wRifTxEMLsJ4okb24IrATtkM7Rme72EUhL/cR7hh5nrRE+0T2KncHIxoKu1o0qNptK1RM4S8lKEIN4aWZjDGIb/38iLcTC0WVsiipHXmoEW8J052Yn5ON0mPpnFyDqZn+spBylBEGsOMHjz/AE+wOogV9sx4OyfnMHpw9LzXcz60rRk/OjFvwZgN1a1c1bwZYF7aJpnK4O4N1/KHb/skqysazxiDox3SuSwew8IyzclxBjw+ttWu5l/e+bv89TPf5h9f/MGswjERX5BPXvIOfu+6jxL1n9lyLOfYZO0cXtODaRiT6436Q9yx9ko2VK3gd376dzx08EUJxwghhBBizj3TAT+3uXDLU8qd/I/6YWgRfEX1mXDbaigLnN/vJ7Pw8GG3akexlfrc8vrb6+DKJri6ya0ecKp8d8PV8T9M4FzfbppKYEfDyX8Pp2BXH7zW44ZlDgy5YZmBhDtZJs5U4nPDSxur3Mfysgb3OTy9G/Rsvj4p3ElNwH0CT9NYAlc0wqcudsMyh0fg2WPwfKc7cbl7wJ20FDNbWQbXNJ/yeC83GtpG4Olj8z2Qpa/M77Yh3FDlbtt3NMLa8jPbqZzPNp6znEuotbuNv7bZ/XfGhv1D8HIXPNtxMuQwJtuKBcdnutumlWVwURVcXAdbqmFtxfm/Xqb8zuQfrumOgGoN6yrgptaT1+U0tI+efA3tHXArFHWMw7FRt+LZchf2Qm3YrfJXG4bWUlhdAesrYGO1G5ApBEPBnWvc18Zi42g3uPd673yPRCwkTU1NbNu2jW3bttHQ0DDzLxSQz+eb0/UVypIMxjQ1nTxr/bXXEgVZZi4HmYz7jdayFNYsKq8sGFrPqj2SYRnYyKfyTGJdMXLxpVFn0V/uz6s1TLw3gTNPp7nZaRs7bWPM1BZMQaDCPzeDEsuOP+rDXzrzB39yMEVunr7dOFmbXMLGjM7cUstfeQHvFQN8ZT5M78wVirLxLMnBuZ0J0LZmouvCA7Lnq3O0n6eOvo46LanmNS0ua9yAabjPj9aavQPtDMZHZ1zmgaEOnHz6qQFXNG/iT2/5RVaU1U2uB+D1noP87NBLHBzsIJ5J4rU81EUqubF1O9e2bp2s7lIVKuWz132Y8UyCf9/5k7zWaSqDD26+md+55kOUBsKT6806Nk8eeY2nj75O+2gfmVyWgMfL6oom3r56B1vqVuExLJRStJbV8Wdv/2WS2TRPHHktr/UKIYQQQhTKK92FX2bAcs9cXgzBmLAX/vhGN6xwPkZT8PavFTcYUxmE92yAW1a6E2BNJW7FgGI7fUKtIgA3rHAvqRwcG3MrDrzeC48chpe6ZBL1hMYSeMda9zlbVwGryt3JzLk4f+DUdXhNtyLU+kr4yBZoH4O3+t3n674D7kSlOLcrG+Hf7pqb99tC5Gj4+psSjCkWBbSWwV1r4aaV7qR4S6lbOarY24rTl++zTlYa+fAWd9u+dwAePAQ/PeRWBZH84/xRuK+Nm1rdz+B1FW4FoYrg/Ab3zvY69ShYXe5e7lrrBjT749A17gbt3uyDl7vdENZyaNloKLf607rjoZe1FdAcdduhVYfcS9hbnPe8ZcDvX1v45c6FjA3/5xkJxgiXaZps376dt7/97TQ0NGCay3TH7DwsyWBMOHxycm5goDBVLSwLvF53S+w4YC/CvIjW4Nh5BmMUGJ6ZJzmF265kvkIihaRMRaQ5PGNrGIDkQHJWIatCcnJO3uv2V57n6W1CzKBkRQRlzvxeSY+kseepPqa2NU42v3UHLuC9YvksApX+vKqhxDrj6DneXmpHk+jNrwVbMfx43zP87NBLZ1xfHS7jhV/6V0I+97G3HYe/eubb/GTfMzMu09YOWXvm/Zvm0hr+4rZfo6W0FnDDKf3xEf7hhe/zn6/+lNHUBJlTlmMqg/945X6uatnMH9z4CbbVrcFQilJ/mN+99sMcG+3jkUMvo2c49HNJw3q+cPOnKQu4p+o62uHwcDf/+5F/4+G2l0lm01PaQHkMi3968QfcteEa/teNn6A2UoFSirWVTfzBjR+nZ2KI/YNy1FEsPqYviC9aQ6R5E5HmTfjK6/EEImAYONkU2fg46eEu4r2HiHXtJz3aRy454fbDm8GJ96EyLbwlVZStvYJIyyYCFY0YXj9OJk1mfJCJjrcYPfQKycF2nEz+LfOUYWL6w3hLKilZsZVQ7Sr85fVYwag7/kySbGyERP9Rxo++Qaxrvzv2PFq8WcEopi8IgJ2Kub8HmL4QwdqVlK25nHDjejyRChSKbHKc1FAX40ffYOzQy2Tjo+g8W8lN3h/Li6+0lpIVW4i2bsNXVoflD5FLJUj2H2Foz9MkB4+ds1WlnUmSS4zN2MpSmR680SpKmjcTXXUJgcpGTH8YJ50kExsi3n2QkYMvkuxvx04nkEPpQixcneNua5zQzEUR8+az3EoZy0GJrzj31WO4EyfvvQh+YTvURdzA0Tzs5p+V33Ind9ZUwI0r4JcucSvHPNQG394FewfdsNBy2for3NfBukr4lUvhba1uoGkhPWe+E89ZuVsl6X9eBz/cC//5ulspYjlMUAox3xRuRbWNVe5286aVbrUY/wLZVijljmV9pTuRf+tq+HwS7t0HX3rVrUAl24q54TXdQMWl9fCxrXB1sxug8FsnWyAtdEq596OxxL3saHCDvqmcG55+5pgb0nyx0w3WTmQWZwU6j+G2szrR1mplKWytdcNmF9dCbcQNx3qPX060SRRCzMyyLK677jruuOMOwuHwvMx5LGZLMhgTi508mBzN40z5fEQiJtGo+3DF4w4TE4svGaO1ntWEZD5n/wtI9M1fSKSQ3NZDkZlvCIQbwzTf0jQvR3MiTeH8QlsKvIU8illAylCYfhPLb2J4TAyP4V4shTINDFOhLIVhGihTYVjHf5oKZRmUroqiZqqYI4oq0pJfW55gTZCmtzXkM8dZcIEKP6Yvv89ATx5tkM7F9Bn4ovkd9U70FqaK22xlJrLYaQfr9Nrcc7FuO0vmLC2IAh7flICJRpPIphhPxwuyXp/l5VOX3MVF1a2TO8fxTIo/euzLfO31h84arLG1w1g6zk8PvED3+CD//u7fZ2ON+/tN0Wp+ecc72dV7iN7YudsHlvhC/M8bPkap/2SlmMPD3fzmfV/kiSOvnrUtUtbJMZgY4yuv3M9EKsFf3vEZasLlGMrgyuZN/PzFt/O/H/23KWEaIRYyZXqING6gavvtlK29fDIEcrpAJdCyiSpuxbFzjB3ayZEH/o7sxNCM63AyKaxACZVbb6J2x7vwRqvO+CIcqGomumo7tVe8h6Fdj9Hzwg9Ij/TMuOxAdSulay6jbM0OQnVrMKxznKpV3Up05XZqd7yTeM9B+l/9KUO7HsfJTX9afOMNH6Xm0negtWbg1Z9y5P6/JVjTSv3VH6R03RWYnqmfKb6yWsL1a6nYdAPJgXZ6X7qXoV2P4WTzO/3eEy6n5rK7qNp2C95IBafWwPYBodqVVG65adplDL75KEd/+o/Y02yjPZEKqra9neqLb8MXrT7jMQtUt7iP1+XvZOTgS/S/8gDjR1+fMWwjhJgfGRu6J9zJ8kLxmhBcmF9RC85QUB9xt7iF2sqtiMJ7N8Int7lBi4XcxkXhVtOImu5k7+py+PTF8E874fOPQ2wZTKCW+d3J43eth9vXQNizsCe8lHLfn0EPfGaH20rt/gPwrbfcyiDL4TkTYj6c2Fa87yJ4+yo35LCQnbqt+NXL4EOb4ScH4DtvwVPtsESKyi84fgu21rivlfdscNslLZVD40q5IU2f5e4zrCyDj25x90Of64DHj7rV5/YNLtzXl8Jtv1kXdttZ1pdAS9QNkq2pgFVlbtXEhbwfIMRismHDBu68807C4fB8D2VRWpLBmI6ODJs2uWdgn/h5IQwD1q3zE4m4n7YjIzn6+xfop9B0HI2TzW92VimFJ+QBFkGN33mktSYzlkYvxtjuaZSCQEV+k9sN19bTcG19kUd04YwFEO6yghahuhCh+iChmiD+Cj/eEi+W38L0GW7oxXJ/GqZCmQplHP9pKpRxjuuRPcn5FMiz9VD19iqqt1cVeTQXzvSef2DEsAysYH67E8l5qhtvp21yiey8BGPmy8qyem5dczk+y5190Vrz8KGX+OYbD+dVbeaN3kP8f898i3++57N4LQ9KKa5bsZUdTRfxk73PnHOC4/rWbWyvXzs5QZ+xc3zttQd56ujrZw3FnO6BA89xaeMGfu2Kd2MZJoYy+Mi2W/nSy/dydFRqhYqFT5kW1dtvp/aKd+ErrUEpd19ET/P6V0qhDLePwInqKTPRuSx1V76H6kvfMRm8Ods6lFJY/hBV22/H9IfoePTLZMYHp112+Yarqb/mAximB/TxCN904zcMwg3r8JXVYVhe+l7+cV73AdywSLBuNc03f4qSFVsBdc7HSilFsHoFTW/7OArof/WnMy7fEyqj8YaPUrnlZgzL4y7byZEeHyQbH8HyBfGV1qIs7+Q6Ju/zKaZ7/gB8ZXU03vBRyjdcg2F53duf635YXso3XEOodhXHHv0yI3tnrhQmhJh7OafwwRjLcCd2lov6iHuc4ULzfx4Dbl0Fv345XNeyeB9Dj+lWi0kXprD1guU14YYW+MVL3Z8VZ88HL3jlAbfN0tta3Yo//7wTdnYvn2o/QhSbx3Ara316O7xtpduWbrFRyt1W/PxWt53PAwfhH1+GXf2Ls8LHQqSA7XXwK5fBNU1uC76lEoiZjlLQUALv2wh3r4NDw7BnEP5rN3xvz3yPzq3u0hx12yCtr3CDSo0l7md+dcitDjdXrRKFWG58Pt9kpZjTnX7synEcMpkMdpFa4BRrucW2SL9OTu/ZZ2PcfnsUgMsuC7J2rY8DB86/oW9JicmHP1yOYbgHajs6Mhw6tPgaBDs5TTbfWKkCb3SBR7QXAg3ZeG5pfDM2FP7y/Cb7F4t8q2UUbH1+E2/ES6guSMXGcsovKifcEML0mW4lmOPBFhRS3mwxU/kHYxYL03f+3yoNj5F3xZn06PycZudk7XlraTUfDKW4rHEDG2taJ69L5TL81bPfJpXL/zl47PArPHX0dW5efRkAYV+QD225hZ8eeOGs4Zqgx8ctq3dQHoxOXtcfG+ZLO3+cd7WXRDbND3Y/we1rL2dtZTMAlaEoH9h8E3/+9DfyHrsQ80IZVF18G803fwpleVFKobVDLhkjPdpHrGsfmfEBnEwS0x/GX1ZHqG41VrAU0xdg8M1H0Hm+R6OrLiFUvxZlWmTjI0y072L8yBukx/oAhb+ikYqLriFYtxrT48cwLcovuo7kYAc9z/7XtK2IRg+8SN0V78ZBYScnyIwPEuveT6K3jfT4INrOYgWjlKzYSunK7Xij1SjDwBMsof6aDzDRsZtEb9vMD5cCf0UTK+74DOG6tWjbJjXcyVjbq8Q695JLxTB9IUpWbKF09WVu0Mgw8QSjNNzwUSY695HsP3Lu5Zseqi+542Qoxs4x0bmXzsf/k0T/UbTjuCcDRCqo3XEPlVtvnqxWY6dijB95neRgB6nhLuI9h7AzZw93WoESmm/5BcrWXo4yTJxclvRYP6MHX3LvR3Ic0xs4XolnB6GaVgyPD19ZHc03fxonk2Ls8CtSOUaIBcbWMFzgYoemcsMRy0VTCRd0OofCnVz5vWvgkxe7VQQWcpWYmfTF4NUeyPN8tUXHY7hnuf+Pa+GedW4LpcV+2OPExOTHtsI96+HvXoR/fxV6Yu42Qggxex7DrSTxuWvg/RsX/7Yd3M+rhoj7WXXPOvi7l+BLr8BgUgIy58trumGLX7oE3r3BDU6ZyyAQczY+yw2gbKiC12cuAFt0VzfBP9wBTVH3efIY7v7tYn8fC7FYbN++ncbGxjOu11ozMTFBe3s7u3btoq2tjbGxMRyneF8+Uqn8W7YvJEsyGPPQQ+N87nO1RCImtbUefuM3qvlf/6ub4eHZT4p5vYpPfaqCyy8PAZDLucGbzs7FVzHGyTlkY1m01jNOyiul8JVIMGYm2tY49tI4qmGYxpILQ6k52iML1gQpW1dK+UXlVG4qJ1QbcgMwYklShsJXml91pcXiQt4ryjKw8jxtMzNP9aedrF5WwRiPYXHTqkuwjJMzLzu79tE+y4orQ4kxnjr6Bje0Xoxlus/x9a3bKPNH6I+PnHH7ukglW2tXY5yyj/FI205G8qyAccLuvsPsG2hnTUWTW0kDxc2rL+Nvn/8uyVkEe4SYayUtW2i49kOToRjHzjF+5DX6X3mA0bZXzhp6MSwfwbpVhOvXMXpoZ97rijRvRGtNvHs/nU98jbG2V6b8/1jbTgbfeJj6az9EzSV3YvoCGKZF1dZb6H/lAXKJsXMuO97XRt/O+9BaM972CrGufThnGfvw7qcI1a1mxe2/RqhhnRsyCUap2Hg9id7DzJwcV3iCJXiCJTh2jr5X7qP3hR+SGeufcquRfc8xUPcwK277FcKNF02up2rrzRx75N85V79Cb0kFldtumawUE+vez5H7/obUUOeU29npOO0P/TMoRc32293KPak4vS/+iImO3TPeh6qLb6Ns3ZXuc57LMLjrMXqe/S6p4a6p92P/8/S9/GPqr34/NZfdhekN4Cutoe6q95IcaCczPjDDuoQQc0lrSBa4soehwFpGXxMbSo4HI85jUtBUcHUz/I9r4OaVS+Ps8I5xeKt/5tstRpVB+NAm+PUdbtuoxR6IOZ1puJOyf3Ad3LIS/vYl+NE+t+WaECJ/UR98eLPbgmhD1dKaSFfHP+NrwvCHN7gVzv72RbfiVG5pTB3MCYUbsvzARvjly9yQrXANJ+G+g/M9CrfdU0up2xpJCDG3PB4PmzZtwuOZepKy1prDhw9z//33s2/fvkVbyWWuLIGvlmc6eDDFQw+No7XG5zP48IfL+cM/rKesbHan5pSUGHzmM1V89rO1GMcfqZGRHF/72vDiPKFPQzaRQ+dzWoNiyVUPKQbt6CXRRgncihHGco1enyd/uY9V97Sy/b9vZfMvbqTl7U2EG8ISilniTI+JsRSOzBaIUgrDk9/jkUvMT91wbTs4uaWxrc6HZZhcXL9u8t9aa3b1tRE7R7WDc8k5NgeHOhhLxyevC3uDbKpZedbbV4ZKWVFWN2W9zx57c5ajh3g2xe7+I5NVZpRS1EYqaCmtnfWyhJgrVqCE6u234QmXHa8Uoxk7tJMj9/89I/ufP2clGCeXJtaxh94Xf4gzi/eo1pr0SI8bijn82llvY6fj9L74Q2Ld+yfLqfrKaglUNU+/cMeh++lv0fXE1xhvf/OsoZjjoyDec5DOJ7+OPhFOMUwCVS1Ygcis7svI/ufofuqbZ4RiTqwn0XNo6nqUQbB2NZ5TKlSdLlS3Bl+0xl1CLsPIvudJDXeffQx2lsHXf0YmNgyAL1pFdPWlKHP6imiBqhaqt98+eT8mju2m87H/OCMUc4KditHz/PcYOfDi5MkKkaaLiLRs5sLqKgghCk0DqQLvuirF5LGl5aAhcv5btneshX+9yw0hLIWvXo6GPQPQOT7fIym81eXwT3fCH90IayqWXijmVJbhBra+eCv84fVQtUjbRAkxH1qi8De3wZ+8za1+sZRCMaezDDfU+Y93wn+/YvG2AJxrhnKrc33lHviD66Ex/6+US57W8MRR6Dj3+S1CiGWgoqKCysrKKYUvtNYcO3aM7373u+zevVtCMXlYAl8vzzQ25vD3f9/PgQNptNaUllr88i9X8dxz6/m936vliitCrFzpJRo9GZTxeg2qqy2am71s3Ojnox8t56c/XcOf/VkD1dUWSilSKYe//Ms+9u5dnOWBAHLxLHYepzQoQxGqD83BiBY3rfXSaKMEGN5lVNP5AnkiHppvbuSqP76C9R9ZR+naUjwhj7RHWiYMryFzV6dQBhh5hsGceaobrrUbjlkuwr4gLaU1k//WaA4Pd5PKzr7aSvf4wJSKL4Yy2Fq3+qy3rQ6VURk6OUntaIc9fUdnvU6Avf3t2Ke0eon4grSW15/XsoSYC6H6NZS0bkMp9+tVerSX9oe/RGasrzgrdByG9z7jhmLOUTEFIDsxxFjbTrR9otqlItywfsbF25kk2slvRjjWtW+ydZJSCk8oihXM/9S+zPggPc//gNwM1aVinXtJdB+YXI83Uo43WnXO20eaNk7um+XSCWJd+6d9rDLjgyQHjrnLN0y3zZX/zJ7Nk5RBxcZr8Za4ByW0naPr6W+SjY9Oez9yiXGGdz9F7vjtDMtL1ba3owzZFxdiIdG68MEYraGIlawXnMaS2YckQh74lUvh3+6GteVLp21CxnarBiyl9jt+C969Hu79oNvmYjmdOV4bht++Cr72brisfmlP8AtxoTwG3LYavvd++MgWKAvM94jmhqHcaid/eAP8852wplwOJZ6Lodzg1F/eAl97F1zTDAFraQctZyuWgfsOwOjinZYUQhRAWVkZ0ejUE8SSySRPPPEER48enZ9BLUJLNq/67LMx/vRPe/jLv2ykutqDx6NYv97P//k/DaRSDseOZQgETn7D3rTJz9/+bTPBoMGKFV7Ky80pk9yplMM3vznMv/3b4OKsFnNcZiKLnbTxBKc/+xEF/ko/hseYt4lMMbfMPCs+LGsKSlpLWHVPK/VX1UnVkGUq3+ooy4ZSqDxrws9X1ZalVN0rH7WRCkx18nWazmUZSU6gzyPJOZKMEc+c/OatFDSUnDkRbShFbbgc45T1TqQTTKQTs14nQM/EEPYpO1x+y0vFNJUhhJhPyrCItGzBEyoFQDs2g68/TGa0SKEYwMllGN7z1LRBjxOSA8fQdg4st2WmN1JR0LFoO0d6uJtw/VrAbQ9lePJvORjr3Ev6HBVWpq7HJtHfTrhxg7sejx/Td+5TtT3h8lN+N0v2LC3gTuXk0uQSJ0/l94TKMDznbjPqLakg3LQRw3K/V8V7DpLoPzrj/QBI9B8hMzGEJ1wGQKhuNaY/NG2LKyHE3Cv0br+jYRkVMaTUD2GvW/o/HwELfvtK+M0roHyJTZzGMvDk0fkeReGEPPAbl8NvXu62DVlulAKvCbeuguYS+B+PwgMHQQ6fCjGV34RPXAz/81q3vd5yoxQEPW4gqLkUPvcwvHz2ApbL2k2t8D+uhWubl0aVuELTwP4heL5jyZyfLYQ4T6FQiEDg5BclrTUjIyO8+eabk5WixcyWbDAml4PvfGcEx4E/+qN6VqzwopR7dqHfb7B27dRTGaqrPVRXnxkW0VqTzWq+/vVhvvCFbkZGFncZotRImmwih3+G4+FKKbwhD75SH8mB2bVeEIuTMpVE12dQtq6Mzb+4kUhz+LzbTk2pMqTdSg7a0dhJm2wiRy6ZI5fKYads7PSZl1zKpnRVlJrLqiWYM0+UnA52Fvk+JvO3g7acdg1LfEFOfU6ydo7MZLWI2UnnMmSnVI1QRM9SQUGhiJw2QZ3MpbHzmLQ/m3gmOSXIYxkWIc8yOg1VLCrKtCZDIQDZ2Aixrn15V1w5H7nUeN4hjFxy4mQLIsD0FbgqpHawT20DZZiTlXNm/lWb1GAHuWQsr/XkkieDK4ZpYVjnDq5MCbVoPeUxOOviYVYBQm+kEt8p1bkSvW3obDqv383GR7FPCQ4aHh/+igZiEowRYsEwVOFbHzgacsto4txQUB/OLxhjGfBbV7qX6BLc5XulG/riM99uMagIwO9dA794CZTkn4NdstZXwhdvc9sqfX1X4StNCbFYRbzwmR3udr1ymbcdMw24oQX+/g747Z/Bs8eW1zGqc/EY8HOb4Q+ug1VlUiHmXGwHnuuAw6PzPRIhxHzzeDxY1tQvqd3d3cRieRxTE5OWbDAGIJPRfOtbw7z2WoLPfa6WG2+MUFvrVo+ZidaaRMKhrS3DP/1TP1/5yhDp9OLfZUkNJcnGsu7e1wwPg6/UR6guKMGYZcLJOnntlTu2Q2owRS658L/tJwcL9No1oGJjBds+s4VAlX/WLZOcrENmIkM2liU1kmb86DjxngTx3gSpwSTp8czk43+24Myp/wZoubWJ6kvO3TpAFJeT59Fs7WhSwyl3m7vAJXrPr6oH4E425vmYSJhrbnhOa8dha5ucc37B3pxj45xW899jnH330TptvVk7N+NE9Lmk7eyUpLuhFKa0GRELlGF5CNWebDGWGR8kXcRqMQDJgQ50nn2D9Wnvf2XO9r2kMDw+TF8Qw/KgTAtlWKAMlFIYHv+U1kkK8j6qaWdSpEZ7yffQ8JT7ogz3cg7Z2OjJm5oWnmCU9PC5T9E0LC+ewMlG9rlUDMc+9/6uN1KJN1I55bpgzcr8tntKnVaNRuEJlc38e0KIOaOKEIzJOpBc+F8NCkYpt53SWwPT3y7kgf92BXzuarfCzFKjNdy7n0VdffqE5hL447fBBza6FVOE+zpvicJf3wZVIfjbFyG+jN7nQpxNZRA+fx38wvbCf5YuVkq5rdf+9R3wOz+DB9vcwOxyVRGAX78cfn0HlPklFDOdeAa+sWt5hauFEGdnmibmacf0+vv752k0i9eS3zVxHNizJ8WnP93OVVeFuOWWEjZtCrBunY/6ei+hkIFhKJQCx9GMjtp0dmbYuzfF00/HeOihcdra0kviCyy4rZTSY2k0GjVDMsYb9RKqDTL45tAcjU7MJzuT395VLp5j79f2MbDQXxc6/wDDTKIrSrjo59fPKhSjtSY7kWV43wijB0YZbRtj4tgEqZH0BZ8WsFS2R4uVk8kvRGanbQ794DBdzyz8Oqn5BlvO+rsaHDu/F6Vhzt833dkG2hazVG7qkVjLsPCeI8wyE69pnRF4SecyZ9xOA6nTrvdZ3imtlWYj6PFNec4c7ZCdZoJaiPlkeHyYgZOVlHLJcbJFrvzhtgUq7g6B4Q0QrFlJpHE9vvJ6fKW1eIIlbkDG48cwvSjLQpke1HkG17Sdw04V5xT6WOdeqrffBrhVckJ1a4h17j3n7b3hMgJVzSdGRmq469xjUwpPqHSyjRJAzWV3UXPZXec1VoUqfCUfIcQFUUCwwCGNjA2JZTRhrpi5dYbHgE9td1vyRJZo9ZGRFLzQufirAzRE4M9vgfdd5FY/ECcp5Ya6Pn+d+/d/fBlGUzP/nhBLUUXAfS/86mXSFud0SsGGKjdIl74fHj0y3yOaHxUB+KMb4RPbIHBmAwdxmtd64dWe+R6FEGIhcBwHx3GmhGOSSSlsMVtLPhhzQjarefLJGM89F6e83KSy0qKkxMTrVZSUmBgGxOMOExMOY2M2AwNZhoYWd9uks9Iw0RGj5rJqt3XONAyPQbgpguk18g5NiMXLTtt5BaaUqbCzDtmJ5XFEzwpYrH73SkpaS/KaWNdaY6dsel/qo/1nx4h1xcmMZxb/UTAxyc7Y+bVaMEA7S/+9op38K8aYgfnZ7TBMtayq1Qwnxzl1o+MxLXzTtBuZjt/jwzJPfd40w6nxM26ntWYkNYHWenJbGfT4MY3ze9xD3sCUz6OsnSOWuYDKRkIUkXlaezEnl8E5S4CskJxMEWdblCJcv47aK95NqH4t3pIKDNM9YnmyktMpFe0uYCdHa7toj9XEsbfIjA+64/f4KF9/FWNtO0mdpWqMMi0qt96CJ1JxfF8uRqxjD072HI+zMjB9gbP/3/lQYJzn9lIIURyW4bZGKaSMDbHifjwsKEpBfWSa/wfesRb+57VupY2l6vVe6F3k1c1rQ/Anb4P3LJBQzNlOFloI50H4LfjsVe7f/+aFpVs5ZiDhTtRG/W4gKOIF3/H5mRPPw4mn4/R/z3SdWNxK/W6rtU9vh3k8L2rSQt1WrCmHv7gFfvl+eKlrvkczU1yqRgABAABJREFUt6pD8IUb4OPbpJpQPrSGr74h1WKEEK5MJkM2m50SjJFjSbO37D5+sllNX1+Ovr7le9bx8J5h9D2tMMOJnUopKjaU4S3xkhyUUx2WOidrk4vn8JZMP3lqek3MZVQzt3ZHDXVX1qGM/EIxowfHOPCdgwzuGnLbI4klx8k5ZGNZvDPU+TYsA3MZfMvTOYdsIkc+04PeyPzURleWgZFHG8WlondiiHgmRYnfnWHwmR5qwuWYysCeZWujymApJb6Ts0Jaa9pHes+4nUbTPT5Ixs5OhnDC3gDV4XIODnXO+j60ltVNCdUkc2n6YiOzXo4Qc8H0+Kf8W9s2usgVjk5vj1QoyvJSsfE6Wm79FUxfEKUUWjvkkhNkYyNkk+NkYyPk4mNuq6FsEm3nKN9wLeHG9bNfoea8W67NJD3WT98r99FwzYcwPD4iK7aw8u7fouvpb5Me7cXJZVCGiSdUSuWWm6m6+FaUMtDaYaztFUb2v3DOZSsUhvfUTz5NemyAXHLivMaqHYfsef6uEKI4LGPmaiezlcy61UOWC0NBU/Tc/3dt8/H2MwUOIC0ktgPPdcDQIj6RszoEf3YzfHgzWHP8lUprN0wWz7qtJGIZSOXA1icrMDkaQl7wGm5ox2e6/w55IOxzf87VORJKQdTnVsuwHfibF93xLjWPHIYnjk4Nv3gN93Ev8blhmbDXrQI1+fdTrjvx98lQjeVWj7LOdjGP/1TgOf5385S/KxZG0EG4z+fvXQ2f2eG+D+fqedEa0rZbpSl+fBuRyEEmBzkNqSxkHPc1FrDc15TXcCuVBI9fSv1zG9JQCrbVwl/fCr96P7xR3C68C0ZdGP78ZvjgJqkmlK89g+72VgghAGKxGIlEAr//5HHI8vLyeRzR4rT0Z+zEGUbbxsil7LzCDeHmMKG6kARjlgHtQGo4NWMwxrAMvBGP++1ziVdBsYIWrXe2MEMRHZd2Q2e7vrSHiXaZ2FjqkoMpQrXTn9ZoGAbesAdlKnSerYYWIyfrkMuzJvxM25diMTwGpm/5BPrSdpZ9g8fY0bgBcIOuK8vr8Xt8xDOzOypfX1JBaeDkqb6O1rzVd/istx1KjNE9MUhrWf3kejdWt/Js+5uzvg9rK5untHCaSCdpHz0zkCPEQmCfVlVEmSbKtNBFrhpTeIroyu003fjxk6EYx2Zk33OMHHiBWPcB0qO96NPatRkeH8GaVecXjCkibWcZfOMR/OUNVG56G8o0CTdtZM37/oD0SA92Koby+PCV1mAFSo7fX4fxo2/Q+cRXsdPTtXjSaGdqoKf3pR8z9Nbj593zcvr1CSHmmt8qbGBDa3dyf2wZHVpRuJNgZ7Ouwm2j0FRSnMlT24GxNPTHYTDhXkZTbpgiY0P6+ISppcBruhOkpX4o80Nl0K10UxF0AzwXYiTlTnhmFmlBaq8Bv3WlG4rxzNHXKUfDsTHYPQB7B+DAEPTEoC/mVt4ZTbkT36efh2QdD8WU+NwwT20Y6iKwIgoXVcPmalhRWvzJb6Xcdfz+te7r7qtvnDnWxc7RZ76mU8B4xn2uZstS4Pe4oQX/8UvAA/7j781Trwuc+v8n/m5Nvf702wQst7pNfcR9v4vCMxV86mL49cvnJmDiaPe19mYf7B+EI6NwdAT64m4QcSgBE5mzV9nwHA9xVQbdlj7VIVhVBqvK3Uou2+vmpoqZUnBFI/zhDfCpH8PwIg5Q5iNyvN3cBze7z8FC4Gg3TDVwfD9hKAHDKXcfIWO7gaus7YYxPYb7Oegz3QBkic/db6gJu6+hkKfw+zOOhp8dcl/XC0kiC0dH3cdgrkR8hdsv18e3H4sxuJq1l/62QkxvZGSE8fHxKWGY+vp6TNPEthfpF455IMGYZSgbzzJ+ZJyqrZUz3tb0mNTsqGFw19AcjEzMJ601yeE0JStmuKECf7kfw1Q4uaU72Q9QtbWSUH1oxhZKWmsm2mPs/fqBOQnFLKeWMAuSJr+woAJv1IvpNcgll+6OiZNzyMbz+zYRqCpg24lZML0G1jy1cZoPOdvmhWNvcVnD+snt1yX16yjxBWcVjPGZHjZWr5xSMWYsFWN3/9kbYffHRjg42MGK0rrJ9b5t5SV86eUf59d+7LiyQIRNNSsxlbut01rTNT7AsbFlchqVWHTsVAw3Ley+7g3Li+HxYS+yYIwVilK17RY8kfLJSjH9rzxA11PfIBsfnf6XF+ipupnxQToe+TLZ2Ag1l74D0xvA8PgIVK84eSOt0Y5NLhVj8M1H6XvlftJnabd0Krfd0qnt4xRoTTY24qbNhRCLXlO0sBM3Gvcg/FKbIJ9Jqd+dLDq1pUzIA39wHVzZeOHBE63diaOs405qvdELL3S67Yu6Y+7kTTILyZw70WVrNzRjH/89Q7kTupbhVq04MYkePj5puqESdjTCJXXQWOJOiJl5VqnQGrom3InbxchU8MmL4ZcvKW6YQGv3+Uhk4fGj8F+7YVefO1E5nMw/VJRz3Es8677XTlRgMBWUBdznc0UpvGs93LMOygPHK44UaRcm4nXbhPXH4f6D7utNnF3ueGWg82k1p3C31ea5Ks4cv2yugf97E6ypKPjwlz2F+5767FXu9rMYTmzrYxl4sh1+uM/dzvfF3ADibCa4s44bsBtNwaFTrg9Y7raiIeIGVt61Hq5scrd/xapMZCi4c41baed/PrZ09xH8Fvz2VfCxbfMTijnxOZO13eDUm30n9xV6T+wr5Nz9hdRp+wq24+7DndhfOFGZzGu6+w2h41WH6iOwvtINYV5cBy3R4xWvlPu75/P66Yu51WLyPBdxzuzshg99f+7apRkK3nsR/K/rC7O8nAOfewRe6ynM8uaSBgamCUrdseYeLqrezBu9r/Lo4Qdx5NjEkjM0NER/fz8tLS2Tx94rKiqor6+no6Njnke3eCyfWSJxkgN9O/up3FIx44Q/QP01dbT96DCpoWV0atMypG1NvDMG26tmvG24IYzhMXByS3eyX1mKyq2VeU2m2ymbow+2M7J/btp8mD4zr/euKJ7YsfwCUMHqIFbAWtLBGDttkx5N53XbUO381Em3AhaeoGde1n0uWmtSuQzh46ETyzDxWYUZY9bJ8XDby/z89tsp9bun6W6sWcklDeu5b9+zeS+nNlLBzasuxVAnj1w8cOAFYunEWW/fGxvm+Y63uL51++R9uXbFVlZXNHJwKP+d88saNrCh6uQOvqM1P977DNkit6YR4nzZmRS5xDieUCkAVqgUb6iM5CJrjeMrqaSkZQvq+Hs+3nOInhd+kEcoxsD0Ldw+GNqxQSmUaeE4Nomeg2RiwxgeP042RXZimHjvYcYO7yQzPphfxRftkBkfRDs5lOlu7/zldRimByeX32eiEGJhu6KhsMtztHtW+3KilDthVBGE+Jh7nceAX7sMPrDRnVw6XyfO9j08Ai93w7373ImaVM6dNDifEMLEWSblHzkMxsvuWJtK4PoVcF0zbKiC5qgbtjjXeSsa2DMAh4ZnP5b5Zih4x1r4vWuKe0Z4xnarwvzkgFtZ5fCI+9wVMkNi65NVg/YNwsNt8L8ehzvXws9vcScwi3EflXKDOP/vFve1unP6zK04Txq3TQ4zzP2FvZBauodl5o0CrmpyK4DVR4oTHknl4OCQu534+ptwcPhkWKGQkjlITkD3hPt+/eedcHUzfGKbu+1vLlKFM8twQ4h7B+Frb569ys1i5jXhF7bDr+8oXnDqXJJZN6DaNgzPdMBP9rv7Ylnn/PcVAM5VGOvH+93PT0O5+wfb6+C6Fri41n1/1Efc6lX5hIK1hl398OwCnOeOZdzP07liKLj6PKqRnYvG3d/YPVC4ZS4EUX8ZF1VvZlX5WromOlF5tUAQi00ul2Pnzp1s2bIFv9+PUopoNMpll11Gb28v2ewCS9ItUBKMWaaG9wyTGcvgK53525837KHh2nrafnT21gliadCOZrz91DNfzy3cFMbwmLCEJ/v9ZX7C9SHUDHurWmti3XF6nu+ds9ZS3ogHpGjMvBo7PJ7XeyVYGzwerlq6k2R22iE1nM5v29Hgvqf0XJ4ud6LK1UKp1XqcrR1GUzEqj0+kK6VoLq3FMkxyzoVvW3f3HebFjt28ffUOlFKYhsFvXvV+nj76BmOp/L5R3r3hWrbUrZ7891gqxr17njrn+Bzt8OCBF/nYxXfSUlqDUooSX5Bf2nEPn3/4SyTzmCwu8YV4z6YbqYucrGrXGxvi/v35B3qEmGvazpHoPUx01XbADZh4o9UkB4/N88hmxxOpwDqldVq8+6BbAWUGyjDxlsxciXI+mL4gdVe9l9rL34VSiqHdT9Lx6FfIjF/4UbBMbJjsxBC+0loAQrWrMDxeCcYIsURcWl/Y5Tl6cQYkLlTA47YnOjbmTqDetNJttXG+lWIcDe2j8LM2uO+ge8b34Nkz2wWhOX7GuA1tI+7lK6+5k1uX1LuVZK5odCeGw6d1jc058NjhxVkppLXUDcW0lBZn+Vq7k1Lfegu+/ZY7wTZX3Ydt7bal+PJr8MBBePcGN6h1VdO5Q07nSym3gsAf3QA//6PivlaFmA9lAbcy0kVVhQ+NaO1uc7/xpltJas8cTsRr3PDEE0fh+Q64thl+6VK4bfWZ2/oLpRSUB+E3LodXehZvlbFzua7ZrSZUPkcFpPXxVm9PH4OH2uCZY/BW//lVpJr1ujm+z3A8vHv/QfcSsGBlGWythW01biDzkjr3/XMuWQcePORWuBEiHzWhGkoD5XIy9TKwb98+jhw5woYNGwCwLItLLrmEAwcO8NZbb83z6BaHhTVLVCBKQSCg8HrVQq3qPe+SgylGDoyi8zgjUpmK2strCNUt3DNBRQFoSPQnyMZnThWGaoP4K/xzMKj54yv14q/I77ShwTcGyYzPUbsEBb4y34yBHVFcycFkXs95oNJPoGZpbzu1o0kNp7AzM5/W4o148VfO7bZDGYpQ/Rw0iJ6ljJ3l0HDXlOvuWHsl0eMVXi5UX2yY7+56jNFUbPKz/rKGDfzutT9H1D/942Eqg5tXXcZ/u+r9WIZbN93RmsfaXuHlrr3TZgB39R3mh3uexDm+TtMwef/mm3j/5rfhM6eviOMxLD62/XbevfF6TMPdRbUdm/945QF6JqSlo1i4tJ0j1r1v8r1mBUuJtGyarCSyWJwaigHIJcZw8mgH5QmVEahsKtawLki4YQOVm9+GYZokBzvpffFHBQnFAKRH+0gOdU4+78HaVfgrGguybCHE/PKZsKW2sMu0Hbc9zHITsE5Ohq0sg9+5cvZVBfTxVgaDCfiTp+Dub8HvPAz3HZifoIHGPQP9x/vd8Xz8R3DHN+AvnnPDT+mcG4bJ2PDwIjy/zFLw+evgsgJXTTohnYMfH4CP/MB9/HYPzF0o5nS9MfjXnfDhH8D/exYm0vkVjputm1a6r31fEVtSCTHXDAX//Qq4eWVhQzFau9uJH+yFd30H/u+zcxuKOV3ahkeOwK/cD//tQTfoWejthMJtwfNbVyyt7URtGP7sZrc9ZbFp7W7DH2qD930XPvZD+OILboB2LkIx00nm3M+6b+6Czz8OP/9DuPXr8LmH4bkOd3xZe+rrajwN390zf2MWi09NuI5SX+l8D0PMgXQ6zf3338/o6Mn5/YqKCt773vfS2tqKYSzJ2EdBLclHaPVqH88/v55/+ZcWPvjBclat8klA5jSZiQyDbw7i5DGRqZSidFWU+mvrMQp9+oRYUFLDKeLdMx9ZUqaiOo+WS4uZN+zFl2c93f7X5q72nr/Mh798aYeSFoNMLMv4kfEZb2eYhvteWeKfQfG+BNk8vmkaHoPytaXFH9Cp6zTdz7CFJplN8+zRN8md0h5oR+MG/vfbPsnqisYzQiRKKQIeHxXBKJXBme+PozXffesxvr/7icmQite0+JXL380X7/hNrmjaSHmgBOOUHaSA5WVdZTO/dsV7+Od3fpa6iNuAXWvNoaEO/v6F7zMwQ0sV27H5y6e/yYsdu3GOVxGqDEb589t+lc9d9xE2VK8gclrLlagvxMX1a/nCzZ/mCzd9mrA3cHxZDo+07eSrrz+YdxUdj2ER8vgp80eoDpXRUFJFa1k9ayubCXqnbtOj/jBrK5toLaujoaSK6lAZpf4wIa8fr2lJ2VGRN+3kGGt71W3DAyjDoGrb2wnVrpznkc2OnZ56Oprh8aGM6Y/MKtOidsfdCzMEpBT+qiY8kQpAkY2PzNwWahayE0OMtb2KPh4eUqaH+qvfv6DbSgkh8rOjAaoK/FYeTrntH5abkNdtpeQ14TM74MbW2VWL0cere3zldXjbf8IXnoS3BuZ/kuuErOOeFf70MXeC6+J/gU/9GH64zw3OdM78lXFBsQz42DZ4z0VgFqH6Q8e4+xx+8HvwQpc74Tzfctp9nv73E/Ch77ttK+wCtzLxGPDxbW51mkI/rkLMhxPt1n5he2ErLZ2oJvU7D8Mn7nUrfaQWSEflwYRbaepd33arkGQKvP0yDfi5ze52Yiko9cMf3+i2ESq2WAYeOwof+B6889tu263u2MJsS5W23f2Gl7vdQO11X4Frvgx//JRboag35n4G/XCv29ZLiHz4LD8rSldhGtIgZrloa2vj+9//PiMjI5NV/Gtra/mVX/kVbr75ZmpqaiQgM40l+U658soQW7cG2bIlyAc+UMYf/mE3f/EXy/DUnOloGHxrmER/kkhjeMZJW8Nj0HRjA30v9+c1GSwWp9RQmvH2CUrXRGcsu1a7o5rDPzmSV7hqMTJ8BqZ/5pi+diDeO3enqQWqAvjL/VIWb55l41lGDoxSuaVyxuo9Ndur2P9Ni1xigXybL4J4d5zsRJZAxfS1UQ3LoGxdGV3P9MzRyMD0mZS0RGa+4RzLOTZPHnmVtpFbWVfZDLjhl49vv4Mttat5o+cg/fERco6Nz/IS9gaI+IJEfSH2DrTzx49/ZcZ1ZOwc//fJr9IUreaW1TswjodrPrj1Fi5v3sRr3fvpHB9gPBXHZ3moDJayuXYVm2pW4rdO1gceS8X48ye/zgsd+ZVjHElO8PlHvsRf3/kbbK5Z5fY79Yf57HUf5s71V/FW32F6J4ZJZFMEPX4aSiq5uH4trWX1eEx311Rrzf7BY/y/p75Ox2jvjOv0mh7+5w0fo9QfJuDxEvD48Vte/JaPgMdHwPKy9vjjfMLVLZv50rt+j2Q2TTKbJpXLTP5M5TL0xob46qs/pbNA1SXE0pboP8pE+5t4N92IMgy84XKabvokR3/6TyQHjua3EGW4OxbzJBsbxs6kML1uADdQ1YIViJCNnWMmVxmUrbmc8ouuncNRztIpZ90Fq1qo2Hg9Q7ufJDMxBAVoWze852mqtt5CoHqF2z5u5cXU7LiHvpd+jJ2Oz7wApfCEy7FTcZxs6oLHI4QojGuaocRX2DPgX+uZv6oY8ylgua2UbmqFT2ybfSjmtV74P0/DA4cgMXNx23mlcSfnvrEL7t3ntkhYbM/5hkr4lUshVOC8q9ZuMOzzj8OP9hV+QrkQco7b8uLIKPz5zXDn2sKd36IU1IThv13hVgdoHyvQgoWYJ00l8JnLoCpU2M/K/UPwWw+57fIW4vZTA6/2wi/e524n7lhT2GCQZbjtBhf7dsJU7mNzz/rCt6g7ldbua+ZLr8K3d7lhmMXkROulN/rcy7+84rZnvLLRDcYsxlaMYn6EPGFaSluX1HxRWaCClWWrqQ7V4LcC2NpmNDVC++hhusY7yDkXNs8S8ARpjq6gIdJE2BfBVCbJXJLx1Cgd4+10jXfi6AW4w3qc4zi8+uqr2LbN3XffTW1trXv8PRrl7rvvZvv27ezbt4+jR4/S3d3N8PAwudzSnZuarSUZjLnmGncCTCmIxWxeey1RlFKYi12sI8bAawOEG0J5bTSDNUHW/9xaXvnL17AXwmkdouDstM3owVEarqnDCky/eQjVhai4qJyB1+exnmURGZaByuNUHidjY6fm6P2gINISIVA1R41ZC0BrnVeNUaXAsBbPzpvOacYOj5OZyOCLTl9ZyF/pp+riKnqenbswyFxLDaZIDiSJtESm/zwxoKS1BH+Fn9TQ3EwAlq4txRNegJUMgNd7D/Gll+/l8zd+YrKFkse0uLzpInY0biDn2Gg0hjIwlYFSCq01nv3P5b2OrvFBfvfBf+ALN6W5be0V+EwPSilay+poLatDa03OsTGUgaHU5POntUaj6R4f5E8e/w++t/vxycozM9FoXuzczX+//2/46zt+k401rZiGiWWYbKldzZba1TjawXYcTMNAMXW9tnY4ONjBr/34L3mpc8+0rZtO8JgWv7TjnTO2iTpVWaCEskDJOf//2GgfPzv4kgRjRF7sVIzeF39EuGkjvtIalFJEmjez+l2/S98r9zO89xmcbOrk56JSKGWgLA+BikaiK7fjjVZx5CdfnLf7kJkYJjlwlFD9Ojfk0bKZ8ouuZeC1B92WSloDCmUYGB4/FZtuoP7q92MFS9yQiWEW9sj4hdKa5EA7mbF+vNFqPKFSGq79ENXbbzvl/pzk5DLkkhMkBzoYbdtJvHMfdiYJ02yFMuMDdD75DVa983cwPT4My0f9Ve/7/9n77zg7rvvO8/6cqro5d86NRiMnAiSYRUkUlUXlZCvYlmyv7B3v2B7veJ9nZvbZ8c6MZ2bXY3tsj5NkayTLsrKVRVKiGMBMgMixAXTO6eZYVef5o4AGQAAdgOp83i/DJKHbp6pu31BV53t+P4J1Gxh67usUp4eR9qW62AIEGmgaui9IuHEL8a33E6xtpfuHf0Z+rHuRnxBFUeajJui0kHGzlYGU8Gzv+pzgCHjg//cmJxAzz4KsABQq8L2z8IcHnPYDq+25y1acP6tJ0OOEl/bUu98WpTsJv/59eHHAqbKzkp0ah3/5E8hV4EOXJnXdej7uanQqJ/0fP1t9r2lFuUwX8Au74I3tCws7zsaW8Now/N4T8FwvrPCPCc5OwG//xDlXeFune8+DELC3Hn5xN/y3F1b+5+XNNEbg9+6HmkW8fV2xnADR7zwOp8ZgLazbHcs51eaeOL96f/fK4jM0g6gvTnO0hdZYO83RVhojLdSF6mcec1fTPWyq2jLTZudGDvQ+xbM9TyJfd79jU9VW3rftwwQ9zv3VwyOv8qOz313QPno0Dx/d9Sk2JjYBULHL/NUrf0q6dG3i722d7+KelgcRCJ7ve4anup/Ap/t5sP1NvLH9LUR8UXyGH13oSCQVq0yukuPiVBc/OPsdxrIj1+3/XLy6j/1N9/Jg+5upCdYSMAIYugeBwJIWFatCvpKje/oCT178Cb3JnhUXkNE0DV3X0TSN8+fP89xzz/He974Xn8+52PJ4PGzYsIG2tjYKhQKFQoFisUgmkyGbzVIul7Ftdz5knn76aQYHB10ZaymtyWDMjh3OKkcpJVNTFi+/PI/VeuuQtCU9j/fR/OZmfFHvnI8XQlBzRw2bPriR89+9uHRhAGVJjR+boDhZJDRLYEoIgSfkofXhFqa7kpi5NZg2nOdFzWwnGG4zggb1++tWXYBE2nKmpNtNCfC4vSxtkU13JckOZPFGvbMem2ZotL+9lckTk5RTK6Tmt8ukLRk7MkHtnbWzBsqEEIRbQsQ3xxhZimCMgMb7G1dsK6uKZfLXr3wXKeE37vkAGxKNMxVThBAz/367zk3087nv/ld+494P8ot73sbGRBNew3PT7UgpmcyneL73GH/6/Dd4ZfDUvEMxl1m2zQt9J/jQV/8N/+bNv8QjnftpidahXyrjqAkNTb926ZAtbfqSozx27mX+/MVvcnF66DaO+vat0JeNsoLlhrvo/9nf0f7O38AbqUZoGoH6Dja8+7doefiXyY+cp5JLYVsVdK8fb7gaf3UTRjAGCHJD55Z1/8uZCSZPPEOgth3dG0AzvLS/7deJtO0i3X2ESi6J7g3gr2oi1nkXoabNgKA4OUC65yi1e9+BZqys7/JM73FGXv4uzW/6FIY/hO4L3rDV0dXnc7HO/dTf8z6yg2cYOvBPpC68xmzhmGTXSww89SWa3vBxjGAM3RegascbSWx7gMJ4H6WpIcxSHs3woPtC+BKN+OJ1aIZz08LMpxAufd4rinL77qiHe5rcDQbkK87kzXqcCNcENF8q3jjf5zRZhP/+EvyX51dOC4314N5m+LW7wONyKOz0BHz2e/DyKrpn3p10Jr0LFfjUHnDrFoyuwa/dCY+fh5+pPKyySm2tcUIPPpdOX+Wlihm/9ePV8zkhgZ4U/PoP4Dsfd0Jvbp03+A3nc+eH55xWUquNJuBf3e+0UFqMNRNSwlQBvnwU/uOzTqvKtUZNuSk3owmdt2x8B+/b9hF0ce0J29VzE2FvhLB39urpMX9sZgHm1QbTfXh1L83RVoQQBD1Bnu35OZnS/LuItMU3sL12JzXBOoQQHB15jVz5+pJOMX+ClmgbQgh21d/BkZFDvH/bR9jffB+60K85JoHAZ/jxGX4STVW0xzfyT8e/xJnxE9jzrLxcG6zj0W0f4u7m+69ZpHmZIQwMzcBv+KkKVLOjbjffP/MtXuh7lrJVmvfxL7Y777yTO+64g6amJmpra/F6r5/bF0Kg6zrhcJhwOLxoc5jHjh1TwZiVorb2ymH19pZIp1XE8mZyIzmGDgzR8Z4N83q87tFof0cbxekSfU/2I811eGdnjSuMFhg/OkGoefZV90ITVO+upmZXNSOvjM42X7AqOYEOEHPcFDJ8Btpi1oW8SmxDlJpd1auuLJ45jwpTQhP4YnMH9FaS0lSJscMTJLYmELPcKRNCENsYo+HuOvp/Pohco3fExw+PY1e2Xhd2eD1v1EvdvlrGj0wsesAyWB+kalt8Ubdxuyzb5m9f/R4HB8/wlo13cX/bLrbUtFIViBL0+rGlJF8uMp6fZjA1zsXpYZ7oennB20mX8vy3A//Ek+cP8tCGO3igfTc76zqoC1cRMHxULJPpQoYLU4O8NnSWF/tO8EzPYaYLt9fUeDA9zu8/9j/Y37ydhzv2cW/bLjqrmqkNxfFoBiWzzGh2iq7JAQ4OnuHZ7sO8MniaQmVhFxxls8y/eeKv8bo4uZwtF+hLqlacysJMn30BoRs0PfgxAnXtCOF8JnqCUWIb71zmvZuDbTF58mlCDZ1U73mLU9FGN6je8RDVN2yXJMmP99H/s7/DzKeJdezDX9285Lt9M0LTCbfuwBevn7NF1evPrYRuEG3bhfdd/4KL3/9vZPpO3vRnpWUydvgxrFKe5jd+4lLFIBC6h1BDJ6GGTleOR1GUxefV4T2bocnlLpynxmF4lZX3d9NCLl8n8vAnL8KfvqxCMUvJr8PvPQBuF9oczMAfPAOHVmHx1NEc/MHT0BGHN21wb9yoD35jPxwbhbGl68qtKK7w6vCv7oPq63Pmt2wkC//mydUTirnaYAb+r6fgz98NGxPujCkEbKuG9291zh9W2y3E/Y3w8Z2LV0g0V4H/8Cx88QikV848taIsCYETEKlYFSpcKU2oCYFX983c1zBtE9OqzDpdV7EqNyzyXzALvDb8Ku3xjQCEvBF21+3lhf5n57mPGhvincT9VQghMG2TQ4MvY81RdaUttoF3bX4fdzXdgyY0RrJD9Ca7SRWTAFQHa9las52IL+oUcAjW8sHtH+PLpRT9qd459yvuT/DBHR9nT8OdaJfu06VLKc5PnmUyP0HFrhD2RmiNtdMaa8fQDIKeIO/b+mFsafN879NzHsNS2bdvH/v371/Qz6y2+cTFtiaDMfpVq9WHhlZZ7dKlZkPvT/up3lVFpG2OFhiXeGNetn5iC5VcheEXR5Arsemnclt6f9pP6yMtGP7ZPyJ8cS+bPtTJ9NkkpeTaOhu1yhZWyUILzvExqYG/yrfox697dTZ/ZNOcLa5WotLU3M+NZmhE2l2+A70EBp4ZZOOjG/DFZ68L7gkZdLxnA9NnkmQG1uZd8fx4geS5JDV7amZ9nBCCxvsa6H2in9SFxWuaLDRovK+eQE1gxZ/8mbbFKwOnODJ8jsjBECGPH49uoAvtUs9hi4plUjTLFCol8pVbWxJjSZtDQ2c5OnKeLx/+CSFvEK9uoGsatpSYlkm+UiJTylMw3ftMy5WLPNN9mJf6ThD1hwheOj5NCGxbUrYq5CpFMqUcZevWZkAqtsXfH/qha/usKLdK2hZTp54lO3iGujvfTfWuN2MEwgjdQIirWw1JsG2kbWFbJuXsJBPHf37zcS0TM5+e+TyzyvP/HJC2hZlPIS+9v6zSzWdhKtlpen/6ecrZKWr2PILhDyN0z5X9lpf2uVIideEQQy98i/zoRYxglNzIeXR/CLOQmdnWjVjlApVcEgCzkJ71sdccB85xX/nZDNK68bWeMLxO26R978QIRrEtk/xYN9mBM5Qzk9dtU+gGhj+Mv6qJYEMnnlACoWn4Eo00PvBR8mO9WMWbf3/b5QITx35GdvAsDfd+gPim/ej+MJpugKYxU4NKSqRtIW0T2yyTHTzLxJGfUpjon9dzoCjK4moMwyf2uN9G5pVBZ+JPmV2q6AQR/v4w5FUoZkm9dys82Op+paT/+jx89wyYq3S9Yk8Kfvdx+NIHYFedO8+PJuCRjfDWTvja8ZXfMkZRrvamdnjHJveqq2bL8H8/Cz+76NKAS8yWzr5/4TX4d2+EgOHO54Suwef2w98egvFVFKCLeOE37ob6+Xe4njcpIVOGf/tz+MIhVVVFWZ8saXGg9yleG371mr+vClTzm3f/Dn6P07/staFX+fG5784a5MiXs8ibnIUcGnyZt296lLA3jFf3srt+L4eHX6VgFubcx5A3xNaa7RiXFi4OpQfoTc5dJi/sjXB/60NIbB7v+gEHep8iX8lj2hVA4NE91Ica+NCOX2RT9RY0odEcbeXhjrfzteNfomzdvEq/LnTetOGt7Gm4E13omLbJ0ZFDPNb1AycUY5WxkRhCx28E2N2wlw9u/zhBT4iAJ8jbOt/NaHaYsxOn5jwOZXVYfTOs8zA5adLZebmf1tJUcljNsv1Zep/oZ/unts5r0l0IgTfi4Y7f3I2/yk//zweorLbmycqsckM5+n8+wIZ3tiNmaZQqhCC+OcaOX97Gyb8/RTmzdl4HZs6kki3jmSsYA1TvqiZ1cf7l5BZK82p0PNpO1XaXlh8ssfxo3pnNmu3iUEC4JYy/yk9xFdXBLE4W6f5xL1s/vnnOFkKR9gg7PrudI39+jNL02gqSgVNlqe/nA1Rtr0Kb47vXE/Gw5eObeO2Pjyxa1ZhIW4Tmh5rQvKvnPKBsmUzmU0yyeIEhcII4U4UMU7dZDWahSlaF8UsT2oqylknbojQ9TP+Tf8fwC98k3LKNYEMn3mgNute5UWFXSpj5FMXpEfIjF8iP9yLNm1/Ip7uPcPyvP3dL+5MfucDRv/jVeT/ezKfof/KLjL32GLGOOwjUdWD4nbubZiFDcXqYTN8J8iMXuVwy0MwlOf/t/zyv8ft/9nf0/+zvFnwc2BbDz3+d4ee/PuvDhOGl6YGP0nj/h9EMD5V8moGnvszE0Z9iz/IcX+aN1bHxfb9LrGMfAMH6jYQaN5PuPjzrz0nbojDeQ/cP/xRPpJpI2y6CdRvwhBPoHj+2VcEqFSinRilMDpAbOk8lOzn/41cUZVF5dfj9B6HOxVXwANNFeL7fCQkoN5evwB+/BP/j1TVXjHbFawjDr+yF2OxrPRbElvDNk/BXr8JqX0t3ZMSZuP+Ld0F92J0xYz74X/fDzy6oqjHK6pHww6f3OFXV3Ah/lC34yjH4+onVG54DKNvwN4fg7Z1OcMgtjWH45Tvgj150b8zF9oY253mYZSrhlkhgsgD//mknhDSPwuSKsmblKznyldw1fyelxL7qDLpg5hnPjd5yhZNUKcVrQ6/w0IaHEULQFu+gLd4xr2BITbCWTdXbEAgs2+LMxEkmCxNz/tzlRWA/v/g4P+n6/nVBF9Ou0JO8yNeOf4lf2vtrtMc3ogmNe1oe4Pm+p7kw1XXTsTckOnnLxndgaAa2tDk89ApfP/EVsuVr74tbmJSsEi/0PYstJR/Z+YsEPSFqgrU81P4wPdMXKVmrZ95Kubk1GYw5c6bIPfc4N2+bmtbkIbpK2pLhF4ap21dL3V2181pZL4TACBps/ugmIq1hur51wZn8VtYEu2Iz+OwQtXfUEG6e/cpfCEHj/Q2UUiXOf+ci5fTcEw6LRWgCzaNhuXCGXM6UKSXLBOdxZ7Tmjhp6ftyLvQhXckITNNxdx4Z3tqN7XWz2vYQy/VmklIhZkjFCCCKtYeKbY4y8vIpOMCQMPTdE4331xDbGZn2oEIKaPdVs+8QWzn6ti+Lk8h2nm++Vq02fS5LuTRPfFJ99+0JQu6eG1odb6H2iz/XKY5qh0fGudqLt0RVfLUZRlLXNLKRJdr1CsuuV5d6VBZKUpocYmx5a7h1ZsGBtO1U73ohmeJFSMn7kp4wfeXzelWnKqTFGD/6IaPsehKZjBCJ4o9UL2odKZpKpk88wdfKZWzkERVGWwZva4YPb3B1TShhIwwuqKNSsKhZ87QT8+csqFLPUBHBfC9zb7G61mFPj8Ccvrf5QDDivycfPwz+fgV+/06nkcLuEgHta4C0d8LWbd2tUlBVlZy28zaXQg5RwcRr+7GUnQLraTRXgvzwH97eCz6Vbt7pwqnl9+RiM5eZ+/HILeuDDO6Ap7H4bJdNyAjFfPqpCMYqyFEy7womxo9zVdC8hb4hEoIpNVVs4P3l2zrDNjrrdBD3OfFqunOXcxOlLVV/mNp4b5dDQK7NWfxnODPLK4Is0R1vx6F50obO/+f6bBmM0ofFg25vw6k6/0KJZ5LHzP7wuFHM1W9qcHD3KXU33sKNuN0IIdtbtoTpYw1BmYF7HoqxsazI18thjaT75ySo0DdrbfTQ1eVRLpTmUkmVOfek0kbYIgVr/vCcSvWEPLQ83k9ga59w3zjN+dMKpHrMEF79CE+g+Dd1v4K/ykbqweBU71qPkhRQDTw+y+SOb0LzarK8J3auz4V3tBGoCnPrSGQqThSWrB6t5NTwhDzW7q2l9uJmex/oYeXn0tsctTpfIjxWIb47N+X6Id0ap3VfD6Ktjt73dqwlDULevlp2f3YEv4XOvVukSS15IIU0Jc1wceqNeWh5uZurMNOXU8gWsFio/WqD38T62f3obRsiY9fWiaRotb2rGl/Bx+stnyA7kkEvUMFjzaBhBg6ptCVofaWH01TH6furuXfrCWIGRl0eJtEXmDHJpXo1NH9pIOVN2tS2f5tXY+GgHzW9unrWKj6IoirI2BWrb8Fc1AU4wKd19eN6hmMsq2SnsSgndF0RoBprh4jJ6RVFWnNYo/NY9TjUIV9soAU92Q9/iFgNc1aSEA33wnw6sjcnR1SbkhU/sgqqAe2OmivAXr8AJd2+PLKtMGf7js06QZcvCsrI35dHgd+6DH5yDnLplraxwhgafvsO9FjmWhP/+MpyZu4jAqvHigBOie+8Wd84lhIBtNU4Vlu+cvv3xFltnAj62w/1QjGXD4xfgPz/nfBYrirI0+pM99Ka62V6zE01o3NF4F8/2/pxM6eZzsIZmcHfzfYBTxWYsN0LX1Nl5bU9KyWC6n6H07METieTw0Ku8c/N78eheALZWbyfoCV1XSQegKdLCxsQmLk+snR4/wXBmcM79SZWSdE9fYGvNDgzNwG8E2FS9dUUEY77//e/z5JNPLvduADAyMrLcu3BL1mQw5skn0xw+nGf//hC1tQaPPhrjC1+YwF7FZfmWQnYwx6kvnWbXr+/EH5//zV9N1wi3hNn323cwfTZJ35P9JM8lyY/msU13J3yNoEGgxk+gJkCkLUzVtgTxrQnyI3me//+uotqCq4A0Jd0/7iW+OUb93fWzP1g44ZjGBxoIN4e4+P1uxo5OUJpanHYxul8nWB8k3BKmenuC+v11BOqcOzn9T8/9xTYfZt4kdT5Jwz11s07wCyHwRr10PLqB7FCO3KA7MX5fwkfzG5vY/JFNeOYIW6x0pakSqYspqrZXzfo4IQQN99ST7c/S9Z0LWIXVsQxA2pKBZ4eIdcZoe2vrnC2jNI9G3Z21RFrCnP/ni4wdHqcwXliUQKHm1QjWBgi3Op+XdftqCbc6VaAmT065vj1pSQYPDNFwTz2xTbOHyoQQ+Kv97PzsdnSvxtDzw1il2/ui9lf72PCudja8a8OqrbCkKIqi3AahYQRjiEv9rK1SHqu08KqWhi+EZjg3WWyzjFWeu5e2oiirU8CA37sf3r3Z/dL/mRJ88bCqgjKbiTz84QGncoCy9LZUwXtcmsQFJ+j0fD9889TaqBZztcGMUxHir94DPpfupu+ohfdvg68ed2c8RVksG+LwsZ3ufVa80A//dHxtfT9mSk5Fk4faIOFS2LA2CI90OIGblR6g+9xdEPa6O6YEDo/A//4EpNdeR3pFWdGmi1OcGT/B5qoteHQvrdF2NiY2cXTktZv+zJbq7VQHagEnwPLq4IuUzPkl3y1p0Z/unVf7p+niFCOZIaI+Z+4h4AlSF6qnJ3nxusc2RVpmHgdOMMaW85t/GM0OU7EqGJpz4teZ2MyzPcsfSBkdvf2iAOvdmgzGTE6a/NmfjfFHf9RCba3Bpz9dzTPPZDh7Vn2DzkrC2GvjdP+wh00f6sQTnP/LQwiBMARVOxLEOqNk+rOkLqaZODZB6kKKwnjxlqoiGAGDUFOQSFuESGuYUFOIQG2AYE0AT8SDEAIpJQXVxmlRmHmTs187T6Q1QrAhOGc4QwhBtD3Kzl/dQXNXipGXRxh9zZ1Jf2/US2xjlPimGJG2COGWMMH6IEZAn9kvKd29pBo/NsnG95tzTrALIajeUcX2T2/l1N+fJj92G5MnAmp2V9Pxng3U7K7GCFz/Prx8nKslLGNbNiOvjJHYlpjXa2jDuzcgDI2LP+hetHCV26yixflvXyC+KUa0Y+72PUIIgnVBdvzKNpofamL04BgjL4+SG83ddrUlT9hDtD1CfHOM6IYooaYQ4aYQRnBpAlb50QK9P+1nz8bYnFWChBD4E352/PJ2Im0Reh/vIze88M9zYQiqd1ax8X0dVO+owvBf+765+rNhtbxvFEVRlFshkdaVu8a6x7/wai+aTmzT3VfCNcUslcykmzupKMoK8sk98Nk7ndXwbpISfnZxba2Gd5uU8MUj8HTPcu/J+vXJPU44zC0VG/7usNNWZC362UV4ZdCp4ODGZWXIC+/ZDD86B6nVcetDWad+YSdEXAo9ZMvO58Raq/4hgYNDcGQE3rzBvaoxD7Q6Fe1WcoB0Qxzescn9cacL8FcH4YL76/oURZmHYyOHeUvH24n5nTmd+1rfcNNgjECwp2EfxqWWRflyjmMjh+e9LVvaTObH5/344ewQW2q2A+DVvVQHa64LxggENaE6/B4nrSilZCw7/won+Uoe+6qgTjyQmPfPKivbmgzGWBZ84xvT1NQY/Nt/28h994X40z9t5V/+y366u0uYC6ukva5YRYuLP+hG92p0fmDjglfcCyEw/AaJzXHinTGaH2rCLlsUp4qkezPkR/LkxwqU02WskoVVdj5YdK+OJ2TgjfkIVPsJ1AUIt4TxJ3zoXh3Nq6F5NIQm1KTmEkv3pDn5xdPs/OwOgvWBuZ9/gdPa6I5qqrYn2PzRTaT7MkydnCJ5IU1+LI9VtJyg1MxktXD+TxMIXeCNeAnWBQjUBYi0hom2R/FX+dB9OppXRzOW5nWQ7k0zcXSC5jc1zbk9zdBo2F9PuDHE+e9cYOL4FOVsGbtizxoKEppA82oYAYN4Z4zWR1qo3lGFJ+xB3GDJorQlmb4Muk8n1OhSDdPFJmHi2AT5kdZ57bMR0Nn4ng3U31lLzxN9jL4yhlk0scs20pZXQnbiUihPAJqYef1ourj0vOr4q/wz7eGGXxrBKi5eFZr8WIHjf3uSO/7FbsIt4Xm9Vwy/QfWOKuKbY2x8Xwe5oSyTJ6dIdqXIjeQxC+as7xVP0EOw3nmvhJtCxDpiBGr8aD4d/fLn5jJ8Zg4eGKJmTzVNDzTe8HX8ep6Ih473bKDxgUaGnhtm6LkhCpNF7LKNbdpOsEUyc+ya7hybEdCd7TzYRGxj1HnfvO54pZSUU2Uq2Yrz+lOFZBRFUdYuKSlnJrFKeQx/CCMUI775brJDZ7HnUfVF8wao2vEQtXvfdmk4SXFykPzo9SuPFEVZ3Xw6fGI3/MGbIexxf/zpIvzNIScooFxPSmcC8a8Orr3KIqtFUwTev9XdMZ/thZ90uTvmSjKYga8cgzsaIOpCl0Xt0qT33gZ4pvf2x1OUxdAQhvdudaeqmpTw6hAc6IUl6iq+pPrTTjWcB9vArSLGO2the83KDsa8dws0utyO0r4UMP7mSXC5IYGiKPM0mh3mzMQp7m15EICNic00R1sZTPdf99jaUD0bEp0InEIGR0YOkS7Nv5+slJJsOTvvx0/lr6w+0DWDkCd83WMM3UPUF0UTV1ZA/Nr+f4Flzy8gYGgeAp7gzH+HvNdvQ1md1mQwBqBUkvzpn44xPW3xr/91PW97W5Tvfa+Tv//7SV55JUdPT4lUyqJYlCy0yIRtyzUdrrHLNl3fvIDu0Wh9WyveW6yDJzThVJ0JGvjiPmIbYy7vqbIkJIwdGkf3nWXHL2/DX+2f10S7EALdp6P7nHBC3d5LZdRsSSVbwSyYWJdCI5ruVBwyggZGwEDTXV6ud6tsuPjDbmr31eCLzX3XQ+iCSFuEvf/yDrIDWcaOTJAdyFKcLmIVLeyKjZSgGc5z4wl6CNQ64Z/E1jihptCsz62UknRPmuN/e5KaPdVs+4TLd7EWUXYwx8jLo3Q8ugFtjuWYQgiEx3kud/3qDrZ+bDOZvgzZoZzz2rkUbhG6QDOcUJER0DECBt6oF2/Egyfi/PPya2n6XJLxI+OLGoy5vJ1T//MMOz6znXDz7L/PGZdakeleHX/CR/VOp2m5lBIzZ1LJV5zXji0RuoZmOAFEI2jM+VwuF6to0fWN84QaQsQ651dBRxiCYG2ATR/cSMd72skN5cgMZClOFjELFrZloxsaRtDAl/A57dSaQxiB2Svh2BWbrm9dwCya7PzMdjyhRZj5UBRFUVaM/MhF8iPnibTvQQiN+rvfi5Q202dfpDQ9gplPI20ThEDonksBmjiB6lYSW+4lse0BdK+zosgq5Rk9+APMQmaZj0pRFDf5dPj1O+HfvdFZhe02y4YfnoNDw+6PvVbkK07LiYH0cu/J+vX2TqgLuTeRWajAX74KhbV8v1TCj7rgV/bCfS3uPHftMae6xAv9KkinrExvaofOhDuv96LphOd6krc/1kpkS/jJefhf7oJal9YyenR4dIsz7koME1UH4C0dEHT5VttoFv7TgbVXWUhRVhOJ5PneZ9jfdC+G7iHkDbGvYT9D6QHk61aCb0hspC7UgBCCQiXP4eGD82qLdPW2yub8y+cVr2rRpAkN7w0qBRtCx2f4Z/5bCEHUd+tz1B5NzSmsFWsyGKNp0NLipbHRQz5vc/x4gfZ2L9u3B/iP/7GJoaEK/f1lMhmLUmnhwZiXXsrxR3+0tvt42aZN17cvUJgqseWjm2baFinrk7Qlwy+OgJTs/OwOfAnfLb8ehCac8ELU5cajiyTTl6Xvp/10fmAjQp9fpRqhOaGOSFsE27Sp5EysshOMASfQoV+qEqP79HmNKaWkOF3i9FfOkuxKoXk0pJSr5n1plSz6nx6kbn/d/AMjOCcs3qiX6l3VVO+qXuS9dIGE8SMTnPzCSXb/xu75VVm6CSEEnrAHz2IsYV0C2cEcZ7/exZ7f2IW/amGfGbpXJ7ohSnRD9Lb2QUrJ0PPD9P28n1hHFKtsqWCMoijKGldKjTJ28McEGzah+4JohpfG+z5E1bYHKaXGsArZa4Ixui+AEYjhi9dh+ENI6Xx/2OUCwy9+i2TXq8t9SIqiuCjqhf/tXvid+6AmOPfjF0pKGM/D10+u3XYyt0tKODkOPz4PpgoCLIuQBx5qc1r5uEFKODbmtBBZ64Yy8PNuuLsZDJdapbxnC/zZy06lKUVZSQKGEwKLB9wZb7roBEdXYL7DNYeGYSTnnGO4dcv2zRtAFyszGLO1Bu6od7dajJTwTyfgxJh7YyqKcmsGM/30pLrpTGxGFwabqrcS91cxXbzSbtqn+9hUtZWAEUBKSV+qh5HM4MI3toDPkatbHAkEuri+TJcQGoZ2JQIhFxoEUNasNRmMaW72cOjQdgwDdF3g8Qi8Xudd5fNpdHT46Oi49ZqXq2Qe+rZVciY9P+klN5hj16/tIFAXWLHVCZTFJy3J8IujVHIm2z65hWhHdOVUdllEdsWm57FeQk0hGu9rWNAXNDgtlnyx27vbJKWkOFHk6F8eZ/zoBEjIjxYojBcJ1rl0dboEMn0Zzn71HHf81m48bi8lWEGkLRk/Nslrf3KEHb+8jcSW+LxDVWuJtCXjr41x6oun2f2/7FzygKVt2gy/OMKZr5zFKljkRvJYJWtVBcoURVGUWyAlU2eeQyJpfcsv443WInQP/qom/FVNlx906Z+vb79nY5eLFCb7GX7h2yTPveSEaBRFWfW8Ouyph//zjfC2jeBfpLthEvjuGXjiwuKMvxZUbGfCq3sFt4VY6zYm4K5Gd1qjgBNw+umF9VEBSAJfPga/dQ/E/HM+fF72NTifT6qdkrLSNEXgje1OKON2XW6hd3Zy7seuZkUTnuuFXbXujdkWg111cHiFhQ91AfsboT3u7rh9KfiHoyszCKQo603RLHBw4CU64p3omk5bbAPt8Q1Mj1z5MI/6Yuyo3YUQAtOucHbiFFOFhX3YCwQebf5zaB79ymOltClb15eXsqVNxapccyz/ePTvGcneWlnPiro3tGasyWCMpglqatbkoS05aUnGDo/zyn85RMe72ml6QyOesKoes15JWzJ+ZIL8WIHNH+mk8f4GjMW6o7iCFCdLnPnKOTwhD7V7ahYcjrkd0pakLqY489VzjB+bmJnHMQsm6Z70qgrGIGHk5VFCDUE6P7gRb2R1VA26JRKS55Ic/u9H2fjeDbQ+3LIuK5VIG4ZeHAYNtv7iFkINwSX5/rAtm8EDQ5z9WhfFKacMY2m6RDldJli/CEuDFUVRlBVF2hZTp54lP3qRqu1vINK6E1+8HiMUQ/cGEJqBRCLNCnalhFlIU8lOUZwaIjtwmumzL6r2SYqyRugCtlTDB7bBv7gbmm+vIOGczk/B//O8qoQym8kCfOvU2q4YsJIJYFsNbHaxIOtwFp7sXj+tgC5MOVVjPrjdnfF0AR/aroIxysqzpdoJZLjlayfWR9jh593wG/vdG8/Q4IHWlReMCRhOWz63QpbgnD999yx0Tbk3pqIot86WNhemzjGSHaI52krQG2J3/V5Ojh+ncimM0lm1hZqQ82WRLqU5OXb8ulZLcxEC/Mb8E8chz5V+uJa0KVnXt2GybPOalkuG5mEiP8FAum9B+6asPWt2RttexLOs9VhxKduf5fRXzjJxfJLOD2wk1hlFaOuvAoLiyA3lOPnF00yfS9Lx7nbCzWEQLMvr4eoSaOV0mdLU/HsRLkRuOMfJvz/F9k9vo25fLWiLe7yXj2v82ARn/uEs6Z4MXHWTySyapHsz1N9dt6reh9KW9DzWh23abP7opjUftCuMFTj71XOkLqTpeE87sY2xZXuvwJXXVSVnUpxcojrNNoy8OEIlU2H7p7YS3ejMRizGcyClxK7Y9D7ex/nvXrz280BCZiBLfHPc9e0qiqIoK1NxcoCh576GJ1yFN1KF7g+jGT6EroOUSMvENitYpRxmIU05O400VSN7RVkrWqPwK3vhfVudiT3f9RW2XSMl5Crw/74AvanF285qJyU8eREG10FlkZXKo8P9reBWEVcpnUoxr93a4ttVyZbOxO0HtrnbKiXkcT5HFGUl0AQ8vMGpuOaGqSI83+/OWCvd4REoW+BzaebN0ODORnfGclPMDw+2uTeelDCahZ90qc9CRVlJRnLDdE9foDHSjCY0dtbfQejsd0heCsbc1Xwv4NyXH0z3MXgLwROBRjyQmPfjq4NXynKZtkmmdP0FmGmbpEspLNtC13QMzSARqKInqUp7rndrMhgzOlrhne88v2jjj42tz29mM28y/NIIE8cmqdlTTcd72om0RfAEPQg3aioukJQSq2hRTpeZPKVixEutkqnQ90QfIy+N0vGedpoebMRf5Ufzaksy6S+lRFqSSq5CfqzA0HPDDL84sqiT/Zm+LEf+4hgd72qn9a2t+BM+hJux+EukJclPFBj4+QDdP+mlkrn+M0eakkx/BrNgrrq2RGbBpPvHvaR7M2z/9FYirZEle90sB7NgMfDMIGOvjdPycDPtb23FX+1H9+tL916xJWbOpDBVZPiFYYaeHyY/Wlj0bV9mm5LxoxOkezJs+YXNNNxThy/m7vvHNm3SvRkufr+bkZdHsUrWdY9Jd2fgYdc2qSiKoqwSlewUlay6XlCUtS5gQFUAttfAL+6Gd26CmiB4tMVviW3a8JVj8O1T62M1/K0qW/Clo6pazHIKGPBIh3vj2RKe6YH04qxRWpEkcHgY+tNOi5PbJYTTsubeFqfShKKsBB4N3rPFvfFeGYDk0t2GWlapEnQnnepcbhDA5iqoDjhV11aKN7RBzOfumKcn4DlVzEFRbsHinV1XrDKHh1/hzsa7CXpDxHxx9tTfybO9T1IfamBjYtOlPZC80HcA8xZaDumaTkO4ae4HArrQaY1dSeWVrSJjudHrHieRjGSGyFVyRH1RhBBsqd7GkeGDC65oo6wtazIYUyxKfvpTtfxkUUio5CoMvzjC2OFxavfWUL2jisTWOJG2KIZ/EZdg4UzwmnmT3EieTG+a6bNJJk5MkRvOLep2lRuTNpSSJc589Rx9Tw7QcHc9tftqiHZE8UW9ixYaKSZLZHrTpC6mmTozzeTJKazi9ZPgi6GcKnP2a11Mnp6i5c3N1Oyqxl/tdyXgYJs2uZE8E8cnGXhqgNSFFHKWUsT5kTyl6dKqC8aA83ucODbJq//lNZrf0EjDvQ3EOqPobi1FuXpbtqSSLSOX8w61dCoaXfxeN0PPDdNwdx21e2uIbYovXsDKlpRSJbIDWZIX0kxfeq9UsssU7pTO58XJL5xi+PlhWh5upmZPDf4q3229f2zTJtOXYezwOL1P9FMYu/ldgnSPOjdQFEVRFEVZKwRQHYSNCScMs6/BqYSxr9GZ0FsqUsIrg/DfXoTpJSrKuFqdGIdzk8u9F+tbQ9i9yVpwgjGPLd7axBVrJOtUyXEjGAMQ9sI9zSoYo6wcm6qgI+7OWBJ4eRAKC58rXZXKltNa0bVgjHDOd1qiKysY89aN7o5nSfjROVUtRlEWTmLZV+bGdKEhhAbSvfmycxNnGMkO05HoBODOprt5ru9pdtbfgVd3EnLjuTHOTpy6pfEFguZoGxFvlEx59vv3LbE2EoEqwJkvni5MM5mfuOFjB9K9JItTRLwRhBDsabiTn3R9n/QNKswo68eaDMYoS8MqWoy8NMrYwXECdQHCTSGiHRESWxPEO2N4It4rq7IWOud51fy1VbbIDubI9mdIXkiT6c1QnC5RmCgsahjickWSWa2T/slzkk5I4+IPuhl6YZhgfZD45hg1e2qIdUTwRr3OxPdCXgfyyj8r+QrZwRypCymmu5LkR/IUxguUkssXdpg4OknqfIpwS5i6fbXU3VXrVD7xaPM/TuncRC2nSiS7UoweHCN5IUVuKHfDahevlx8rUJwqEmoIXT+0lKtiqWJxssjFH/Qw8soosY0xJ2y3q5pgXcB5wC28ZqQtKSXLZPozpC6mSXWnyQ1mqeRWxhV4cbJIz2N9DL80QrAhRGxjlJrd1cQ3xfAlfAt/r8DMsZtFk9xgjlR3mumz02SH8xQnihSninN/ni0R27SZOD5J6mKKSHuE6l3V1N9VR3RDBM2Yx/vn0mFUchWmzyYZeWWUqTPT5Idz2Obsx5gbymGXbWc7Nxp6FbxnFEVRFEVR1ouZ2wmX/sUQ0BKDrdWwtQbuqHdCMfUhp9pCxOVVy/MhJYzn4d895UyCKTcnpVNlY3oFTeqtRw+0uhscG8nCkesX6a55UwWnXcqjW5w2J7fLpzst38JeyKqujsoK8ECrO69tgFwZTo5DZZ3cRy9b0D3t7phxPzRH4egK+bwNGHD3/Io7zFvRhO+fdXdMRVkPbGlTNItEfFEAQt4IfsNPtuxeyqxiV3hl8IWZYExDuJGWaBsbE5sxNAMpJYeHD1Iyb22VgBCChnAjHVWdHBs5fNPHaULjrqb78On+mb87MXoE077xsU7mJzg5eoyWaBsCQdyf4M0db+OHZ/8Z28Xg0EpxefGxEAKPx4NhLG4EpFgsYlmr73lUwRjlttmmTW4oR24ox9hr4whDoHt0/NU+Qo0hgvVBgrUBfAkvus9A92noPh2ha0hbYps2dsnCLJhUsialdInSdInCRJH8aJ7CRBG7YjuPtewlCaPYFZujf36MY391YvYHSie4o1xRnCxSnCwyfWaanp/0ohkawboA0fYogboAgRo/voQP3aeje3U0j4a0JHbFxiyaVLIVyukyhYkChfEiueEc+bGC8xjLdib3V8jcdSVnMn02SfJ8ivP/fBFf3EesM0q0LYK/NoA/4cPwG2gegbQkVtnCKtmUUpeObyxPuidDbjSPXbaxTXtBx1ZOlXnlPx26aSsze5VccUpbkhvOkxvOM/LyCJpHJ1gXINIeIdISxl/txxvzYgQM9Et38KyKPfOaKSXLlKZLlKaLl8bJUclVsC0n3LZSAiGvV0qWKSXLTJ+bpu+n/WgeDX+1n2h7hGB9kECNH3/Cabmk+zQ0Q5/5zLSKFuVsmUqmMvNeyY/myY3ksCsSadnYK+i9ciOVnMnUqWmmzyS5+L1u5/2zMUqkNUyoKYQ34sEIGGiGhlW2MfMViskSuaEc6Z4M6d6M83uuzP99U5wq8cRnnpw1fGPmV0aASlEURVEUZSXShRNG2dfgzniacMb06OA3IORxAi5xv7M6uj4EjWFojzsTQkEDdM2ZrDM05+eXy+VQzL96HA70Lt9+rBZFEw4NQUZN+i+rN7W7O96LA1BYh6v7LQknx5ygV+31a5UWTAjYUgWtUaeViKIsJwG8sd35vnXDUAb619HifNOGwYy7Y8b9Tgh4pdhW47SrdLNV5VM9Tos6RVEWpmyVGcuOUBuqA6A9voGWWBtnxk+6up2jI4d4+6Z3UxWowe8Jcm/rg9SHGxBCkCxOc3LsKNZthE2ivhhv3fguJnLjDGUGrvvfNaGzr3E/dzffhyacL6h0Kcmrgy/edEyJ5JmeJ7mz6R7qww1oQuNNGx6haBZ5qf/ArJVjNKER8ASpClQjEAyk+7Bna++wTAzDoKqqira2Nnbs2EFLSwuJRAKPZ/G7THz+85/n5El3X2dLQQVjFFdJWyLLErtsU8lVyPRll3uXbplVtqG88j7oVourXwvpngzpHpevCFYQaUksyyI/mic/mmf4hZEl2/Z8KsusJrYpsU2TdK8TfFgXbLBtJ+iTzWfJ9q/ez81bIW2JVbrq/XPzc1lXmOuldq+iKIqiKMoiiPjgT96x3Hux/KSEVAn+8AD88xlnklyZ3UgWTqkJ/2Xl02F3vbtjHhxav6//81NO+zQ3gjEArTGn1ZUKxijLrSoAnQn3wqejWRjLuTPWamDZMJl3zhXcCo4EDKgLOb+TlVDseEcthLzujvnkxfX7faIot6NQKXBh6hxba3dgaAZVgRreu/XD+HQ//aleimYegYZX9+I3/AQ9IaaLU0wVFtbfNFvKcHj4EG/peDtezcOuujsIeUNIKemevsBwZvCWj8GWNmWrzJaa7Xzijs/wXO9T9Kd6yZTSSCmJ+eNsq93JmzveNtNGqWJVeKr7p0wXZy/RlSxO8d3T3+AXdv8SMX+ckDfMo1s/QGfVZo6PHGY8P0qunMOWNoZmEPAEifsTVAdraY2101m1mUODL/OdU19bccGYRCLBgw8+yP79+6mvr0fTlrCfMCz59tyigjGKoiiKoiiKoiiKoiiKMg9SOhM3/+/z8IXXIL8Oq2UslAQmCtCbXO49Wd82xKE64N5ErWnD8bGVMUm7HLqTTjDGrcnvmiC0xZxqHev0KVVWiPa4E45xg5ROKGYi7854q4EE0mUoWU41PDcIAQ0hZ7yVcN6xrcap8ueWbBmOjKzf7xNFuR2WNDk+doS7mu+lKdKCEIKNiU18Ys+vkCxOU7EqCCHQNR2P5kEXOk+c/xEv9D+7oO1U7Apnxk9yd/N9RLxRakN1CJyKNV0Tp8mVb32xb8Uq8/TFn/KWjW+nM7GZpkgzyWKSkllASgh4AlQFavAZPqSUSCSnxo/z8sAL82qJdGLsKI91/YD3bPkAIW8Yr+5jT/0+ttXsIFvOUrZKSCnRNA2v5iXgCeIz/DOVaWarPr9cGhsbef/738/u3bsXvWXSWqOeLUVRFEVRFEVRFEVRFEWZg5QwVYQ/egH++0ugihHO06WJUbdbSygLs6Xa3RX+fSkYXse/03QJTo/D3U3uzJcYGtxR77SWU13bleXUmXDaGbrBlk57nPXWRi9XdsIebgVjwKkYsxKCMWGvE7Q0XCwUcGZCnSMoyu3oT/XynVNf46M7P0ltqB5d04n548T88eseW7Eq+Az/LW2nZ/oCvcludtXdgSY0pJSkikmOjR5B3kas15Y2Lw08R97M8eYNTlWYYOT6knwSSckqcmrsON88+Y9MF6bmNX7FKvNMz88YzQ7zvm0fpiHSjE/34TP8sz4Xlm2RKaVJFqZv6/jclkgk+OhHP8r27duXpWqLlJJyuYxlrc4TVhWMURRFURRFURRFURRFUZRZSAnjefgPz8D/PKpCMQthSzg74VQYUZZPe9xpx+GWvhQki+6NtxodG3U+G9xaSby1BjyaCsYoy6s5CjGfO2NV7PUZeKjY7n/nJQLg1d0d81ZUBaAx7F71MXBChhPrqN2WoiyGk2PHyJTS3N1yPx3xTurCDQSMIJrQqNhlimaRTCnNWHaEoczALW0jU05zeuw422p24NGdtHXX5Bkm8mO3te9CCDSh8bMLP2Eg1cf+5ntpi3VQHazBZ/ixbIt0KcVAuo/TY8d5ZfAF8pWFlSKzpc2p8eMMZQbZU7+XTdVbaY62EvMnCBgBhBCYtkmhkidVTDKZH2cwM8D5ybP0JC9g2ivn4u/BBx9c8lCMlJJsNsvIyAiDg4MMDQ0xOHjr7bOWkwrGLIB+6cRDSrDVxbyiKIqiKIqiKIqiKMqaJyUMZ+F3HoMfnIPiyrkvuipYEk5PLPderG8Cp02Pm9ULRrPrrwrE612YdoJfbs1Vb6l2KsawAlqlKOuTX4eWiHvVQCqW81mx3piLEYzxO8G55ZbwQ33YvfEsGy5OQ6rk3piKsl71pXoYzgwS9cUIecN4dA8CDUuamLZJySyRr+QoLDBUcrWpwhSWtPDgVHB5aeCAC3su8OiemfDKxenzxPxxAkYQQzOQ2BTNEulSimw5g5S3/gGbLE7xbO/POTj0MhFfFL8RwKMZgMCWNqZdoWgWyVdy5Mo5JCsrDJBIJHjwwQevC8VI6VS0sW2bUqnEyMgI2WyWUslpE9XS0kJjYyPiUqpxZGSE8fFxwAkmhUIhwuEwsVgMXdfRNG3msVJKRkZG+OpXv8rk5CSZTIZyefVeBKhgzDy1tHj49V+vpbHRw2uv5fnrvx5f7l1SFEVRFEVRFEVRFEVRFlHZgmd74d8/DS8OOJPgysLYEnqSy70X61vY66zw11xa4S8ljOScViHrWdckrhbWb487v6v1XolHWT4hr/M6dKsaSMWGoXVYMWYxgjER36Xg3DKrCrgbjMlVoDfl7mepoqxnFbvCZGGCyYL7qXSv7uWOhjvx6k5ZsYtTXfSn+lwa/coXT9EsUMwWXBr3xvKVHPnK6itVdeeddxKJRK77+0qlQldXF88//zynT5+mVHLShpcDM48++igNDQ0zYZeDBw/y4x//+JoxhBDEYjF27drF3r176ejoIBAIAFBbW8t9993HD37wg1UdigEVjJm3+noPn/xkFZ2dPr7znWkVjFEURVEURVEURVEURVnD0iX40hH4k5egO7nce7N62RKG1+HE6EoS9kJ1wL3JbtN2qkCs95Y/gxmngpRb7U0MAW1RGEi7M56iLFTQA43Xz7fdMr8Bv7gb3rTBvTFXgzYX21FdFvSA7mL7olsV80HcxWPLltVnnqKsFq3RdjqrNqMJDdM2eW34FcqWKve0VDweD52dnRjGtdGOUqnEgQMH+PGPf0wud+OwT6VSmQnJXB7Lsq4/kZ+cnOSZZ57h4MGD3H333bzjHe+gqqoKwzC499570XWdr3/96+Tzt151aLmpYMw8eb0Cv38FnHkoiqIoiqIoiqIoiqIoi8a04cwE/Ofn4IfnnICMcutsCSPrsJXGShLxQiLg3ngFc322R3m9kumEY6IuThJ3JOCFAffGU5SF8BtQH3JvvKAHfnWfe+OtZwED9GVupaQJaIi4W7kmU4Z+FYxRlBXPq3vZ13Q31cFap7VOZohzE2ewb6OtkbIwiUSCqqqqmaov4LROOnr0KI899thNQzEAlmVdE4zx+WY/ec3lchw4cIBMJsOHPvQhqqurMQyD/fv3Mz09zfe//31se3X+7ldAV8LVwesVBIPq6VIURVEURVEURXGDr8pH1Y4EVdsT+NxcdqgoinKLLNsp5//nL8Pb/wH+6bgKxbghW4aUeh6XVdjntL9wS8GE8dW7UNQ1toT+lLtjbky4O56iLETQ424wRnGPR3evHd6t0gW0Rt0bT0rIltz/HFUUxV260Lmj4S4ean8LuqbPVIsZyqgk71KKxWKEw9f2sstkMjz33HNkMrOX56xUKtcEWbxe75zbsyyL1157jccee2ymfZKu6zz00EPs3bt34QewQqiKMfPk8Qh8PhWMURRFURRFWe2C9QEibRECNX68ES+aR0NaEqtkUUqXKU4WyfRlKU4Vl3tXFWXN0n0auz67g9p9tYBk6PkRTn/pNJWcudy7pijKOpUqwrdOw9dOwDM9UFmdC+BWpGTRmfxSlk/AcKrGuKViOav81zsJTBXcHbMhPPdjFGWxRH1O6zVl5dE1WO5+BpqAOpeDU8kS5Crujqkoyq0xNA9VgWpKVhHTNjGEQXWwhq01O3jjhkfw6l6klAym+3mp/zlVLWaJBYNBAoErSXcpJVNTU3R3d8/5swutGHP1Nl5++WX279/Ptm3bEEIQCoW49957OX/+POn06iv5pYIx86RaKSmKoiiKoqxemlcjsSVB2yMtxDfH8IQ96D4dzaMhNAESJxxTsbBKNpVsmVR3msFnh5g4PoldVhd7yjpy+bJnEScxQ00h6u6sxQg4l6S1d1TT3xJm+mxy8TaqKIryOpbtVIR5ugf+7GU4PKIqmyyGgprwWnYBD0RcLM5WsVQ1JXACX5MuB2PqVTBGWUZ1IRBqCmRF0sXy/240ATVBd8dUbfkUZeWI++P80t5fI+yNYCPREPgMHyFvBI/mASBXyfG9M99kqjC5zHu7/vh8vusqvQwMDMxUc5mNZVnXVIzx+/3z3m65XOapp55i69atCCEQQtDZ2UljY6MKxqxVQkA4rF/Tt0tRFEVRFEVZ+YQmCLeG6fzARprf0IjQnfO5687rhPNYzaPhCYIv7iXcEqbpgUaOf/4kfU/0L8PeK8rSi2+JE22PkB8rMHVqCnuRSiZIS84Eb6SUSEtimyqApijK4pPSaQNzcRqe74PPvwZHRsBSFU0WTVEVA1t2QcNpkeKWsgVpVVwRgAmXW0o1qmCMskwEKpi1kgmxMirG1LpYMUYCwyoYoygrhi50EoFqqoM11/1vtrQZy47wo3Pf5ezEqWXYO8Xj8WAY18Y6pqen5/Wzr2+lFAwGEUJcU0VmNr29vUxMTFBbWwtAOByms7OTrq6ua8ZdDVZdMKalxcNddwUBwaFDOQYGrl92outQX+/e1Z6mQWurd9kTuYqiKIqiKMoCCKi5o5ptn9hCbGPMqQxzmYRKvkJhvIBZNBG6hjfqJVDtRzO0meBMMV1i4ujEMh2AoiwxAZ3v66DxgQaGXxwhfTFFeZGCMbmRPEMvDNN4XwPSlgweGCY7kFuUbSmKooATiJkowAt98JPz8NIAnBpXLZOWggrGLC+B0xpFc/G+ZtmCtGqlhAQmXQ7GRH3O70xl9ZTlUB2Y+zHK+qUJiLtYfUxKGFOXgIqyYpStMsOZQTy6B78RwNB0CpUiU4UJzk+e4eDQy/RMX1QtlJbJ5WotV5tPtZjLj7s6wBKNRhe07VKpxODg4EwwRghBW1sbmqapYMxi2rs3wF/+ZRubNzslfnp7y3zmMz0cP35tzcqGBg9PP73Vte0KAdGo5tp4iqIoiqIobor6wOPyqYotIVOG1VzAoWpbgj2/sZtArX8mBS9NSbonQ+8TfUyfm6aSN5GWdFZfGRq+qJeq7QkaH2wk2hah/6f9FMbVclhlfQjUBAg1udw0/ibsss3J/3ma8/98EaSkOF3CKllLsu3VyqtDxDv34xaqbDmf94qylkjpnMuULMhX4NgofOsUHOiD4QxMFdSk81JSH+/LSwgnGOMmS6oWWeB81mRcbCklhHNd5zecylaKstTi8++soKxDi/F9olopKcrKkSol+YcjX8Br+NCFhkBgSZuKVSZXyVG23DvpeeL8j3i+7xnAqSI8mR93bey1SkqJlPKacIzPN7+0YrFYxLKuXJQFAgGCwSC53PzSiaZpkkwmr/m72tpaNG31ZSdWVTDmPe+JcdddQbxe54mOx3V+9Ver+Z3fGbjmcYYh2LTJxeiqoiiKoijKCvatj8EjHe6OOZSBX/gWPL9KOwiFW8Ls+dyua0IxxakSPT/ppedHPZjFG8/QFMYKJM+n6Hmsj/imGLmRPNJWU2fK+hDdEMGf8C1ZC1kzZ2Lm1KzPfL1vC3z9o+6P+9OL8OhXV3cQUlHAeQ0nizCSdcIv56bgQC881+eU6Vdf58tHPffLSwBhl2+T2lJVW7rM7eCXrkHIo4IxytITYnFC2MracbkCmZvcDBcqinJ7bGmTKiVhCd6X6VKKdCm1+BtaQ0zTxDRNvN4rH8Th8Px6IOZyOUzzysmlruvU1dXR3d09r5+3bZtC4doiJbFYTAVjFtvr788KAR6P6m+kKIqiKMr6Ji7/cfG0SAh3x1tKRtCg4z3thJpDMxP8lVyFM/9whqEXR7DLc9/Ftys2U6fn16dVUdYEAZHWCJ6wey1pFZcJd9tgXDWsoqw6UjohmL4U9KfhwjRcmIKBNPSmoGcapouqKoyigHNOH3D5DrAtVaASnM+YssvBGE2Ab1XdsVfWErdDD8raIgSEXHyNSFRVOUVRlPkqFouUy+VrgjE1NTXz+tlsNkulcqXco6ZptLS0zDsYI6W8rmXSfKvVrDSr6jT7Jz9J85GPJOjsdJ7s8XGTr3999gkLy5IkkxbyNu+G+P2CcFi/vUEURVEURVGURZfYGqfx/gY0w0mt25bkwne7GXxuGGkt3hSZ0ASaV0PzaIjLs9cSbNPGrjh/bofm1TD8OgiBtCRmwbzueDSvhuHTQRNIW2IVrVvertAF+qXjuZySkpbErthYZev2ZxsF6F79yvMlAOlsw6pc2m+Xfl2aoTm/G0ObSQFI2zkWu2zfdlWgy2Nr+lXJBXmpzOml58w2b/14hC7QPM42Zp4rAFtiW3LmNXY7z5cn7CHaEUHTV99qjxu58ju/KuVnSyzTxi7d/u/8mm15NXSPhtC1K69j28X3iqKsILaEdAlKi1TJQAKW7bQ/ypSdP9MFGM/BRMGpaNeXgoGUE3wpms6ESqHi/Lt6uynKjRkufr1fblWmgjEOt4MxAnd/X4qyEAGVkVdmIXC/jfdinVMqiqKsNdlslnw+f02VmOrqaoLBIPl8ftafTaVSFAqFmVZMhmGwadMmnn/++esCLzei6zrBYPCav1uqatNuW1XBmEOH8rzrXed54AFn9e/Bgzl6emZvhj44WOHd7+5ievrWr1I0DT7+8Sr+6I9abnkMRVEURVEUZfFpHo3WN7fgjV5Kz0uYPDlJ70/7Fi0UIzSIdkSp3lFF9e5qou0RfDEfQheYeZPcSJ6p01OMHRoneSGFmZ/9zo+/2k9iaxyhCZLnU+RH84QaQ3S8u52mBxsxggb5sQL9Tw0w8NQgpWmnxmm4OcSGd7XTeH8DnrCH4nSJ0VdG6ftZP5n+7A1nC+ObYwTrnQubTF+GTJ/T4DvSGqb2zlpq99YQ3RDFG/ZgW5LieIHpriSjB8eYODZJJVu5ftA5nzAI1ASo2p6g7s5aYp0x/FU+dK9OJWdSSpaYOj3F5IkpJk9NzRzfbIygQWJrHE/Ig1WymD6XpJwqo/t0Yhuj1N9dR/XOaoINATxBD3bFppytkO5OM3F8koljEzd9jmbjr/KR2BKn5g7neQrWB/EEDYQusMoWlUyFwniBdH+WVFeSzGCObH8GszCPa5NLz1OkPUxsY4z4xijh1gi+qBfdr2ObNmbBojBeIHUxzdTpKaZOT1MYL8w9NiAMgS/qxRvz4Yt5ibRFSGxNzIRuAjUBGu5rwJyljn8pVWb6zPSc4atwS5johsisj6lkK0wcn7zt96kRNIhvilG7t5aq7XFCDSE8IecOfyldIt2dYeL4BJMnpkj1pGEek3r+Kh/xzXE0j0YlW2Hy1BR22cYTMqjaUUXD3fXENsUI1gfQvTpWyaKULJG8kGLi6CTjRycoThZv67gUZaVIl+BzP4Qfnrv1MS7lx64hJViXJtpV2x1FcZ/bQQvVRukK14MxwmmnpCjLwaPWBSuzWIzQnqoYoyiKMj+pVIpMJkNdXR3gBFMCgQCNjY1cuHBh1p+1bZuBgQE6Ojpm/q61tZWmpiYGBgbm3LbX66WhoeGav3t9a6XVYlUFYwCGhyt8+9vJeT1WSiiVbLq6SpTLt35nRQgYGJg9gKMoiqIoiqIsP2/MS+2+mistlAomA08PUsncQoBjHnS/TttbW2l/Wyuh5tB11Ta8US/eqJf45hjNb2hi5OAYXd88P+skeXxznH2/fQe6V+fMP56l/6lBtn1iCw331s9UwYm0hNny0U14wx66vnkeb9TL9l/eRt2dtTP7EKoPsuHd7UTaIxz+06M3DJhseGc7rW9pQUpJ3xP9HPvrE9TdVcuWj20itjE2sz0AzXACDuGWMA331DP03DDn//kC+dGFXQjV7aul8/0dxLfE0X36NSsMfDEvvpiXaHuE5oeamDo9Tde3zjN9NjnrmIGaANs/vY1YR5RyusyRvzjG+LEJNr6/g7a3tBCoC1yzHc3QMAIGwdoAdftqSfdmOPeNLkZfHZvfQQio2l5F5wc6qN5ZhREwrlspoRkanqCHYH2Q6l3V2G9rJT9WYOi5Yc7+0+wzyt6ol7a3tVK7p4Zoh9Pe6EbjG34Df8IJ57S82Xm+zn/nApMnpmbd99o7amh6QyOB6gC+hA9f3Is34r1S6QhIbImT2BKfdT8njk9y6I8OU67Mfq3UcG8d2z+1bdbHJC+keOn/eplK7taXDAbqAmz5SCd1d9XhS/iue84C1QEC1QFq99WQHcjR+3gf/T8fwJrjbmysM8ae39yNL+YlP5rnhf/zZUDS+YFOmh9qvO73oxkanpCHcHOYxnsbGD86wblvnCd1QfXPVtaGoulUdFEUZXUQuN+Kz1QTmTPcrpwjAH11LsBV1gBDvfaUWRhXism6RlWMURRFmZ9UKkUqlZqp+gIQCoVob2+fMxgDcPHiRd7whjcghEAIQW1tLbt372ZkZATTnP3DOJFI0NbWds3fXa5As9qsumDMwkjSafu2QjHgBGyyWRvblmiL0dRdURRFURRFcUXNzmo8Yac6hJSS7ECG6TPTi9JbwRv1suVjm2h9Swu63wl4SEtilkykKZESNP1KeyV/tZ+2t7YQbQtz5C+OkxvKzbmNWGcMq2xTv78Oq2Rh5k10v9N+yPAbtL+9jfHDE9TuraFuXy122aZSMS8FP3Q0XaNmVzUtb27mwj9fnGNbURruq2fHp7cRbAwiLUklV8G+VMFD04Wzbd0JfLQ+0oI37uXE50/NqxqG0AXNDzWx/dNb8SUu9aGVYBZN7IrtXNhpTssg3afjCXmou6uWYEOQU186zdhr4/Oq7uEJewg1hkhsjbPx0Q40r4a0JWbRaT0lpUQznG1cblEU64yy8zPbscs248cm5ny9JLbE2fc7dxCo9iMuta0yS5eO41KpA6GJmXY+l/891Bikkpt7NtkT9tD0YCPRDRHndSWvtEuyzUvbEALNEM5xaALDb1C7twZf3Mfxvzlx0zCR0ASJrXFa33KDapiSK62mXLy4tSs2lbyJ0JztX/6DcK/0aqQ1zB2/tYdYZxRN15zn7FIrI9uSCJwqObrPeQ1H2sJs+9QWgnUBur59Yd7VjwI1ASItIVrf2krDPfUIXWCbErtsXnmvGALD51QO0n069fvrMAIGx//2JNmBrCvHqyiKoijzJXEqMrlJVTS5wu3nQqIqZynLR723ldksxtSY+rxTFEWZn0qlQk9PD3v27MEwnHiHx+Ohvb2dQCAwZwWXs2fPUqlU8Pmce7Jer5dHHnmEgYEBTp06hWXdOPnu8/l497vffV0rpaGhoXm1YVpp1ngwBiYm3Imclko2xaIkGFTBGEVRFEVRlJWqZk/1lf+QkOpOkxuZvc/qrRC6YON7N9D+jjbEpSWdhfECowfHGD8yQX4sj23a+OJ+4ptiNNxTR3xLAk3XSGxNsOvXdnDsr09QGJv9oqVqW4JIW4Sxw+P0PNZHOVWm6cEGNry7HU/QgxE02Pi+DhLbEmT6s1z8QTep8ylCLWG2f3ILoaYQQhO0vLGJ7h/0YN9kSasQgnBLmJ2f2U6gNkB2MMfoK6NMnpyiMFEACf7aAA1319FwTz2+hA/N0Gi4p578SIFTXzo9e5hEQN2dtWz75Bb8VX4AilNFRg+NM35knNxIHqto4Ql7iLaFaby/kaqdVRg+nXBziO2f2kY5WSZ5fu6KG0II2t/eSqA2gGZo5IbzjL4yysSJSQoTRaRp46/2U72ziuaHmgg1Om1agw1BOh7dQLovM2v7Jk/Ew/ZPbyVQ40cIgVWyGHl1lImjE6T7slQyZSeoEvIQaggSaYsQbY8QaQsjdI2h54fnPIbCRIGxw+NEWsMUJgtk+rOkutOke9IUxgpU8k74KVgXoHZvDY33N+CvcvYnuiHChne1k+7NYBWvv6iVUpLqztD/82tLpXqCBjV7ambaDhXGC0zN0SYpO5DFmkf/gJGXRsmPFvCEPHgiHuefISdcZfhuv157sD7Izl/dQXxzzAkS2ZLk+RSjr44yfS5JcaqEpgsCtQFq7qihfn8dwboARsCg4z0bsEoW575xfibUNBuhCbZ9epvTGsqGZFeKkZdHSZ53toOAUH2A+rvrnfdK3IfQBNW7qmh7Wyunv3xm0dq6KYqiKMrNuF3VxKvarcxw+7mQEqzVN8egrBHqNFWZzWK8PnxrfoZSURTFPadOneKd73znTDBGCEFHRwe1tbX09fXN+rPpdJrTp0+zd+/emb8Lh8P80i/9Eo8//jinT59mfHycctmpCh0MBmlubuYNb3gDe/bsuWZhm5SSCxcu3DRMs5Kt+a+dyUl3gjHlsqRYtAkGVWxaURRFURRlJRK6E+64zDZtMn3ZRakWU72jiva3t6EZTmWK/Eie0185y+irY9cECbIDOSZPTDJ6cIwtH99E0wONziT5ziraHmml65td2ObNd9Ab81LOVDjzj+dmKk3kx/PEN8ep2VPtlL7cV0MlU+H8P19k+PlhpC3J9GcJNwTZ9umtAPjiPoL1TuDlZgy/ge7TyQ3lOPZXx5k+m7xmAj/Tn2Xq5BSpi2m2fXIrvpgXIQQtb2pi6LmhWUMr3qiXzvdvxF/td56v0QLnvt7F0AvD2OVr7/wnzyUZOzzB5g930vpIC5rHqe6x8X0dHP7TI8i5JgoEhJvDTgDkQooz/3iOieOT1xxLdjDHxIlJkudT7P71nfgvhVyqtiWItIRnDcYktsYJt4SdC0IJgweGOPXlMzds15U8l5w5/nBLCCNgUErefOzL7LLN8AvDlJMlkhdSZAeylDOV617Lmb4M40cmSPdl2PoLW/DFnd9J3V11eCNeCsUbBK9sGH1llNFXRq/561BTiHv+TWQmGJM8n+LkF045271N+bEC+deFwIQmaLy/4baDMZpHo+2RFqq2J2aq64weGuPsV8+R7slc89h0r/N8jR8ZZ/svbSPSGkbzaLS/q52JE1NMnpice4MCYh1RpC0ZeXWUc1/rIt177Xay/Vkmjk+RG8qx6SOb8IScVlvNDzZy/jsXKKdUm15FURRlabnZ+kgIp2qAobkfuFmNvItQMWaWywNFWVRuv6dXYYcFZRaWfel36uLacRfWSSiKoqwbQ0NDjI6O0tHRMfN3NTU1bNq0if7+/lmrP1uWxaFDh9ixYwderxdwgjWRSIT3ve993HfffUxMTFAoFBBCEAqFaGxspKqqCl2/9sM6lUrR29urKsasFKYp6e52bjifOzd3Wff5KJclhcLq+wUriqIoiqKsF96o15mAvnSXxjYlmddNWLtB9+p0fmAjnogTILBKFme+eo6Rl0ZuGtrIDmQ5+9Vz+GI+qndVoXt1Ot7TzuCBodlbq0iYOD5JdvDKY8ycyeihMWp2VzutaDRBpi/L+JHxaypejB0enwnGaIZGsD44azDm8rGc+3oXU6dv3H7KKln0/3yAUEOQzg9sRGgCb9RL6yMtJC+mbtrqqOWNTTPBBbNgcvH73Qw+O3TTCh3FySJd37pAtCNKYmscIQT1++uIb47ftEXQ65XTZU5/+SwTJyZvHI6yYfzwBP1PDbDpw5sQOhghg/jmOBMnJ296LKHGEIbfuYySSHof77thKOb1+zJ1amFhiNTFNOnuzJxVTGzTZvDZIRJb4rQ+3AICPCGDWGeUwvjsFYnWgkBNgPZ3tqF7daSUJLtSNwzFXGabNmOvjSNNyV2/vw9P0IM34mHzhzaSupDCLMy9sMLZTpKz/3TOCd/dgFWy6P1ZP1U7qqi/uw4AX8JHbGOM8cPjt37AiqIoirJAUsINisjdFhWMcQgWp2LMPAryKcqiqLj82psuQteUu2OuVyUT8re/ZuG2mLb7645UxRhFUZT5syyLF198kQ0bNsxUcBFCcMcdd3DgwAEqlZt/UUgp6erq4uzZs+zateuan/f5fLS2ttLScqXt+s1an9u2zenTp+nv73fxyJbOmvzaGRyssGXLSQBsl5oUVioqGKMoiqIoirKSecIeNEO7snrJlvOqzrFQVTsTRDdEZi4Qps8mGX7x5qGYy3LDeQaeHiS+OYbhNzCCBm1va+XUF0/f/IckpC4kr7v7lO5OX/k7CZn+zHXhjFKyhFWyMPwGQhd4Y945j236bPKmoZiZXbIkPY/30fa2VrwRL0ITxDfFCTWEyA1dH7wxAjotb25GaE41j+xQjoFnB+cMfBSnioy8PEJ8cxyhg+7TaXqwcd7BmLHDE0wcn70CiG3aTJ2Zppws4a++1Iqow/ndyps8CbpHQ1xuru7yarlrSGZd6XE1q2gxdWqapgcaMQLOJV6oPjjHT60NLQ834wk7ITW74lTaeX0Fl+tIGD82wdihcZofarr0e49SvbuK0VfG5tymbdoMPT9y01DMZWbOZOLYJLX7atA9+ky1GRWMURRFUZaSBDIunxKLS8EYBbwu31235PJPfivr1zwy4gtyoA8+8DV3x1SWjwRKlruf/yoYoyiKsjAnT55kfHyc2tpapqamOHv2LIcPH8Y05/4Sn56e5umnn6alpYV4PH5d+OVmYZjLpJSMj4/z7LPPUiiszsV4a/Zrx3S55uTAQJk//uMxamoMzpxxpwqNoiiKoiiK4h7dqyP0a/udzqf6w4IIiG+Oz4RMpJQMPTd8TZue2Yy9NkYlt2Wm4kjt3hqMkIGZu/F+SiT5G1T9KKfKSCQCgbQkudH89T9rg1lwgjEI5/mZjZSSTF+W4ixthC4rTZeYPpek/i6nEoa/2k+oKXjDYEysM0ag7kpIY+LoxE2P9/UmT02DLUEXICDSHkH361hzLHuWUjJ0YGhe2yhNl6jkK/ir/QBO2EfcPBtUSpaxKhbapYBM61taSF1Mz/s1sFiKk0Xsq5ZtX26JtJYJXVB/V+3Mf5t5k9FD4/Nbxihh6Lkhmh5snKl8lNiamKkmMxurZDN6cHTWx1yWG845r41Lv475BNQURVEUxU1SQq7ibp7XEOA3IKu6A+L2KZdlQ0EFY5Rl4naILqJOfdcUKSFXdu9zTwDBNTtDqSiKsjhSqRTPPvssiUSC1157jYGBAYrF+ecWTp8+zRNPPMGHP/xhdF2fMwxzmZSSQqHAj370I7q7u29195ed+tqZp9FRk89/fhwhhGtVaNYbQ4OmCARcfNVlyjCccb+En+I+r+78/t3sG5oqwsjsHSEURVGUdeTqUAwAEqyyuxX/PCEPkebwTMUQM2+SPJ+c98+XkmVSF1MELlUn8Ua8RNsiTpWWG5FOCOb1rj4uKSWlm4RZLgclhBBONZ1ZWGWb3EhuXgEPaUmmz0zPBGO8UQ+BmsANHxvfFEf3Xtn21JmbHOsN5EfyM1VTLj9f/oSP3PD1QaCrVbIVMv3za6NllSzsypXn0wgazjLom5xhTp9LUpouYQQMhHCCMYbfoPtHPWQHs5iF5al9b5Wta6rwiHWwjDvcFMIX9838d2GieE3bsblkB3PkxwuE6oMITRBtjeANeyglZ5/lK04VyY3M/hq8rHJ5JvISj7rzqyiKoiyxyxVjpLx0iuMCjw5RH0zM7+twzRICalws0nc5xLTMeWtlnZIS0ioYo8zClk4gsi7k3phujqUoirIeVCoVnnrqKYB5VYl5PcuyOHDgAJZl8fa3v52qqiqEEDcNyEgpsSyLkZERfvjDH3Ls2LF5V7heidRduQVwXl+r95e93OpC8OUPwJs2uDfm987AL38XUu53SVBc1pmA7/8ibKpyZzxbwl8fhP/tx6CanCmKoijA9YEOAZrX3XCAJ2gQqAvMXCwUJosLrkqT7c/C3fUAGH6dcHP45sEYuOH411yASG5SQUVyzbnrHE+FXbbm3XpK2pLcaGFm6bGmawSq/WiGdk3VEqEJws0hNM+VjVdtS9w0RPN6miGutC3CaWNkzCNlXRgvzDsUJaXz5+p9nk12IEv/zwfY+otbEIZA9zqtomr31TD66hijB8dInk9RnCq6eumg+3T81X68US9GQMfw62iGhjA0NF0QbglfWxVosVo8rSChppBTKerS+zE7kF3Qc24WLYoThZm2U8GGIEZo7mBMbjA37+1c1zJsjteXoiiKoiyGfMVZ5R/xzf3Y+fBeCsasdwKont9p7byNqwVgyjKadrlQvlufOcrKIHE3PCUE1IfdG09RFGW9uJVAzNUqlQoHDhygv7+f++67j02bNlFTU4PX63Xay0vpVBbPZBgbG+Ps2bO89NJLjI+v/tbgKhijLJliBYbnv4BzXuJ+548Kxqx8fgOqXLxZULFgJKtCMYqiKMoVr6+YgRAYPh03TxM0j3ZNxYdKpnJNtZH5KE5d2SOhCzyR2esQ25W5Z+CvDqPc1BzDSEvO2aLoapVsGWnLmUo9RtBw/v2qazPNq+EJeWaCC0IINn2oc97beD1hiGtCNjfdt5x5fSDBRb2P9+GL+Wh7Wyu63wmj+GI+Wh9pof6eenKDOcYOjzP47BD5sfytB2QExDbGaLi7jlhnDF/ChydooHt1NK/mBGM0gdCdANF8y5+uFZ6w55pKUcWphd3Jtys25eyVXgWekIE+j9dXOaP6RiiKoiirS8F0qi67NUnt0VQlCHAmdatcrBgDML7Oq/Aoy2vC5WBWwHCqyM/nclVZ+WwJ09d3er4tqmKMoijK8rBtm4sXLzIwMEBdXR2xWIxYLIbP56NSqZDL5chkMiSTSaamprDttfFlroIxypLJmzA0v4r281YVcP70ptwdV3FfyAsxv3vjlS0YdPn1pCiKoqxulWwF27yqlYwG3qh3zrY7CyEMbSYIAU4bHrnA64JK4cpEvNAFnjkqoMynPKUbFSylLbEWEPKRlsQ2bXTdeT50n454XabgcoDDPfMLf1hla1HTs5Wcyel/PMvE8Uk6P7iR6IbITGslX9SLL+IlvjnGhne1MfrKKN0/6SM3mJtfgAlAg3BTmI3v66DpwQanKop+5dgvP/fSktgVG1lyAkqX92G9MILGNRV+Flq9SVo2VulKGMzwGwh97teruYAAmaIoiqKsBPmKs8q/KeLOeF7d3Xs8q5UA5lkIcd7cXlSoKPMlcf/evUeH2qB6Xa8VtoQxF8NTAmhUFWMURVGWVblcZmBggIGBgWvuKa7mdkmzUcEYZcmUTBjOgGXDPO43z0siAAl1Ib4qNIZBd3GepmzBUNq98RRFUZTVr5KpYBVNpJQIIdB0jXBTmOmzSde2IcTl/+e4XFpyQV4/p75UrVXm2owQLChTIa+9SHICCtcOIHRxTUUPKSUjL486wZVbUE6VKaXnUa1Dzvy/RWOXbUYPjjF1epqG+xuou7OW6h0JvFGn7KhmaPgTftre3kbtnXX0/LiH/qcGKafm3v/E1gQ7P7Od+KbYzEWpWTRJ92TIDecoThUppyuYBROrZGGVLCKtETo/uPGaikZrnRDimpfcLVUJuvpHNOb3HlijNwcURVGUtStbhikXV/n7DHU/DpzzhgaXwkaXDah7XcoyGs871V0Ml+7dezTnnrAKxqwNtnS/qlV1EHw6lNTaA0VRlGW3VsMwV1s/d02VZSeBsTzkKu71Ib7cSklZ2QTQ6PKNgrKlLqoURVGUa9mmTX60QLQjCjhtd8It7tbltU15TYUJ3aNdU7FiPq6uOIPNgtoX3ZY5rm2EAG0Bd0CFLq55vFWyrruAkrZ07p5d5dzXusiP39rMjLQldnllle6s5Cr0P9nP6CujRFrDNNxbT8N9DQSq/SCc8EawNsCWj20m3BzmxBdOXfMaej0joLP9U1tnQjFSSlIXUlz4XjfJ8ylKydINXzNWyUJaK+u5WWxW8dqWWde8t+ZDu7Y1l1Wysa21fxNAURRFWX8yJXeDMQED6tUqf3QBbTF3x+xNujueoixEtgzTRafKixsMTX1WrCW2hBEX78cLAWGvM2/Qk3RvXEVRFEW5mTUZjNE0iEYXeFN0ASoVSS63vm46u2U065RudSsYE/I4fSgFi70mWLkdQkBr1L3xpHRS5GoVjaIoivJ6k6enaLivHnAqmMQ6Y/jiXkrJeVQZmQe7Yl/TrsUIeRYUJgHwxbxXxrNsKvnKLI9eOkIXCwoWGAHjmmowZsFEvi5UYBUtzII1U8UHQPPqmPmFtbxZ8SSU02UmT04xdWaarm9foPmhJtre2kqoMYju1TECBi0PN5Ppz3Lx+903Har5Tc0ktsRnQjHT55Ic/YtjZAdzs57wrqcWSpeVs5VrXnO+2MIuMjRDu6bCjlkw59/uSlEURVFWkXQJxnPO/RQ3Thm8ulMFwtCc6hLrVWMEwh73xpPAxWn3xlOUhcpXnArdbgVjPLp7LdyU5WfZ0Jty77sEIOKF9pgKxiiKoihLY00GY6qqDP74j1sWbfyDB/P82Z+NLdr4a9l4HjLuzEsBzglYS9Q5yb7FivzKEhC4fxGUdnm1k6IoirI2TB6fxDYlukcghCDcEia6Icr4kQlXxjcLJsWJImx2/jtQ7Uf3LSyQHW6+smTOLtsUxpboC22OG1eaV8cXn2ewQINAXWAmjCFtSSlZvi5UYJUsStMl5y7/pe1H28Mku5IL2/dVRFqScqpM9w97GD04xsZHN9D29lZ0j47QBK0PNzPw1ADlzPWBKKEJ6vbWzASOpCXpf3KA7MDcjdyNoLHg6kWrXX60gFW28VwqDBVuWliFKN2n46++Un6yOFnEKqyx0JaiKIqiAAXTqbprSTBcOF0QwlmoFvZCsnj7461WG+PudkXNlGB07tM+RVk0BdOpCHKHS+N5dferKinLRwITecibzoJlN4S9zvyOoiiKoiyFNRmMCYU0Pv3p6kUdXwVjbs14DrIld8dsjjr9SlUwZuUSwv1gTF9KVQlSFEVRrpcbzZPuTpPYEgfAn/DRcE89U2emXWlZVMlVyA3nkLZEaAJv1EuwIUB2YH71hDWPRrTD+VKUUmIWLTL9mdver3mZ44tT92gEagIIDeQcK3+FJoi2XflyN/MmhcnCDbeR7k1jlS0Mv3PpUbWzir6fDSx071el/Eies1/rItoRpXpHFUIIvDEv4ZYwU6evXw5sBJxw0tWBo4njk/PaVqDWf01boPUgO5DFzJvIuBchBIH6IN6Yl3Jqfkl8X9xLoC4AOO/H3HCOSm5lVHBSFEVRFLf1JqFQgYhLVZzrQs7E6HoOxnQk3KuaAE61GHV/U1lO+QoMuHh56tGgIw4+3an+rax+qSJM5iHkUuAppIIxiqIoyhJaX3dOlWU3lnMumKWLiYb2mFMxRlm5BO6f4J6fcnc8RVEUZW2wihb9T/ZjVZy7bkITtL6lhZrd7oSmpeW0tilfKoEnNEHTA43zrtRRvaMKf9WVChWZvgz5paoYMxcB0Q0RfHH/nA/1BAyqr3pOi9NF8sP5Gz524sQUleyVKhw1u6oJtyysssdqVslWrqlYpOkaxk2W12leHXF1a65LLZrmYoQM4pvitxeMkfKatkSarrm7BHoRWCWL8SPjM//tDXuo21szvx8W0LC/Ht2rz4yVvJDCLKg79oqiKMradH7amfR2S3sMEgH3xluN9tS7e7p0egIq6lREWUbZshPQsl26dy+Es6i1bv1c/q15kwUYcjk8tanKqRyjKIqiKIttTVaMWQy5nMWZM0XOny/x4x+nlnt3Vq2S5ZRuvaqa/m1ruVQxRlm5PLp7vWkv6066O56iKIqyRkgYPzZJsitF1fYEQgh0n862T22lnC4zfTZ525uYPDVFdiCLN+pUqai7q5ZoR4TUhfSsP2eEDJrf2DRTOQUJfT/tX7oSaHOcfAkhiG2MEtkQoTg1+9Lf+nvqCVxqQSOlJNOXJTt447rv+ZE840cnaHukBSEEvpiPtre2cu7rXesmhOANXwnC2JbEzN+4XY9Vsq5tRyXAG/Pe9PGXH1O1LUFiW2Km0sytsE1J5ao2Qt6YdyY0spL1PzVA61taMAIGuk+n8f4Gxo9OUkrOXqYyWBeg6aFGhBBIKcmPFZg4Nr/qPIqiKIqyGnVNgpuF0Vpj7t/rWU18Ouyode/+JsCZCajMUblRURaTLaE/5bT1is29XmJeGsJOMKZ/9stlZZWYLjjtttwiBGyrgZqgE8xSFEVZT7Zv3057e/ty78YtOXToEOPj43M/cIVZk8GYkZEKb37z2QX9jK4LgkGNeFyns9PH3r1B3vzmCJGIhqZBOm3zN38zwfe+l2RyUvWdvx3dSeck260VFc1Rp1+psnLVBt3/HfVc331AURRFUQDIj+XpfbyPSGsYT9iDEIJIS5g9v7GLrm9fYOSVUeyKPWsgRWgCoQsQYJevvTtdyVTofaKfxNYEwhB4w162fHwzJ75wisJNqr9oHo3mNzRRf3cdQncm4qdOTzN5aglLoM0jgOONetn0gY2kzqduWqkk0h6h493tM7MAdtlm5JVRrFlqY/f8qIe6u2rxxbxoHo3Wh1soTpboebz3uuf39YQm0H0a4eYwyQvL20tR82oE64IUp4pYRXPOllMA/ho/tXfWAk6IyCqY5IZuHCIyCybF8QJySxwhBEIT1O6tpXe496bjB2sDbP7IJvxVt9cXwSyaFCeKyC0SIQTR9gjh5hCF8RVS0egmsgM5hl8coeXhZoQmqNlTQ9tbW7j4/W6sm7y2vDEvW35hC4GaS22UbMnIiyPkRm78e1EURVGUtWAo4/zpiLvT/ifgcSYzn+l1r7rEatJyqQqGW62UypYTjDFVMEZZZr0pmC66F4xpDENjBBh2ZzxleU0Xne8SKd37/NtW48wf9CTdGU9RFGW12L17Nw8//PBy78YtGRwcVMGYlaJUkjzzzK3FVoVw/mgaNDZ6+dznavjsZ2toaDD4gz9oYnra5NvfTrq7w+vM+Sl3L5gDBjRHYNDFEn6Ku5qj7vZclsAFFYxRFEVRbsaGoQNDhJtCdH5gI7pPR2iCSHuEfb99B5Mnphg8MER2IEulYDrtYwToHg0jaBCsC5LYGqd6ZxV9Pxvg4g+74XU3qIdfGKZ6ZxWtb2lB6IL6u+rwhDxc+M4FMv2XxrUlulfHF/PS/FATG97dju7TneoUowXOfu0clayLy3Zvk7QltmlTvbOKu/73vVz47kUyAzmnWomU6H6D2MYomz68ieiGqFOdRMLE8UmGnp/9Lme6L8O5r3ex7ZNb8YQMPBEP2395K4ltcfqfHKAwXsAsWUhbOkEYr4bhN/DXBKjZXUXt3hqsks2Bf/38Ne1+lpon6GH7p7YSaQsz9OIIU6ennX3PVZxqL5f2TfNoeIIGkfYIne/rINx0pXb48MsjN69mImHklVEa7m1AeJxw1sZHN1CcLDJ9eopyrgLSea164z7inTG2fHwzkbYwZs5ED+jzbuv1epVcheT5JPV316F7dXS/zs7Pbuf4354kO5TDKl5qT6YLNEND9+nYZYvidOmmYSWhC7xRL7pPR9MFQtfQDIEwNHSP8++XGX6dxNY45ayJNG1sS8780zZtStOlG/7urZLFhe91E24OEd8SR/frbPn4ZvzVAfp+1kcpWcYqmiAEhl8n1Byi870d1NxRA8IJK02dnOL8dy9e9z5XFEVRlLXEkvDSADzY6s54ArinGT7/2voMxmyuhioXW0kNpJ0/irLcuiZhLOe0S3Pjfm7cD/sa4PHzqiLSWmDaTtu3fAVCLrU/qg7A3gY4OLSs62AURVGWnBACTVMtUZbSmgzG3A4pnT+2Df39Zf79vx/m3LkSf/EXrTQ2evjDP2zm1Kkip07NXl5eubkeF/uUXtaRgFeG3B1TcU9j2N2ey9kyTObdG09RFEVZe6SE89+9iObVaHtbG95LlWOEIajdW0PNHdVUshVKyRJW2UZoAk/QwBvzofu0mZY0mnHjixPblJz/54v4q/zU7qtB0zWqd1QR7YiS7k5Tmi5hmzaesIdwc5hgXQChOZViKlmT89+54EpbpwWZ47u4lCozdWqK+v11VO+qJrohSqYvQ3GqhJQSX8wJYniuaguUHcrS9a3zc4ZVpCUZOjCEN+Jl04c2YvgNhC5oeqCR+rvqyI8VKKdL2KacCZX4Ej68Ee9M0CPT52K95tsgNEGoMcTmD3ViV2wKEwUK4wXKWSccczmAEagJEG4JzbTOklIyfS5J949vXv0FYPTQONPnpqneWY0QglBjkD2f28nUmWnyo3mQYAQ9RNrCRDdE8QQNypkyF7/fTeODjUTbI7d2YLaz7aaHmoh1OMGncEuYu35vH6mLKUopp4KQ5tHwBAw8YQ+Tp6Y4943zM6GZ1wvWB9n04Y2Em8PoPt0J3Mz8U0O7qh9qqCnE/v/jLqyyjVWynKBR2flnJVfh2N+cvGlFpkx/hnPfOM/uz+0kUBtAMzTa395K/d21ZPqzlNNlp41X3Ee0I4L3UgN7KSWpC2lO/+O5mx6DoiiKoqwlz/XB793v3nj3NIOhrb8qJwLYXAUJlypqgNO+xs32JIpyq0ZzTuWO/U3utAoTAh5odapMVWbvdqqsEqfHndZ8bgVjhICHO+CLR9bf94miKIqytFQwZg6mKfnmN6d44xvDfPaz1XR0+PjN36zld3+3H1N1VLol3UmwXD7B2ZhwdzzFXU0Rd3suD2XUCgNFURRlblbRouubF0j3ZNj6C5sJ1AYQunACMkLgjXjxRm58J0dKCdKponIz+dE8J75wkq2f2ELj/Y1ohsATMKjeUXXD8aQtKU6XOP0PZxh+ccRp57SU5ggmWyWL7h/3UM6UaX1LC56wh+qd1TceypZkh3Kc/vIZkudT89p8JWdy8QfdlFMlNn9sE/64HzTQfTqR1jAQvuE+SymRlpy1VdPSkdiW7bwuhBMSCTWGCDWGbv4T0ql4MnliijNfPUdxcvaAvZk3Of0PZ9n9uV1OyEWAv8pP0wONNxy7kq1w7hvn6ftZP3rAuPVgDJAdyHL2q13s/a3deKNOKMkX91F3Z90NH58bzc9aocYIGCQ2x4m0zr1PQggnMOPV4arwFThtngz/LH05JYwfmeDo/zjOzs9sJ9waRmiCQHWAQPX1S7kvv6amTk9z6ktnSHer5dmKoijK+vDqEGTKEL29DowzOuKwpQqOjbkz3moR8cEdDeB36c66lE5l5CFVDVtZAexL1aU+uA20WU7BF+KeZoh4Ia2CMWvCqXHIlJz2R25ViX9rhxM2HFeLYRVFUbBtG8uynPvTl4irPnBv9u/K3FQwZh4KBcnXvjbFRz+aIBLReMMbwmzb5ufECVU15laM5iBZci9RDLDlxnM2ygrRHHW3YkxfSgVjFEVRlPkxCyaDzw4xdmSctodbqNlbQ7A2iDfqcdq7GJrTTuVSuxaraFHJm5STJVLdacaPjN+8vYqE/GiBI39+jPHXxml+YxOhpjC+mBfNqyME2KZNJW9SmioyeWKK3if6yA7lZg2plJIlxo9OoBmas183+NKzyhbjRyYQmsCu2FQy5eseY5uSyZNTZGM5p7LJ+I2rbVymGQLbtDnxhVMku1K0PNxMqCGIN+JF82hIKbEKFsVkiemzSc5/+wK54dysY16330WL3p/2M3F8ktZHWqjZXYO/yocn5HGeM42ZYzYLJuVshcJYgYljEwy9OHLTyjRm0WT6zPRMi6LUxdRMW6M596lkMX12mnLaeQ5zw7mbBqJK6TJd3zxPcbJIfFMMb9SLETRmKuBcDolcfi2VM2UKE0WGXxhm4JmheYd7ps8mOfRHh9n43g1U76rGF/fObENaEqtoUUqVyPRn6f5RD5Mnp0DC8IsjxDqiAGQHF/a7AUDC2GtjvPyfDtL5vg5iHVF8cZ/TjuzStm3TxiyaVLIVcsP5WasFmfmK025q4vaum+yKhTlHRRdpSyaOTfLyf3iV1re2Un9XHYEav/Pa8mhOVdCy8zvJjxUYeWWUvp/2z6tSTClVZuL4JJ6Qc/m8kOe2kjcZPzqB7tNBQqZXzXgpiqIoyydVhBcH4B2d7ozn1eHdm9dfMKY+BPc0uTchnK/AoWFYETlwRQGeuAD/4S3gcSkYk/A7FUG+csyd8ZTlNZyFk+PuLlZOBOD92+ALr7k3pqIoymo1PDzM+fPnGR0dJZ/PUyqVKJed+5ZerxePx4NhGHg8HnRdR9O0JQ/IjIyMLOn23KKCMfM0OmrS11dm164AjY0eOjp8Khhzi6R02ik13/pi1ut0qIoxK1pj2L2bBQCDGVVWUVEURVmYSrrChe910/vTfsLNIQK1AbxhJxyDcEIkVsmiknHaK+VG85RT14dNbkSakoFnhhg9OEakLUKwIYgn5AEhsEompekS2cGcEyKZR1Zj+sw0r/7hoVkfU06WeeU/Hpz1MWbe5Mh/n/+dR6EJdI+OtCT9Px9g7LUxIu1RgnUBDL+OtJ1gSG4wS6Yvg23eYm9MCbnhPGe+co5AbR/h5jD+hA8j5HGCPualUEyqTGGiQG44P2d1ncJYgeN/e/KWdqc0XeLE50/N78E2pC6mSV08hS/hI1gXwBf34Y04wR5NdwJEdsV2QjFjBbJDOcz8wktN5oZynPjCKaIbIoQaQ842PBp2RV4KpeTIDmSvCYykzqd4+f9+dcHbuoZ0xjn6P44TbgkTbgrhCRtohoZdsbHKFuVMhcJ4gcJ4cdawT244z7G/OnF7+7NAxakSXd84z8BTg0Tawvir/Bh+AyklZt4kP5Z32ivN8/0NkDyX5LX/dviW9ic3mOPgf1V3dxVFUZSVoWTBMz3w9o3u3KfRBLxxA/zJS+sr1NERh80uLtLLluHgoHvjKcrtOj8FvUnYUevemL+wE/7pOMxz/YKywj3dA+/d4t54uoBHN8M/HF1f3yeKoig30tzcTHNzM6ZpkkqlGB8fZ3x8nLGxMYaGhujt7WV6ehrbVhOlC6WCMfOUz9ukUs43cjyuU1OjnrpbJXHKgz7Y5t6YLRFnlUpZnTStOJqA+rC7rZQGUmCq37WiKIpyC8y8SbIrRbJrfu1/FqKSM5k6Pc3U6WnXx14yV82QlJJlSsmJRd1cYbxIYXx1hs1L0yVK04tbC1xaktSFNKkLS9/qxypZpC6kSF1w/72yFJzgzuxVkhRFURRlvTFtODgEE3movXknyHkTAjoTsL0Gjoze/nirgSbgrRvdbaM0kIaj6+T5U1aHig0/6XLe224tdtzbALvr4cjqXGCuvM6T3c53iltVhRDO62Nfo9PKS1EWi2o6o6wkUkqklDet9mIYBtXV1VRXV7N161ZM06RQKFAsFkmlUnR3d3PhwgX6+vrI5XJYlnVdCyblWirdcQs8HoHXqz4+b5WU0DXl3nhCQMADTRHoSbo3ruKOmM/pIesWW0J/WrVSUhRFURRFURRFURRFWaizk3B8DN7S4c54rVF4ZKMz5nqoBBH3w8d2uTvmD86pCgnKymJL+GEXfG4/hF24rysE1ATh/Vvh+Oj6+KxY63qS8NoI3NvszngCaIvBh7Y54aniwouuKmuU5eI8kAB0zb3xFOV2DQwMcO7cOaLRKOFwmFAohBDihkEZIQQejwePx0M0GqW2tpZNmzbx1re+Fdu2GR4epq+vj76+PkZGRkin06TTaXK5nArKXEUFY+YpEtFmqsRUKpJyWb2IbpUELrq8kNqjqWDMShX3Q8Bwb3VBwXRWNql3oKIoiqIoiqIoiqIoysIMZZyqMQ+1ubPSP+CBN22ArxyD0dztj7fSvaPTaRnulrIFP+5ybzxFcUv3tFPJ6MFWd8bz6k4g7x+OuT83oCy9QgV+dtG9YAyAocGjW+Dvj8CZxS1eq6wSUrrfJcLnVpUjRXHBCy+8wNGjR6muriaRSFBTU0NjYyP19fU0NjYSDodvWk3m8t8LIdA0jdbWVlpbW3nggQcoFApMTk4yOTnJ2NgYIyMjDA0NMTw8TLG4Oit3u0UFY+ZB02DfviAbNjjx6HzeJpNRMf7b0ZN0Su0ZLqUzvTq0RN0ZS3FXIgBBj3vjJQuQWtyuBYqiKIqiKIqiKIqiKGuSacPjF+Aze50KDm4sZHqoDTZXrf1gjN+Aj+10Fui55dUhdytrK4pbhrPwTI8TfHDjHr4QcE+z04rsC685VWmU1atiwwv9MJmH6qB7426phg9sg//nefUaUZzF0UXTCci4tfDazbkqRXFDLpcjl8vR19eHEAKv14vP58Pv91NTU0NbWxsbN26kpaWFQCCAYRjouo6maTetLBMMBgkGg7S0tCClpFQqUSqVyOfzjIyMcPHiRbq6upiYmKBSqWCaJpa1PnIPKhgzB02D/fuD/P7v18+0TxodrdDXV17mPVvd0iUYyzlVXtzg1Z3SrcrKU+V392RjqgDTBffGUxRFURRFURRFURRFWU+e73NaKtW4NJkZ88Fn9sFLg07wZq16qA3uanRvPNOG752BrLrNrKxAZcupCPLpPdAac2dMnw6/uR++e8aZG1BWt2OjTjult3a4F1rQNfiX98B3T8OZSXfGVFa3suUEZNx4iQkBDS5WfVMUt10dYkmn04yNjXHq1CkAPB4PtbW1tLW10draSm1tLfF4nGg0SiQSQdf164Iyl9syBQIBAoEAsViMxsZG9u3bh5SSbDZLf38/vb29DA0NMTU1RTKZJJPJUC6vzRPUNRuM0W4jxaxpEA7rbN7s401vivCJT1SxdasfIQRSSs6fL9HVpUpW3I58BUaz7gZj3BpLcVfc75TVdUuypCrGKIqiKIqiKIqiKIqi3KqS5bQzcatFihDw/q3w56/AkRF3xlxpIl6nikFTxL0J4N4kvDiwtsNEyup2cAhOjTuV2t143QsBu+vgYzvgL169/fGU5TWcgZcG4I3t7ranqQvB7z0Av/2YM4+krG+mDRULfC7MZgvcbYeoKEupUqkwNDTE0NAQL730El6vl6qqKhKJBFVVVTQ0NNDY2EhjYyPV1dU3rSZz9b9Ho1F27tzJzp07MU2TVCrF5OQkU1NTjIyMMDAwMBOYkXJtlPFak8GY5mYPzzyzFbi2xNbl39nV/y3Etf+8/L/rOvj9GrGYjt8vZl4smYzNV786xfT0+igptFjyFacc4z6XxtOEc8LkN5zSasrK4XYrpekCJNd3CzxFURRFURRFURRFUZTb8sNz0P0gbEy4M14iAL99L3zuh87q7rVmRy18ZIdTzcANtnRCMUdH3RlPURZDpgxfOgoPdzgLU92gCfjt++D5fji8RoN064UlnapXv7rPCRu4FRrUBLx3CzxxAb51yqkWoqxf+YrzWeRKMEbA5urbH0dRVoJyuczIyAgjI86XqcfjwePx4PV6icVitLe3s2HDBjZs2EA0GsXj8cy0YbpRaMYwDKqrq6murkZKiWmalMtlyuUy09PTXLx4kZ6eHrq7u8nn8xSLRWx79aW712QwxjAEnZ0+18ctFGy++MVJvvGNadfHXm9yZSdR7BYhnF6WcT+MZN0bV7k9AqgKOIElN0jptFJKq4oxiqIoiqIoiqIoiqIot2wiD/9wFP7tG8FwIewhgLdudFpq/OT82prI9Bvwu/dBrUutp8C5t/WtU6qNkrLyff8snB6HOxrcGU8I6IjD793vVASZLLgzrrI8Dg3Ds73w8Z3ujSkuLYL+V/c7FYtOjrs3trL6ZMuQKrrT/lEAnQmnClxGff8qa0ylUqFSqZDP50kmk/T29vLss8+iaRqJRILm5mZaW1upr68nkUgQj8eJxWJ4vd4btmC6HLQJhULE43E6OjoAME2T0dFRvvKVr9Dd3b0ch3pb1mQwxm1SSiYmTP7mbyb4sz8bw1qDqx6WWqECo7lrK/rcroTf6WmsgjErh0d3gjGaS79jUzr9Z1WJWUVRFEVRFEVRFEVRlFtXtuCx8/ALu2Brze2PJ4TTZujX74KDw879m7XivVvgPVvcu4cJzkTvk6tvLkFZhwomfP41+NN3uhOiA6fy0rs3w3P98PlDTuURZfX6/Gvw4e3OXIBbhIB7muHfvRF+9XuQV10C1q1sGVIuLZQWwpmv6qxau60fFeX1bNtmcnKSyclJjh07hmEYRKPRmXBMXV0dLS0tNDY2UldXh2EYNwzKXObxeGhpaSEcXp19ydZkMMa2JePjt958UErnT6UiGRqq8NRTGb70pUm6u0sUi+oszQ2mdAIsJcu9aiLVAadijLJy+A13kryXVSzoT7s3nqIoiqKsdye/eJqz/3QOAGlLyhnVwFtRFEVRFGW9ODzihGM2JtyZ0NSEM9n96T3wJy857YJWux218K8fgJCLbcJNG/78ZVUtRlkdbOlUgfp4P7yhzcVFrgH4Dw/D2Ql4umdtVZlabw4NOd8lj7ocINQEfGAbnJuE//wcFFU4Zl3KlCFZdG+8uhDsa1DBGGX9Mk2TqakppqamANA0Da/XSyAQIBqNsmnTJu666y46OjrQNJcSsSvImgzGjI6avOMdXbf887bttE2amrKYmjJZhS2yVoWRrHMB6FYwpiqogjErjU93Wly5pWLBgArGKIqiKIprKtkKlawKwyiKoiiKoqxHJctZ6f/+bdAec2dC06vD//EgvDQAz/ff/njLKeaD374X9jW6O9l7oA+euODeeIqy2HqS8E8nnHZKUZ9741YH4M/fBb/yXacljwrHrE7pEvzPI3B/q7uLZMGZO/pf73a28ZevOhWMlPVlqgCjWfe6T0R9cF8LfFO1M1TWOZ/PRzweJx6PU1VVRV1dHc3NzbS0tBCPx9dkKAbWaDCmXJYcPqyaU650YznIld07WYr5VDBmpfEZzgWOWyo2DGfcG09RFEVRFEVRFEVRFGU9OzXuTHj/fx50b8zqoFMJ4rd+DKcm3Bt3qf3anU6rKbfax0ggVYQvHXGvLYSiLAVbwj+fcd4PD7lYNUYIp5Xbf30b/O5jcGzMnXGVpSVx2mI93wfv3epUenFTTRB+/0Fn0eyfv6ICVOtNrgx9KaflmuHCa0sIeGM7tEThzCo+R1GUhTIMg8bGRpqammhubqa+vp5oNEo8HicajWIYc0dGpFz9n8BrMhijrA7DWacMmlsMDVqjoAvVl3Sl8OvupsTLqpWSoiiKoiiKoiiKoiiKayTwV6/Co5thV507E96agIfa4Q8eht99fPVV/zU0+NB2+DcPuVsdQ0qnZcyPu9ZGmyllfRnJwn86AN/5GIS87o1raPCmdviHD8GnvgMnx9fn+0MAMb/z+ZkswGprYjCWg788CA+2uV81Bpz2N3/wMOga/N1rkFaVPtYNCZyegHzFve/kzVXwwW3wX59fn583ytolhMDr9eL1evH5fNTW1rJx40ba29tpbm4mEAhgGAaGYaBpGmKOE38pJZZlUS6XKZVKZLNZenp6uHjxIj09PUtzUC5TwRhl2YxmnbSnm9pizsm0Zbk7rnJr/v/s3XecHHd9//HXzGzf672qS1a3bMuWe7cxNXRCQklCQgklhRgHSEgoP0oooSVAIAECBELo3b33bhWrt5Ou97Z95vfH586ShXRtZ3Zvdz/Px2ORsO6+u7c3O+37/n4+QZ+7rZQmU3KSrZRSSimllFJKKaXc0TkGn3sIPnc9VLtU+Xc6XDKWhH+4Q56jEPhNePla+Pg1UO1yZeqBSfjCQ9A36e64SuXKnYfgu89INSXLxQ4LlgmbGuC7r5T9xa0HIV4iLXMsA5ZXw4Wtsu85MgIfvqswgx+3HYSf7ZbtwwtVIQnHrK2Df7kfDgx58zxq8dnV524wxjLhHVvhhzt1O1KFzTAMysvLqaqqora2ltraWpqammhpaaGpqYlIJDJr+OVk00GY0dFRBgYGGBgYoK+vj2PHjtHZ2cnAwACZAp+A12CMypvRBPTH3OsNCFL+zGdKj2SVf2Gfu+2tjo1CutDi8koppZRSSimllFKLWMaBX++FF6+WMItbbTBMA96wSSZ+P3SnTPgudq9aD5+4BpZWune/EuT+5//ulHYjShWqlA1feQzOb4Vzmtz9jBiGVK368ovgq4/B5x4s7nv8fhM2NcLrNkjFnHX1UB6Abz+NlI8pQLYDn38IrlwGK6vd3T6mlQfgT7fAimr44B3w6PHiba1UHoArlsmc17eehHgRfx5ms6sP+iehMeredtVSDjdeAn97s4RulCoUZWVltLW10draSnt7O9XV1VRUVFBZWUk4HMY0Z0+untwSyXEcRkdHOXbsGEePHuXYsWOMjIwwPDzM6OgoyWQBJjVnoMEYlTcOcHBITpgslw5my6rc6/urstdY5u7v46Cmd5VSSimllFJKKaVc1zcJH7kbtrbI/TW3+Cz4o03QVAY33QbbexZnC/SqEPzRRvjIVVATcXde2nHgiS749P264EsVvu29En743AugNuxu+ME0pCL8h66A81qkKsj2HogVQfUYy5BWSY1ReOEqePUGqXxS5ge/le9X557d/fDpB+DT17nbiu5kfguuXg4/fR186yn4+hNwdKTwW+KEphYZL6mA122EF6+B1nK45wh852mghIMxEympJLWh3r0xTQNeux529cLXHi/uIJ4qPJZlEQwGCQaDRKNR2traWL58OUuWLKGhoQGfz4dlWfh8vjlXhMlkMiQSCRKJBJOTk3R0dHDo0CEOHTpEX18fmUyGdDpd8BVhZlOUwRi/32DVKo+OuvO0d29c2/rM4MCgu4ne6VZKKv8MJM3s5o0EDcYopZRSSimllFJKeWN7L3z8Xvj8DRDxuzOmgdyru34lLK+C/3cv/HwPDMfdGd8Nmxvh7y6CV6yDsoD743dPwCfvh2MF0k5KqZnYjrQf2dwIf3uRN8VNQj6pXnVhK3x3u4QCdvcvzlDdTAygtUICMGc3wqVL4JIlUOdyoGgxyTjwk2fhojZ4w2bv5mpMQyp+fOAyOb587TG47RAcGS6sCjJ+U46NGxtle7+4Hc5plkr809uIW1XcCt2v9sBfbXNvn2MY0j7y7y+V7hb//Uzhh6tU4fL5fM9rh1RfX09zczNNTU3U1tbi9/vn1RIJwLZtxsbG6O/vf64lUmdnJ93d3fT09JBKlWappKIMxtTV+fje95bn+2XgOHDttXsZGtJkzJkcHnb3YFMVksdAzL0x1cK1lLs73uFhd8dTSimllFJKKaWUUif8cCdc2AZvPhsslyc0V9XAZ66X1hCffUBaI+RzDqo8AH+wVibazmly/+cFSGXgBzvgd/t1wk0Vj0RGWh2d1wJXLvUm5DEdKnnvRXD9Cgk9fOdp2Nm3eD9LBhJiaC6XkMM1KyRA1FYh98lLZUFv/yR84j4Jeayu8T4EdF6zHFue7Yef75Yw1fHRxRmQMZCKN2vrJCh12RJ5j5ZWuV+Bqdjs6JOF9qtr3R23uRw+drWcA3znGUjqdK7KoZUrV7J582ZaWlqoqKigvLyc8vLyOQdhTm2JFIvFOH78OIcPH6ajo4PBwUFGR0cZGxsjFtOJcyjSYEwgYHDOOZF8vwwcx8Hv1yPZTPYNSoDILaYh/SUPaGWRvDMMOel3i4P+XpVSSimllFJKKaW8NJKQCc32CpnUdXOlumFAXQTetBleuga+8QT8z3Y4NAzjSfeeZyaWIZOPF7TB318C5zZLdQovJiMdB+4+Ah++K3c/n1K50jUON94C//FS2NLkXVULnynjb2qEt54Lv9kP/7cTdvRC7wSMJfMTlAlaEA1A1C8tgzY2SKjwsiWwqhYCJgQsbwJ3hWDvAPzVb+Hbr4CGqLfPZUy1qdrWKvv0d14Atx+EHz0LO3tlEfVYIvdBmYAlVcjKA3Lc2dwkr/GqZRKUClgSktGKMHMzHJeg6Qcuc/9z1VIu7eG2tsAXHob9g9r6UOXGOeecw9VXX41pmnMOwjiOQzwef64lUnd3N0eOHGH//v10d3eTSqXIZDJF3xJpoYoyGAOyccy3rJDKvY4RSZgHXdwSV1bDre4Np7LQ6mIwJpGGLi05q5RSSimllFJKKeWp/YPwT3fBsir3V2aDTGjVReCmS+C1G6Sayh2H4OHj3q3yD1oysX7lUrhquUxMehWImba9F268VcJGShWjJ7rgQ3fCv79YwnRefZ4MA3xT4YfXb4TXbYBDQ3BfBzzVLVUkDg7JXMOoyyE0A6lQXxuRcENTmUyiL62SeYhlU39WhbTax6nuPAyfuBf+8QqoCXv/fIYhYZO2CnjzFvjjzbBvAB46Dk93SwjzyLD8Oeryfjnil5+xeWr7aC47sY2sqZVH2KUWhaUqmYFbD8Ibz5bPnZsMQwJub9sKF7XDt56EWw7Cnjy3cIv65XypJiznMQ8dz99rUd6wLAvLsmb8GsdxmJiYeK4lUm9v73PtkLq7u7USzDwVZTCmtzfFG994mE2bwlx2WRkXX1wGnCgpZNuS2J+uVJJOO9g2+P1gTsUzDQNMk+fCNUNDafbvT1BZaVFd7SMYNOZ0ouNmNZRilMjIBW9FvXtjLq92byy1cAbQUubeeN3jsr0opZRSSimllFJKKW89dAw+cAd89cUyIeNJq5Spys9v3wqv2SAT2090wX1H4cEO6Bg9UQnCceYWmDGmxjWQ4MvmRrhyGZzfCuvrZDLNzQV6p+M48to/crdUtVCqWDnAzQfgg3fAV14sk7i5CIeYBqyskcfrN8JgDPompDLI0RF5dI7J57BnHCZTEEtBLC2LL6cDFCc/ygKyr6sJQ3VYQjCNZdBaDtUh+feygEyeV4XkezQIM7NEBr71tARE/vJ8ec9yyWfCunppW5TaJNvJwCT0TUrFo2OjEqY6NrWdjCUhnpZHLCWBiOntw29B2CfbRnVIto/aiLThWVIh4YVoACqnto/KkAQZdBtx1zM9EqJdUulNpR0D2NwgrZX+9Bx4oEPacz1yXEKuDnM/Hzl1XDixPUz/f9OQ/UpjmcylNZXLPqe9UsJVtWEoD8q+9fgYXPcdV35Mtcg5jkMqlaKzs5MjR47Q0dFBb28v4+PjJBIJMpkMfr8fv99PY2Pjc+GaXBcLOXbsGBMTEzl9TjcUZTAmFnP4wQ8GeeqpEBdeKHXaUimHI0cSPPlkjLvvHmP79hhHjiQZHc2QSsluzOczqKnxsWxZgLPPDnPDDRVs3BimsdGPYcCvfz3C177Wx9iY1NCabRtzHJic1HpbM7Edaae0zsVgzOoa98ZSC2eZcmLolo4R7e+olFJKKaWUUkoplQsO8Is9MinzkaugPuLdBJ9pyPh1YdjaDH+2RVoYHBqWdhwHh+TP42PSkiiWkn93kNZIfhMiU60qllfJZPn0Cv3qkEyO+kzAODEZ5aXBGHz4bvjp7vy0eFEql9I2/O8Ombj96FUSEMjl3FzAkiouTWUnJqxt5/kPOP1k9qmT1aZxIlw3/ffpyXcNOCzMcBw+eLuERV6/0ftg4ulMB6Fm2k6m/9v0QveTt5WTt5OTw5emIX+3DN0+cmUkAV9/XKq+edWiyzAk5LS5ETbUw59skQpDO3rhyW6pqndsRAJWKfvE9jO9XVjm1HnJVJu18gBUhaEmJMGqugjUR+X1N0YlGDO9PZ36mH49ADrTXDocx6Gnp4d4PM7SpUtZvXo14XCYYDD4vJZLpwZhch2M+epXv8qOHTty+pxuKMpgDMCaNSE+//l2Lr20jNHRDP/7v4P8+7/38fTTsRmruAwPZzh4MMEdd4zxla/0cfnl5fzd3zVy7bXyZzrt8IlPdGPrXsgVjiMXt25aWiUHDb3wzK+6qfJubjk+BikNxiillFJKKaWUUkrlRDID33la2j989CqZvPHS9ASjZUIQ2Nggj5NNT1wm0idW8/vNxTMpORyHT90P335K702q0pGy4bvPSADtI1dJIC0fn8mTAwtq8ZhMw9/fJvvqV62Xal75pNtJYbvrMPxqL/zpFu/3M5Ypj5APrl4uj2m2I/u+VEb+bk6dvwTMqW4k3r40VcRM06S9vT3fL2NWuQ7iuMXM9wvwQjRq8q53NXD55WVkMvA//zPI+99/nKeemjkUc6p43OGWW0Z597uPsmtXnLIyi/e8p4Grr3axDEaJc5B+oK6Z6jVaE3JxTLUgTWXunlx2jsmJhlJKKaWUUkoppZTKjck0/Mfj8C/3S3uJfLeNn57MDPslqLNY2pk4jqxk//xD8JXHJLSjVCmZSMF/PSnVQSZS+d9XqMWlZwLefzv8aJcuflXZyThyrO0az+9+xjRkYfh0i7WygLTbsjQUo9SiVpTBmA0bQvzJn9Ti9xt0dCT51Ke6GRhY+NF2374En/lMD6mUQ329j3e+s4GKiqJ863LOduDAkHsrKAwgZEFbpTvjqYVrrXAvGOM40utTT5qVUkoppZRSSimlcmsyBZ99EP7hDuif1Anv0xmKw0fvhk/eJ+2elCpFsTT855Pwtl/Cfhfv+avi0DEKb/8VfOspGEvk+9WoQvZsP3zkbgmkKqXUfBRlK6WXv7yKSMTEcRwef3yCw4ezuxqxbdixI0ZHR5IVK4KsXx9iw4YwDz444dIrLm19k3IiVOlSlZegD5rL4Cl3hlML1FzuXjAmmYHeCV1tcyrLkP6s9RGojUiPyvKA9MCM+uWzYBlSxtQ0pOdvxpH3M5aSGzVjSRiKyY2t3gm5kZPWyjzKQwZQGYSmcumlWhmc6rcalFS93zrR/91xZHtM25DIwERyartNyLY6MAm9k9LnVW+2KFVaIj7pyVwblmNgVejE8S/sP7Efsabaa07vS+JpWb04kYSROPTHYDAmx0CdwCh+IQsay+T4Uze13ZQHp86bLFnZ5TPlfCmdkWqF41PHntGEbCd9k9AzLttRrumxTimlVD5NpuCrj8kx8CNXyrmYEl1j8JkH4IuP6D0VpVI2/HAXDMTgE9fAlqbFUdVJLQ4TKXjfbXB8DN59AdREtLqGmr+0LdWHtrbAm7dImy6lCtHevXtxCjRxPjAwkO+XsCBFGYy58MKy5/6+c2fclTFHRzP09aVZsSJIY6Of9vaABmNcMpGUm8yuBWMsaNFuV3nX7GIrpZGpSfBSNd1fO+qHzY3SX3tDPayuhZqwhAnCful1Od1b22/J95nGib6ptiPtyzJTk4MpW0Iy8bQEZSZTMBiHvQOwvQee6YHtvfLvGVuDSWp+DE5MTK+shi3NcF4zrK+X7XZ6AjtgySNonQhxTT8cZLu1Hdn+Uhl5TG+38bRst8NxqT62vRf29MPOPgnNTH+fTiQqVZhO3o+0lMO5zbCpEdbWQlvFVJlavxwHg74Tx7+T9yUGJ/Yl02G76R7Qiamg6HRY5vjo1DGwFx7rlNVsqYzuRwqRORUMjvhhfR1c1C7nUCuq5Zoj4pdwVfCkc6fpcscnH39OPvYkMnLMmQ4XHxyW86UnuuDRTvlvadvbbcV25JzM0pt+Siml8mS6VcpwHD55LSypKO0Jb8eBwyNSSecnz2ooRqlpaRtuOQDd47KvuHaF3Kcs5f2FOmE4LlXI9g/CZ6+XoKVb8wiqdAzE4OP3yr2iczSApwrU008/zY4dO/L9MhYknU7n+yUsSFEGY9ra/M/9fWLCnSuSTAZSKbnLWVZmUlVluTKukpvIXeMyye+GoE8mS1R+tbpYMWY4Lqu5S4WBrH5vLoPl1XD5EtjWJhM6Yd/zwy7zOeGzpr7WZ0LwDF/jOHDVMvnTdqSizGOd8EAH3HcUjo5A51h+VkmXgjW17uy/9vTLyotcMw2p3rCkUrbXK5fBFUtPVJAy57ndTk9QTguf4azFceCq5Se224wD+wZksvLxLniqW27G9E5oiU01N20VsLomNxfVR4Yl2KWE35SKHu0VsKkBLlsKF7bJ/z85uAAL25f4LQif5mscB85vOSkQYcs+46HjcOchCYseG5VjYEonPBYl04DGKCyvgnOa4YWr4IJWqQoz33On6W3GhwQ3T+U4MvZr1584X3qqG249KOdLHSOyvbgdKp4Oh4Y1GKOUUiqPkhn44U451n34Srh8qdxnKDXJjNwv+evfyZ+ao1bq+Rzg6R5400/hPdvgLefI/SGlQOaE/me7LE75+DVwyRKp8KnhBjUfh4ZlH/PtV8CWRl1EogqPbdvYtt5ozKWiDMacfPA8OSSTjWjUpLpawzBeGE9Cj4vFd6YnVCxDK1zki4GUqHetYkxcwjHFLuyDs5vgknaZBNzUACtqwJfDFRXTk0YYYCGVPa5fCdetkFXSu/rgyW649+iJoIyuonfPe7bBO7Zm/9n525vh8w/l7sacz5QqRtetkFX5W1tkEjtf260fqSqxqRHedLa0v9g7ALv6ZXL78U4JzYxp2xR1Gquq5abMK9d5f0H9bD/89W81GANyvLmkHS5ul+pSZzdJq8Bc7kfgpECECe2V8nj1OgnoPtMLjx6Hh47BPUdkdZLKP8uA81okiHnFMgk41UW8XXE4vb1YJ50vXb1cwsWDcXimW7aRWw/K8Sbm0iKa5FTlmrA7l7hKKaXUgtmO3BN426/gA5fBa9ZLNb9SMZaE72+X9kn7BvP9apRa3Pom4aP3SGXO914k13s6ea1A7ls+2gl/8Uv4s3PgL8+XBXdKzcez/fDem+FfX6Ct25RSsyvKYEx3d4pVq6Qvz+WXl1NWZjI+vvDElWHAqlVBVqyQGguTkzZjYxlXXquSyhM947Ly0o2DlmFAXRjKg6URpliMygJQEXTvJGQ4DkNFOvnkM6E6BC9aDX+8GdbUSKgo5FtcJ3GGIa1vzm+V0MNr1ktFknuPwDeelMBMIq0rpBaL1qlQipftKQ2kQte5TfDWrTKh3Vq++CbrDEPaZkxvu/G0TGZ3jsHtB+FXe2WyO5bSMKWSSjGfvl4qTXh5o85xZLu78Ra4/ZB3z7PYBSx5z/94kxwHl1dJxbTFtuLYMOR1XbVMqrgNxuDoKPx8N/zvTjg8LIEFlVsRH5zbAm8/T1YXNpblf4WhMVU57cpl8pr+9BwJZP77o3D3YQnIZHOoSWZkjCp3Xq5SSimVtf2D8He3wCPH4f2XyrldsbbDcADblqrXH7wdfrFX7zsqNVfJDPxol1RZ/Itz4S/Og/JA8e4vFsI5qZWrl/fzFqPDw/DJe+HBDglbnt8i9wsW071xtXhNh3X//JfwHy/VyjFKqZkVZTDmgQcmuPRSqct31llB3vnOBr70pV4mJxcWjlm2LMCNNzYSCsmRuLs7xZEjuszcLfG0tLjIOFIZww11EajUYEzeVIclROEGx4GhIqwYUx6AdfXwqnXwhxtPtJ4qhBN+w5DfcVUI1tfDm7fIZM+3n5aT0M4xDcjk25KKqQoqHqkOSRDmLefKZLZ/6mJjsW+/hiHBnTa/fOa2tsCNl8iqpZ88Czfvl5X9GpApTcuq4GsvkcpHXm7LjiMrot71G/mzFNVFToQsXz21uni+7QHzxTKl/3ldRHpY/81F8Ivd8J1npKJaKbV+zJeasLQxevcFElYKTV3RLqbtxzDkRu6SSqmgdt0Kacv1H4/BbYekTddCxNNSwU8ppZRaTAZj8LXH4J7D8M9XwdXL5Hi9mI7N2XIc6J2E3+yDT98Pu/v1vodS82U7Us33fbfCr/dJ9ZiL2opvfzFfjiMLhw8Mwm0H5f7qeAlOPU2m4bf7JRzz5i1yz3FNjSzKU2o2GUfu6b7iB/Av18FL1kDUX9r7FqXU6RXlYeWXvxzh3e9uIBw2iUYt3v3ueiwLvva1PgYG5r6c07Lg3HMj3HRTE9u2RTEMA8dx2L07zrPPFtksfZ51j8tN3oqgO+PVRNwbS81fZRAiLlWNsB3om5Cy8cXABC5fBq/bAC9YKROxhXqCNt2+JuKHF66WvuJ3H4Ef74Kf7pZAk8qPlvKp7crlO3WWIW2+3nYevGCVTA4X6Ob73PZrGjK5vaURVlRLWEEnHUvP6hr4xDXSCsXrUMwjx+GvfleaoZioH65ZIRVirloGdUWwD6kOScu2F66WKlTf3wG/2w8pbQ/sOtOAS9ulxPZL1hTODXTDkJu5VyyVsvG/3QfffAruODT/89tEWiqcKaWUUouNg7Sufesv4WVnwVvOgUuXFEc1iEQa7u+ArzwKNx/QlrxKZcsB7joMO3rh+hUSgLh0iQTLS814Ut6L3+yTe6rP9mnobjgBX3xY3pdXroM/2gQrqwvj2s8LXeOyEFXvMcxNxyj87c3wWCf89YVSyU4ppU5WlMGYZ56Z5Gc/G+Z1r6vGNA1aWwO8//1NvOxlVfzf/w1x662jHDmSJJNxsG1wHAcwMAwJw4RCJlu2hHn1q6u5/voK2toCGFNH3rExm29+c4ChoSKZpV8k3A7G1IY1GJNPVSH3gjFpW05oCp3PhDW18J4L4KVnSbukxdYqIlvRgLQfuaRdJgk/cZ9Ukonr7jLnWj2oGFMfgbdthT/dIoGuYrjBeTLbgSe75KanKi3tFfC5F8D1K73dL9uO3FB/79QFeinxm3BuM9x0qQQbaiPFtQ8xDDmuv26jhKt+dwA+96C0GUzrzausGUiFnnddIJNsjWWFew5VFoBXrYfLlsKPn4WP3SPVY+w53v2Op2FCJ+OUUkotYsNx+N4zEgB97QZpebiksvBaYjiOBFj3Dsh53a0HoUur4yrlqv5JWVhw1xFZbPfO82XhUthfXNeL0xxHzvsTGegYkeuBX+2VlnQDsblfE5QCB3i6B/YMyDHljzfLApvWCggW2PFkvmxH7k12jMrn4yfPwqEhbd88H13j8KVHJFD0j5dLq+OIVo9RSk0pymDM6KjNpz7VTXt7gIsvjmKaBtGoyQUXRLjgggiO00pfX5qOjiTDwxliMRvTNIhETBobfSxZEiASMZ/bUU6HYiYmbL761T5+9rPh/P1wRapzzN2bvLURCWeo/KhxsZVSypaLhUJlICGC12+Cd2yV9i1QvCdihgGVIbmg3doi/YO/+jg8elzb0+RSfURuJKQS2Y8VtKRlxcevkdATFOf2e2xULrp1Oy0tK6vhqy+BazyuFGM7Mjnwl7+GfYPePc9iYxrScu+Nm+HtW6WNYDHuP6aZUwGZN22GF6+Gzz8E330Gjo7oJMpC+U0Jrb3vEri4XSqXFfo2ZBrQGJXzwsuXwEfulpLhE3OoBBNLz+3rlFJKqXzKOHJ99bkHZULzjzbBazbAujqpMLyYj+WOA90TsmjiJ8/C/+6AcT32KuUZB5kX+MEO+MkuqU78mvVyT3FlTXFUkUnbUg394DA83S3n/rcflHN7NbN4GvYOwj/dBf/2KLxiLbxiHayvk2rZVoEumDid0YSEpLb3yDbym31aoSwbyQw8fBxe+yO4YRW89TzY2lw4lWeVUt4pymAMwDPPxLjxxmN86lOtXHZZ+XPhFpAdX2Ojn8bGuZe0GB5O8/Wv9/OpT3Xj6J1t1/VMuNu6IuSTiQkPOomoOagMQcSlvUvahuNj7oyVawFL2iW98wLpse0vgou5uTIMCUe96Ww4vxW+8phMDg5re6WcMA1oKpOLqmxEfNKy4j3bYFVNcV847BuUfs6qdKypgU9eJytHvA7F3HYQ/ubm0grFBCz4w43w7gvg7MbSOQZOb0t1EfjQFVIS/EuPwM37NXg3X+UB+PNz4W8uhPbKfL8ad0234trYAF98IXznGam0N9t5UlyDMUoppQpMz4SEhX+2W0KuL1wtrVPqo/l+Zc+XseVc/ZYDUh3m4WPQN5nvV6VUaUna8Mu9cv28sQEuWSL3Uy9dIgtgC+melO1Az7i0Un6gA3b0SeuoYyOgRUUXpncCvvY4/N8uqUh7cRtcuwLOaZbKnIUoloanuqTV9uOd8ucBrQ7jqsmUBF3vPSLby4tWy3zNYjsPmUnalsDxvUfy/UqUKg5FG4xxHHjooQne+MbDvOUttfzJn9TR2OgjEDCeF5I58/dLm6V43ObZZ+P84z92ct9944yP66mLF3onJAHrOO6c5BrA0ipJDWsJ+9yrCpZ2KyUDqA7D+y+FN59dfC0j5sMwZFXYx6+GK5fCh+6C3f1aHtRrpiHVifYOLHyMqiB84lpZ3VfsVR7StqzI6BrP9ytRubKkEr7wQqkU42VLlrQtK31uvCW7z2Mhma6UduPF0lqousBuYLopYEm1k/Oa4V8fgi8/oiu+5mpJJfzDZbINlRfoTc65MAxoLpcA6opq+MDtskrwTKdJsZS2UlLzl3FgJC7X3G4YTWjryVLgAIMubjcjCV20VMoc4NAwHB6WtiFtFRJOf+0G2NQAQZ9UKs3Vyn/HkerEiTQMxqTd6f/thMe7pJ2Jmwv3lFLzF0tLQOCJLvjO07L49erlMqF97lQIImBJdcl8Xms6jpxnpW0JMkym5Lr/niPyODgEQ3E5d9L5CfcMxiQ8dfdhCcq0VsBVy6Rq6/p6iATkmJLv7WPa9HaSzMhjOC7tte85Iq1+usZlG4ml9FzJS32TUpnqN/ukpfoNq+R+w8pqWWQf9Mn9rHxtM7YDqYycn6Qy0mrumR546Dg8cFQWjo+4UBleKVXEwZhpR48m+ad/6uLb3x7gFa+o4vLLy2lulmoxFRUmgYBJIGBg2w7JpEMs5jA0lKa3N83u3XF++9sRbr11lLExPXvxUtqWC+SL2twbc1mVTHbpiWdu+U1ZJe1WECSelpKahcJvwoVt8E9XwFXL83tCtVgYhly0vnIdnNcCN94Kv92nK569ZBhys3FB3wusq4ePXgUvO8vb0MBiMZ6EOw9rYKtUrK6Br7xEVp55uX9O2fDz3fDu30J3iYSu/KZMcnzyWukND3oMNA2oi8I/Xyk3cT92j9zc0N3NmW1qgH99gdz8htLYhoKWnCe1V8L7b5Nj0ulMpmEs4d5iAlUaeifgdT/K96tQhWYwBld+K9+vQhUbB5nUGemDnX1SWXZFtVSDuLhN2qY0lckkeFXIvWtRx4HRJAxOynn5sVHY1ScTko90Zl9pVSnljYwjYbWBGDzbL6106sJwQRuc3wIb6iVkXh+RRYlu7jdOZTtyj3o0IcGGoRj0Tsp8xt5+2NUvC64GYt48v/p9KVuqkvVMSIjqcw9KFZCtzVK9fG2dbB8NEWmfUxWS8IOXMrbc7x6JSyhqYFICGUdHpI3WU91SnSyhFWHy4uTzkB198LmHJEx1cTtsa5X7hXUReVSHvdmfOI78/qf3JYMx+bNrDPYMSLhuZ59UNdeqw0p5o+iDMdMOHkzy2c/28h//0U9Li5/W1gBVVRbBoEEwaGLbDomEw+SkTV9fmq6uFMePJ0nrSqicOTgkBye37vEuqQBLbxjnXMCSixG3btZ3j8uFRyEwgD/eDO+7GM6qK90qMaczvT0srZSWAf9RL6vnNensDXNqBfpCrK+HL78ILmkvjVAMyHb40LF8vwqVC2fVwr9cB1cs9TgUk5FSrTfdVjqhmKhfjoE3XQLLq3TS/mQGcn708rWyMumm2+BuLYF7Whe2SbDqsiWltQ1Nt1ba1gpfuEFar91+6Pe/Lm1PVdnEvWsmpZRSKl9sRyql7R+Ebz8lgZi2Cln931wmgdG2qb/XRqQSYUUQwj5p0zl9vTq9wjqWkomm0YRMTnePSyuTo6Oy4Kp3QkIxnaMQ10lJpQpSf0wqPvxmn1xjNZdJoK4xCg1l8v9bymV/Uje13ygLQpkfwn5ZzOGbqiSSOaVCQ2pqsnpkaj8yFJeAQ9+E7EMGYvLfBmNSzaF7XCtMLSYOsp//zX55+E1onNom6qe2h6boVFgmKseVmjBUBCAakHsaQZ9sH5Yp11sZW67Bph/JjCyuG0/KNjKWPFGZsWdCgjAnbyPT/y2lC7cXJduRFmc7euE/n5B9R1OZbDet5VLJtjEq209tREJ40xWrgtaJ7cVBtpWMLecXk0mpfDU2FX4Zjsv+o296O4lJuG4wJsGp/knZjjQHo1RulEwwZtrYmM2ePQn27NHZ2MXmwKAcjNwKEyyryl0Z1rkIWHIC5raR+OKqvBF0+ec8NOTeWF4qD8A7z4cbL5GTanV6hiEnmO+7BFbXwl//Tk7+9MTPXQbzrxhjTrW9+tbLpapBKQW7HtL+8SVhWRX824vg8qXehr4SaSnP+sE7pNRpKagKSSDmHVtlsqKUAg3z4TPhglb4z5dJOOYXe/QG2TQD2NYmn9GzG0vrGHSqjQ3yPtx4q9zwP3WV2FBcbtp7vdpRKaWUyiWHEyv/H+86ESwOWCdCMD5TFsCZxolQ6fT3Oo7cU8w4JyYyk1MT3smMVgdVqhglM3BkRB7T/KbsN3ym7DssQ+YHZtp3nPxnxj7RHilzSiBCdyOFJWVLGPLY6In/ZhlnPq5Mh2HOtI3ggM3UscY+cbw5OWClnQsKV8aBjlF5wInzkOltZTpUd/J2Yp5hW7Gntgt7el8y9ef0dqLnJErll95OU4vGvkE5eLilpVxWkSyWkqgvXAU/eZ37qzv/4Q74lwcWz4lXwCcpWrccKIBgTFMZfOhyeNPZEPHn+9UsfgaySuN1G6Qs4Qdul7YSelLoHtOQZPt8vv7CNvjc9aUXigFpd6OK21m18G8v9r59UiwF39sO771ZyrWXgiWV8A+Xw1vO0faBc2EY0jLgiy+UVUhff1zDMQBbW+CbfyCf1VLfhgwD1tTC514g50a/3vf8fx+KyXl/MD8vTymllMoJB2k1oO0mlFLzkbL1+kqdWcaRSh6xAqlOr/JHz0OUKl6LqJ6GKnWHh91NXvut+VdM8IppwJXLTkqmu/i4ZIkEgBaLgAW1LlZMOTzs3lheqA5Jyf8/PUfKLpb6ZM58WCZctwK+eIP0BVbuqglLBae5WFkNn71eevCWWihmMAaPHM/3q1BeOqsWPnM9XO5xa5ZYCr71tFSKKZVQTHsFfPxqeNPmE+c4anaGIQHuf74C/mRL6e13T7WpQVqcrdFQzHMMA1bVyPtyQevz/20ovngC8UoppZRSSimllFJKFQoNxqhFYyguLVXctLLa3fEWymfCdSu9GfvidqgMeTP2QgQt6dPploOLuGJMewV8+UXw+o0QWkThpELiMyXc9d1XausENxmG9MatnkNIrb0C/uOlMvFWiu//Ax3uH3vU4rG8Cr72ErhhlQRmvTKZgq88Bh+8XXpLl4LmMvjKi+G1G7Sly0LVReCjV8GfnyvB4lK0vEoCxpcuKc1j0GzW1cG/vkDCQ9Nvj/aoV0oppZRSSimllFJq/ko6GGNZEA6bRCImwaChKxTzLGO7G4IwgJU17o2XjbNq5ca/FyqDcEm7N2MvRNgvlSrckMpAx8jsX5cPzWXwiWvhNetLdzLLLaYhEz7feBlsK9Fwhhcic/gstlfAZ19QuhOSGRvuOQITqXy/EuWF9fWyX7l8qYTwvDKagC8/Im3hhuLePc9ismQqGPqi1d4GjoqdYUg7pX+6Av5wQ+nth8sD8KEr4IWrvf2MFjJjqtXh/7taqgyBVDrTYIxSSimllFJKKaWUUvNTUus7a2ostm2Lcu65EZYtC1BRYREImBgGPPHEJF/+ci+Dg9o0Ll9sR9rmXLrEvTG9CqPM1xXLvL3hf90K+N+d3o0/H3Vh94Ii/ZOLc8I64oMPXymhmHxOCDqn6T2WcWRidiQuk7XJjEyeGIDflMo2lSGoCsmE1KmTcPkKCBoGnNMEn74e/uznsHcgP6+jmIT90urrTEI++NuL4CWLYELy1G05V9th3yRs79WWFMVobR18+jq4zMP2SY4DY0kJxXz6gdLpO1wfgX+4XEIx+TpmnO74Zzty3BuOw2QaEmmIp+VrQz55hP0SKK4On6i+cbJ8/Twt5fDhq+DoKNx1OD+vIdd8Jrx9K7xuw+l/F7ly6rZkO7INDcTk851Iy38L+aR1acR/IgTuP82x04ttyDTgBavkmH3jLRKMSZfI/kYppZRSSimllFJKKbcUfTDGNGHZsgCveU01b31rPXV1PoJBA7/fwDBOVIkJBg2+8Q0T+P27jFdeWcb69WEMA0ZGMnz/+4Nk9Gak62wH9g+6O+ZiqBjjM+FKj1erX7pEJnpGEt49x1y1Vbo31rExCXYsJlE//OPl8IbN+akU4zgSdBlNyOPwMDzWCTv75PPTMQKxqUkc2/n9CR/TOPEoD8KySlhTBxvqYWuLTM6VB+Tfch2WsEy4qA3+62Xwhz+GY6O5ff5iE/FD7RkqxvhMeMs5MinpdRswx5HgSTJz4pGy5b9Nb6cZB5Jp2S79lvzpM+XhN+WzFvJBwAeWS5OOjgP7BmB3vzvjqcVjZfWJClSeVopJwifvgy88JPvdUhD1wwcvgzdvyf0x0HEkfDSagPEkHBmBR47Drj45FnaMyH9/7vjHiWOgYUj4wjBkH1IWkIpZSyphSxOc1yJ/rwjKw2/mPiSztBI+fwP8yc/g6W55/cXKNOCla+A92/LTivLkc6n+SXimR86lnuiSbWk0Icelk8+jprch05C/By1YWgXLqmB1DZzbLIG86eBx0OduBaCAJS23DgzBQ8fcG1cppZRSSimllFJKqVJR1MEYy4KXvayKD3ygiXPPjWAu8O5kW1uAL36xHcsyGB3N8OyzcR5/fNLlV6tsx91WSgCNUZnEyWfVkRXVEtDxqjy+Yciq1a0tcPshb55jPtrK3Rurc5EFY6YnJf7iPFktnEuOI0GRp3rgqW54oEMmcPomFj551jcpn7k7Dsv/twxorYDzWySgsrlRJgzrIrmbIDQN2NYGn7oWbrxVtgG1MGdqpWQa8KJVEvAKejSxncrA8THZZjtG4NAwdI/Lo2scesZl4jE2VdUhmTmxHRvIRGl5UII9tRHZly+rkonspjKZwG6rhKaoBB8Wsn3ajlSLWazt2tTCbKyHL7wQLm7zdr/VOwGfexA+84BMoJeC6WPgO87PbSgmY0sVsV398GQX3HsUdvZK1Yxsjn+HhuXv390u+536qFQuu2SJ/Hl2oxwTc9XeyDBgYwN85Cp416+lekyxWl0DN10CbRW5f+6RODzWBQ92wH1HJWSy0GD58TE5H5tWHZLt5rwWOS8/vwWWVbsX6CwPwudfIMfOsoA7YyqllFJKKaWUUkopVSqKNhhjmvDa11bziU+0sXTpiTuHzinlE4w5zJrcdtsYAwNpGhr8hMMmL3tZpQZjPOAgk+CJtKyyzJZhyORqY5n7gZv5WFcHzWXePkd5EM5vzX8wxgCaXQzGdC+yYMxlS2Qi53RhAy84U6uVDwzB/+2CWw9IdYu+Sfnvbss4cHREHj/fDU3lsL4eXrwaXrEOWstPrLj3ks+EPzgLOkbhw3eVTiUGt4V9UHWabfWsWrjpUpkEduN3OX1YdYA9/XDrQZlwPDoqAZjeCWlHMefxkN95LC3fezID2d81lUFDVLbJba1wcTtsapSf+bmvneVni6VlQrNUQg2lYG0tfOZ679snDcbgU/fB1x4vne3HQI4Ff3fx6dvHuG26osdT3fCDHXDPEQmyDGURhpnx+ZD9zc0HZB9WH4F19XD9SvijjdBemZvjn2XA9SvgXRfAB+4ozjZvBvDXF8p5a644jrTV+u1+2Z4eOS7nGG6fSw3F4a4j8qgKyTXAhW3w2g0SlLGM7LYhA6mqls82nkoppZRSSimllFJKFaqiDMYYBlx9dTkf/nALS5ZIWQfHcRgeztDXl6ajI8mxYynWrAly0UWzJxaGhtLce+84r3pVNT4fbNsWparKYnh4Ec3YF4mRuEz6u7WCNOyXidN8BWN8pqwcrYt4+zxBS0q4V4fkpnw+tbvUSslBWiklFsnHbHUNfPGF7gZ/zmR6Amf/IHzjCfifHfLZSOVwgiw9VaHm2CjcdRg+db+03nnjZqnWEbC8nSCMBuCvt8HefvjW094EgYqdz4S6sPw5PblaGYQPXSFhkmyrIDiOVOM6NAS3HICf7YHtPRI48SrQ5nCijdjeAflvP90t22NNGK5dIZP3mxokOFMePPPPOZqAOw978zpV7q2pgW+9fGry2cPgRv8k3HQbfPeZ3O6T8+2cZvjnK6cCkh7u+x1Hqnc83gmffkDCa5Op3AaQbAd6JuRx/1H4/EPwJ1vgT7dIFUCv2ywFffDOC+DRTvjxs8V1/DOAV62DP96Um0o808epx7vgo3fL9hRP56ZN1XAcHjwmIZxvPAGvXAd/eb4Ersr8uW/VpZRSSimllFJKKaVUqSvKYExFhcU73lHP6tUhAJJJm/vvn+Ab3+jnjjtG6elJ4zhw442NcwrGpNMODz4owRjDMGhtDbB8eYAnn4x5/aOUnLGkrNh1KxgT8uUmyHAmVSEpp+7lJB3IzfW1tRJYyHcwxq1WSmlbqk0shtXSjVGZEFxTm5vnOzgE33pKJl4PL4I2L8mMVHP62D3wo13wprMlINPqcQuEgAUfvkoq5tx9xNvnKkaGIW2IgpZ8jkwD/uwceM367PZJjiMTfvcdlUDMT3dLO4l8SWbkMZ6E/3oSvvmktF26fKlUkrmgFTbU//4K+ye6tFVXsdjcCF+4QX7XXk42Hx2Bj9wN3y6xsF5VCP7pCnmfvZSxJaz23WfgZ7sX3t7GTSlbzks/fT/8eq/sQ/94k1Qj9FLYB/9wuVTheqbX2+fKpVU18DcX5aYNkONIlaF/exS+87QE7/Mh48j1zbefht/th9dsgHeeD2vr8vN6lFJKKaVU9krpelAppZRSqpgUZTDmrLOCvOAFMmObyTj85jej/P3fH2Pv3gTOAk5cMxnYvz9BJuNgWQbV1RYNDX5AgzFuG09C38TsXzdXIZ+03MiX6hBsacrNc62ogeXV8HRPbp7vdExD2u+4YTwh7SryzWdKkOAla+TvXnEcCS/cehA+eR88dGzxVSNwgGf74cN3SxWZ918Kly6R37sXk9GGIW3IbroEjozA4WH3n6PY1UZkPziRgkvapT3HQlfpO45M8D3YIZUcHu2UCePFdkPIQSZDDw1LkGtZlVTUevlaaYsS8UvVgt/uy+vLVC5ZWyftky5p97Z9Uvc4fPAO2aYW2zbvJQN423lwwypvxnem/mckIVU1/v1R2dcvtrfYAXb2wT/eCQ8fh3+8XAJ34N3xb20d/MV5st2NLoKQULYCFrxqPZzT5H3VIYDHOuHvb4N7jy6e86meCfjKo9Ii7KZL5JjkdQUipZRSSikl51tu3tJbDIv4lFJKKaXU/BVlMOalL60iGrVwHIeurhQf+1gXe/Zkd0d5YCDD4GCa+no/lZUWtbVF+dbl3WhCbhq7JWhNlf0nP5MsGxvcq34zm4hPJgZ/s8+7NiazqQlD1O/OWCMJGFgEwZjNDfCBy6Hc49XNAzH48iPyWAw/90ziaakU8nQPvPci+PNzpaKAFyxT2uP85Vb40F3y3Gru6qeCMW0VcOMlEhJZyARcKgO7+uHfHpHWHkOxxTdxfToTKZnM3tUH/zcVkvmzLVJN5pYD+X51Kltn1cJ/v1wqs3nVlsVxpCLS238l1R5y2dIn3wzgupXw9q0yee8JR44l/3QX3Lx/8bRPPJPJlISjnu6GT14rrdtOrUblloAlFdruPCSVuQp90zurFt6xVdqceillS8Whf7hDWlIutvct40jFtR298O4L4G8v8u4cSimllFJKCb/p3nm74+TvvqtSSimllMpOUaY7Lrgg+tzfn3hikscfz752djJpMzkpcfBg0CQc1qV9XphMSTDGdtyZ5LJMqI/KTfjJVPbjzYcBXLfCu8m633s+A65YKmGgfF2gNZW59/OOLoKKMRVBaeXTFPV2Ne+hIfh/90r7pEKZdHWQCgofuB06RuHGi70LgfkteOtWaaf0a63yMS91ESgPwivXLXx/NByHH++CT94vk4yFyEFCVbv74X23SYivGCowlCoDOLsJ/vUFsLXF20oxewbg/bfDb/eXVqUYkDaC77kAllZ68x5nbLjnCPzNzfmtdjdf9tR28dZfwudeIFXlgh5dUVUE4aZL4a4j+T8nyoYBvHubtPz0UsaGH+yAm26Tc5TFbDgOn7hPrk/+7uL8VrhUSimllCp2AUsebhlPujeWUkoppZTKHQ8bg+RPW9uJpYhPP+1OQ/l0GlIpmRGxLPD7NRjjhYwDPePuBjvqwt5X+zgdy4Qrl+f2OTc25PfGelMZWC4GY4byOAlkIJNdVyz17jkcR0IxN90G//104YRiTpay4WuPwQdvh44RFtSubi4qAvCBy6QCipq7FdXwzT+Av94mlWPmY7p9zPtvkzBJoYZiTmcwpqWPC9naOvhcDtonHRqG994Mv95beqEYA3jFOrhmhfvv8XTrwF/vg3f/Fp4poFDMyfomJRz6vzvlvNWr49+WJnjDZm/GzpVzmuBla7x9Dts5USlmsYdipqVtaR/24bvk+serbUgppZRSqtRF/BB16d6wg1S5VkoppZRShacogzGRyIkfa3DQnYSF328QDMq4mQykclx9pJQcH3W3ukt9VFbc5trZjdBWntvnDPmkKkS+tJS7UzHGcWAknt/V0Rsb4G1boSzg3cRrxyi87VfSmiZVwJP0iQx8dzu88zfQ5eFk1LnN8K4LpCqSmpuIHy5sk/3gfKRteLwLXvo/8B9PFHalAlU8DGBdHXznlXDFMu9a2NgO7B2EP/6JVIop5P3zQi2rkjDifAN1c+EgbZPe9itpdVbIWYCOUfjbm+FmD1uz+U14yzmy7ReisA/ecb5UMPNKxpb2eO+fqmJXSGJp+PoT8PH7pP2fUkoppZRyX00Yqly6N+w40DfhzlhKKaWUUiq3ijIYMzZ2YgajutqdWZPycpOqKhlrYiLD2Jg2E/VK57i7wZjpViK5dvlS70rrz+T6lTJ5mA9NZVIpJ1sO0D+ZvwmCgCnVYs5p8i4U0zUmK81vPVgclQhsB361F/7xTln17DbDkAna12+E85rdH1+dkLbhrsMyaf14V3Fsn6rwGUg47isvln2zV20KbQee6IK3/woePlbYoY2FCvngby+CZg8q0DkOPNghYZJCqeoxm4EY/P1tsKPXm/ENA1bXSAUfN8u/58q5zXDlMnfOD8/k0DD8012wr0Arm2Ucqb73zSfz1w5VKaWUUqpY+Uxp6enWwgrbgc4xd8ZSSimllFK5VZTBmMOHT9Qz3Lw5++WJlgUbN4YpK5O3a3AwQ3e3LunzSve4rJ50S21Eqn7kUsCSKg2+BX7CHGfh5dTX1UNrxcK+N1tNZe5MVmZsOJbHi8y2SnjLuQv//c3EcWAsAV96RCrFFBMH+MF2+PfHpN+yFy0BVlTDG8/2poqBkhs89xyBd/4anuwqzVCAWpzW1cPnXgCXLPEuFOM4sLNX2vvce6R0t/9trfCi1e6/z44Dz/ZLgLJQAwxnsrsfPnqPd+1wwn549Tpoy9P53UIFLXjBSqlA5JVEGj52Dzx63LvnyIVEBj79APxuvwZSlVJKKaXcFLSkqrdbHOBYgVUpVEoppZRSoiiDMffee2IJ6vnnR9i0KZTVeNXVPt74xloMw8BxHI4cSbBvXzzbl6nOoHMMJlycVK8MQl3YnbHmalUNrK5deOWW0QX2qjUMqA3LpFauGcjqcsuFibS0DUeGsx9nISwD/s6jlfIgkx3/u1OCMXEXA2CLxWQaPv8g/GiXN5PKlglvOlurxnghY8N9R+FNP5U2MjovpxYDA9hQD997JVy6xJvAIshx57EueO2P4KFjUsGhFJUH4A2bJcjgZsU0x4GRBHzmAalIVWxvr+3Ar/fB93fItuSFs5vghavyVxVwIZrK4I82efe5TdnwrafgJ88WxzbVMQr/cj/sH/QmYKWUUkopVYqiAdjW5t54yQwcHHJvPKWUUkoplTtFGYy59dZRRkYyGIZBfb2Pv/qrRurrF1ZeIBQy+Mu/rGfLFklWpNNw333jdHcX4Yz2IjGehF4Xe7WahpTM9GqF+emsqYW28oVPKv1i78KfuyII57W4E1CZj4gfKkPuTKRlHJkcyIfNjfCSNd6Nv6sPPn6vbOfFajQpq7ef7fNm/PBUmw+tGuMex4HtvdIOREsCq8XCQEJw//5i2Td7dRzP2FIp6R2/gj393jxHodjYAH9wljfv9Q93SnCkWOf7J1Pw1ce8CzWYBrzlHDnfKhRXL4cVNd6M7Tiwtx++8QSMFdE51YMdEvbRqjFKKaWUUu7Y3AhLK90b7/BwcS50U0oppZQqBUUZjDlwIMEvfjGMbTsEAiave101n/lMGy0tfnxznEg1Taiv9/H+9zfxV3/V8Nxkf19fim9/e0BX8XnM7eT90qrcBUX8pkws1SywSk08DT/aKSsQFsJnwcZ6qMu+i9i8VAYh6tJkTcaGYyPujDUffhNeswEay9xdKT9tPAn/7165iC52B4fkZ/UqAHRxO1y+xJuxS9FADD54OzxyvHgnrdUCOPmdnF1fD194oXzevQrF2A48eAze9Rt4sru0t3/TgDefDfVRd8d1HGmd9OkHiv8G8t4B+PoT3m1Ha+vgquUeDe4ynwl/ssW7CjfJDPzPDniqx6MnyBMbCfvs9ChcrJRSSilVal63wd3ryae6NcSslFJKKVWoijIYMzZm8+Uv97J9ewzHcSgrs3jDG2p4+OG1fPzjrbzkJZWce26ExsYTKZlw2GTZsgAbN4a4/PIy3vOeBm67bTUf/GAz1dUWhmEwPp7hox/t5sCBIlqWuEjtHXB3UmF5tbRgyYXKEFzYtvDnOzgEh4ZlEmkhDCSY4+ZqiLmoCkNZwJ2xUjYczUMwZn09vGS1BGTclrbh+9vh5gOlMfHqAL/dDz/woK2EYUBDFP54swSyVHbiafjI3fL7KtX2Mer0bCc/QQYDWdX3P6+Ci9q8a8OSzMCtB+H1P4Zn+/Xm5ro6eO1G98edTMEXHoZDJVBu3AG+t927ykNBn7QmClrejO+mS9vlfNQr+wbhq49617oqn/on4bMPQCyV71eilFJKKVXY1tfBDavcG89BWu+W+rWjUkoppVShKtpGFI8/PslHP9rFl760hOZmP6Zp0NYW4MYbm3jPe2y6ulIEgyfi4hs3hvnCF9oJh01aW/1UVkoYZtrkpM23vjXA97+/wLSCmpeDQ1Nl6F1K9C/NYSulqiCc27zw7z84BMNx2Nm78AmFtgpYXQuPduYuhFERlL69bhiYzH1ZfMuAS5fAWXXeVIs5NgrfeUZ+t6ViOA7//TRct0KqNrnJNODKZbChAR7ocHfsUuI4Etb6n+2lEdhS85O2JdSQSwawtQU+e70cA73YHwOkMvCrvfCB22X/XOpMA950NpS7dByf5jhy4/jXe0sneDcUk+P9h68Ev8sBFtOALY1y7Huiy92x3WQC169yf3uaZjvw74/CYJGeUznAPUfhkU64Ymm+X41SSimlVGHym/D6TVAfce+6cjwBz/To/ROllFJKqUJVlBVjADIZ+PnPh/mLvzjC9u0x0mkHZ6r/UTBosmxZkObmE3dra2t9bN0aZcOGMFVVvudCMY7jMD6e4Stf6ePDH+5iZGSB/W3UvBwYdPciY2ll7lopbW6CxgW2IXAc2D8ogYLtvSy4ZZffgsuXuj8hMxM3WykdGnZnnPmI+OH1GyHgwXuWsWUC9qFj7o+92D10DH6515vVNG0V8OLV3lWTKHbT+5svPASDsXy/GrUYZRyYzHFIcWMDfPlFcJGH7ZMyNvxmH7znt7BnwJvnKDQrqyVs6Pa50mRK2t3kowpcvqRsuP0QHPCoQs7SKji/xbsWRW5orYBtrd4dn5/pkSpnxaxjBH67T6vGKKWUUkot1DnN8Kp17t7n2z0AXePujaeUUkoppXKrqKcT02n49a9HeNnL9vOlL/WyZ0+cRGJu9bYdx2F4OM19943z1rce4X3vO0Z/fx76CZSojlF3V6mXBxceVpmvF61e+GReMgP7BmA8CTv7ZHJloa5ZDuEc1oSqCkGZS21tDgzlfvXF1hZpgeWFwRh88eHsfp+FKmVL8GJg0v2xTQPeuBnqIu6PXQqSGfjmU3D3EV3tpE4vY8NEjiZlTeCcJvjeK2XS36sJ9ckU/O9OeMsv4PiYN89RaExDqlKs86Bi2oEh+NHO0tvH7OqDxzq9CYWGfRJ+rgy5P7ZbNjZ4V/EplYEf7YLjRV7pKePAz3fLNdFCg/JKKaWUUqWqKgjvvQjWuniNYzvwyDHo1mCMUkoppVTBKupgzLTDh5O8733HeNObDvPBD3by3e8O8PTTkwwPp6cqycjX2bZDX1+aRx6Z4BvfGOBd7+rgDW84zA9+MIRdghPa+ZS25UawWwxgWbV7451J0JJ2PAs1GIejozKB1DsBPVlcbC2tgtU1C//++aoMStUVNxwedmec+fjDjd5VJ/jZ7vxUwVksDo/Aj571ZuzWCmnVpObv6Ki0utLe2OpM0jkKxhjA1lb44gulRYxX7ZOSGfj+dvj722BAqyQ9pyIIVy+XELHbvv00jOa46tBiMJ6Euw97U+3DMOCiNqgNuz+2G3wmbGnyLrR6dEQCnaUQNt47CI8cz/erUEoppZQqLKYBf3YuvOwsd68tRxPSsj7X7YaVUkoppZR7clhPIr/SaXj00UmeeGKSsjKLigqTcNjE5zOoqLCwLBgft5mclMfISIbx8RK447pIZRw4NAQb6t0bc0UOgjFnN0JTFpVpBibh6LD8vW9CwkHtlQsbyzTg+lXwWNfCX89cWQbURsDn0gXnIY/aD5xJewVclkWgaSaDMWkjkS7h3Unahv/dAa9Z7/5EmYG0wPrBjtKYJHNLxoavPqoVM9SZOY58puI5KJa3uRG+8mI5hnoVUExm4DvPwPtulRCqOqExKsEYtx0dkYoXpeqWA9IaMxqY/Wvna0mlnCN71a4pG1G/VCDy4rPsOLCjF57IwbntYmA78P0dEt526xxbKaWUUqqYWQa8ej383UWyeNEtjiOtLu876t6YSimllFIq90omGDMtk4GRkQwjI5l8vxQ1g4wNB1282W8YuQnGXLUcQgv8VDmOVIk5PCL/v2cCjgzLquCFrHAwkEoan3lAJgS9FPRBU5k7KzEydu4rxly9HFrK3a9S4Dhw12HY2evuuIVoZx/ceUhuULj9Pm9skNYrDxxzd9xi9lS3tJNRaiajCW/HNw04txm++Qcyye9VpZjRhLQN+9AdpVm9ZDY3rIIGl9tNOsDN+0u7zPjRUXi235vzC8uEF6yCX+5dfG2qaiNwUbs3Yycy8LM9pbVK976jEjLLxXWMUkoppVQh85mycOpjV7t3j3KaA9xxaHEG05VSSiml1NyVRCslVXhsx91whAEsXWDllbkK+2SCL7DAFQkO8jNPT0SOJSQctNBKI4YhK4pX5aCdkt+EepcqgQzHYcTjydiThXwSqvCihUQsLRMa2rJDqiHdd9T9ySzDgPooXLJEPudqdqmMtPfqncj3K1GL3ZiHIRID2fd+4QZY72EoJpGGrz4GH79HQzGnYwCvWOv++z+RhPs7SivAcDr3HvFubK+qsmTrvGYo96BKDsh2desBb8ZerOJpuO1gvl+FUkoppdTiFrTgT7fAx6+Re6FuX99MpuBbT7s7plJKKaWUyj0NxqhFKTMVjLFdXAa7pNLbCYQV1RJCWejFV9p+fml4B9jRBxNZTCrVhGXi0WsBCxrK3Bmra1wmMnOltRy2NLm/bTgOdI3B3Ufc3Y4LlQPccVh+v47L70fQggtaZZW6mt3REdkutfWUms2IRy2HDODsJviPl8K2Vo9argCxFHz2QfjoPdA76f5zFIPVNVJ1y237B+WcptQPf3ce9u49aKuAZVUeDZ6Fa1Z4N/b9HXIeUUpSGam4V8otOZVSSinlHQNpP1SoDKQ9+ieuhU9dK/f43OY48Is9sKvP/bGVUkoppVRulVwrJVU4BmIwFIfasDvjVQRlrD6PJsfOqstugiJtw6Odz/9vz/RI5Ziq0MLGrAjKyt0f7JDy814JWNDkUhuGzjFZHZsrK6q9mRQE2DMA23u8GbsQ7eqTtlIrXW4HYEy1Y1lSCf06+T0j25HJ6pNDeEqdiRfBGNOQwOY3XuZd+yTHgcE4/OuD8K8PadWSmVy7AqIuV/ewHdjdD3sH3B23EO0flOpcTS6Fh08WmAqFLqZy7kELLvGojRJI66hSCxs7wN5BWTCQiyqQSimllCotDVF44Sq5/3poGDpG5O+FoC4sLe1vukTuCYE315fd4/CVx7xvU6+UUkpVBC2aygNUBC0swyCZsRmYTNM9niSZKbEbIkp5RIMxatEaS0j7FTeCMYYhLXPqo94EY/wmbKxfeIAFpDLM7lNWHxwcgsGYrApeyMWdaUiLisYyqRLhlYAl760busdzd7FpGVItpjKL39uZ2A7celCrcpzMduC3++GlZ7nf9mhJJaythSe1QsGMkhn5HWRTiUqVDrdbKRnABS3wuRtgXZ137ZPiafjkffD1xzUUM5OABRe1L7wF5JmkMvBUt7eB3EKRzMChIW+CMX4LNjfC93e4P/ZCrayBuog3n+2RODzROfvXFaOecQlZaTBGKaWUUm6rCcO7LoDVtXIP8tAQPNsvC/W298LefkgvspssQQv+YC28eh1cvVx+Bq+uLdM2/HyPvB9KKaWUVwzgrPowN6yuZll1mKrQiWBM70SKnT2T/GL3AKN6s02prBVlMMY0oabGRyJhMzFhY+vEdEEaScgq2zW17owX9kFj1JvSl+VBuLAtu3YQO3pg/JQJvHganuiWiY+F2tggwRovgzFhn1yIuqErhxVjfCZcvtSbsdM23Lzfm7EL2c0HZKIw5PLRx2fC5cvg/3ZpGGkmE0kJxig1F25WjDGQIOI3XgZr68DyoJmn48BoEv7pTvja47mtPlaIllRKKyW3W1klMnD/UXfHLFSJDOwblACS2ywDzqqVcPZiOe5tbpRzQi9s74WeCW/GXux6J2Q7ut7xti2sUkoppUpXRVCu185uhJfYssAglpaqvDt64ekeeKwT9g/IQptkRs5BUxm5/+VldiZoQdgv93Rfeha8Zr2cB5cHvT03chwJJ3/9cRhNePc8SimlVEtFgHdc0ExtxI95UtozbFosrbJorQhSFfbx1Uc6tdWyUlkqymDMmjUhfvazlezYEePuu8e5++4xtm+P4SyyhLua2ehUMMYtYb9UTvFCbVjK2WfjwWOcdhu97wj8ydkLH7chCuc0wUPHvCs/31rhTk/ijA1dOawYUxaQQJMXdg9IGVr1fD3jUtXFi0nCq5ZJ5YPFMkG4GD3WKb8DpWbjIAFVN5gGXNQGX3uJVDHzqn1S1zh85G741lNarWQuVtVAe6X74w7F4Mlu98ctRIm03Ez3gmHIeW1TGXSMevMc87WpASJ+b8be3gPDBVLW320pG57tkwmqMpdbnymllFJKncwwpDJhpQWVSBhlQz28boP8eyIjLdAPDsGRYTg2KtdhgzG5jzuagFhKwjOTKVmskMyceMx0W9JnyrlORUAqctdHoaUcNjTAtlbY2gJR/4nX6bVkRtrzPqHXNkoppTxkGvAHa2upi/gxznCA85kG5zRH2dJcxmPH9ea+UtkoymDMxRdHOeusEGvWhHjRiyr553/uZPv2WL5flpqn6VZKjuPOBU/IB/WR7Mc5nS1NUJPF2I4Dj3ae/gJx+r8v9C0wDLhiGXz9Ce8CJ63l7vyOJlMwEMtdK5y1dVDtQRslgAc7JOijni9lwwMdcGG7++2UllZKBYRn+10euEg4Dtx2SFtNqbkbcyEYYyA3MT/3AtnnehWKGU3AB++AH+7UUMxcmAasrPbmvOjZfm3XNi1tS4tIt85lT1UVknDMYgjGRHxyHPZ5UA0qmYG9A6XdGm3/oHyuNBijlFJKqVw69Rw25IMV1fKYZjsSgBlNyDVkLC3nbRNJuTZLnvJI25BxTtwzC1hSFSbok+BLeVDOc+sicr0SzMPshePAz/YsrralSimlilNVyMfymtknqYKWybr6iAZjlMpSUQZjLrusHJCT97GxDA89NKHVYgpQIiOrDtK2rFbIVtCSlQ5eeOHq7Cb5eyfPvKL4+BgcHn7+Red8XblUVvB6FYxZUuXOOGNJKdOaKxe2eTNRZTtSoUfL2v2+jA2PHAfbdr+Vis+U36kGY04vloa7DuX7VahCkm3FGAM4txn+6w+kLaIXZa4dR4IHf3eLtlKbj7BP2t64cX51qie73B+zUE1XXoqlvamkUhXyLvQ9X3VTK3q9OK8ajMmq5FK+nNs7IJNLeHQto5RSSim1UKYh57oRv1QzPJPpe/POKf/fMOTaMRdVYObCdmRB10fvlvuUSimllJfqon5CPvOM1WKmGQbURnyEfAbxdCnfIVEqOx6s6cu/s84KAuA4DgMDaZ54Iocz7cpVx8dk1YEbLFNWG4RdjoNF/XDZkuzG2N0vrQdOJ56WIEE2qsPetQwCWFLhzjijU1WCcuX8VverloBUvdk3WNoTOGfiAEdGoNODYLNheLudF7o9/RLCU2qusgnGWAZcugS+9XLp/+5VKObgMPzNzRqKma+oHzY2eDP2U1pq/HnGk/LwQmVQzm0Xg/qIdy1LBybh8Ig3YxeK42NyraCLPZRSSilVqAxDHubUwzLlYRqLJxTjOLJw8Z/ugp19+X41SimlSkHAMjDncCA0DAOfaeLz4iarUiWkKIMxdXUnkg+HDycZH9eZkkLVNeZuS4SasPsrds9ugtrwwr/fcWQV6JkmIBPpqXZKWdwINw24ZvnCv382rS4FY8aTsio4F8oCsCqLKjwz6RjJ3c9RiAZi8h65zUB6X4eKshZa9g4NT602V2qOsmmldG4zfPZ6WOdh+6SeCfjbm+Enz2ooZr7Cfqni47ZkBvYMuD9uIRtPetcCKOyXc9DFcEukNgINHlQzcRwYisPxRdAuKp/SNhwYyverUEoppZQqXo4j92Y/eAfcdTjfr0YppVSpSNtS5GE2juOQsR3tUqBUlopy+vDkklPd3SXcjL4IHBuFmIu/wtqIrJIecDG0cPnS7MI2yQzs7D3zauKMI/8+GJPXvxAGsnK/LODNquUlldmP4SAVY3LVSmlJJVSGvJmwPTIMg1qZ44z6J+HoCFzc7u64Uk4Q2iukYo86wXHkPfGqaoEqTgutGLOqBr76EtjS5E2lGNuRCeL3/AZuOSj/X83PyursQr1n0jUOI3H3xy1ksZS757InM6eOe37Lu3aZc1UXgerZW2IvSPe4Bo4BdumqZaWUUkopTziOVOj7+9vgZ7v1GlPlx9KqICtrQhgnLX2Ip22e7BpnUlcDqSJkAJubotSdMrk2HE/zuBfl5hepockUiYyD4zgztlNygIFYirgmY5TKSlEGY/r706xaJe2UQqGiLIpTMo6PutdKCWQSKBJwb7yyAJzXDAFr4WP0T86+uvroCBwcyiIYY0BzGWxulD65bgr7Fv66nseRSY9c9e9dUim/P7c5jgS6hnVi8IxGE/Ie2Y77k+blQVhapcGYUyUzcHjY3Qpcqrg5jnxW52t5FXzxBjinybtKMTt74cZb4VYNxSzYxgZvfj8947qfOVXaxtPVPLUR8Jv5Dcb4TAmlWh5cdmUcbU857aBWjFFKKaWUcp3jyHnWB++An+729txdqTMxgBvW1HDZ0orntVTpn0hxeDjOZEpXuqni47cM3nxOI03lz5+k2dM3yROd4yVzH6B/MsXx0QRNZTOvvo+nbZ7pnsjRq1KqeBVlamTXrhNLCltaXO6bo3JqICYTc9m0ETpZtcutlJZVwYrqhU8uOQ70x6R/7UyOj8mkdjbvQ21EgjFua4zKhEy2MlOrM3I1ydlWIdWD3JayZcV8Ui+kz8ie+l27GXqbVh6QyTn1fMNx6BzL96tQhSSenv9Ee2MU/uFyuHq5d6GYg0Pw7t9qKCZba+u9GbdvIv+VSxabjC3nOF6pDknFmHyaDsZ4wXbkHFhJS0Td7SmllFJKucNxphZe9MFf/gZ+vEuvZVT+VIQsWssDi6JNrlK50lQWoDZSlLUb5iXjwO/2DRFP26dtqeQ4Uk3m0WNj7OrVNgVKZasogzG/+tUI6bTsQJYtC7BsmQdlIVROZBw4OOzeeLVhd8MQa2olGJONoyOz3/AfTcD23uwu0KJ+OLfZ/SopLeVguXDWnuuJj9Zyd0NS0yaS0DHq/rjF5ugITHrQWiLqh3YXWnsVm7Fk7tqUqeIwlpxfGLM8IKGYN26GoAfXtBkbHu+CN/4U7jmioZhsbWrwZtzucb2ZfKq04+2q0/KgO+dh2fCZ3h17bUcrpUw7OuLeYgGllFJKqVLmODCZhh/shFf/EG49IOftSuVLe2WQ6rBvxjYqShWbjY1RLC96sBeg3X2T/NfjPRwbTTKZypCxHWzHIZmxGYil+d2+Ib73dB9JL1deKVUiijKOd9994zz88ASXXFJGba2Pl7ykkn//9z5sreBQkPbP0mZoPiIBqAm7M1bAgrMboTK08DEyDjx0bG4TJo93wURq4ROOhiGvtzEK4y5WX2wud6d0fsaWG/65EPJBQ9Sbkv/xNHRrZY5ZdXlUMcYy5Xcb9kHMg/EL1WRK23up+RlLzL0yQcQP794GbzvPm8oVjgMPH4f33gIPH9OKCdkKmLDUoxDDyhp4x1apnqZEQxTqo96NX+aXYEo++UxoKvNmbNuBjhydHy52YwkJy1e7dC2jlFJKKVWKHKS999efgC89ovdKVP4ZQFtFkIpgnkuBKpVDlgHr6sNaJWmK7cD9R0fZNxBjbX2ExjI/lmkwlsiwp2+Sw8MJ0rpKUClXFGUwZnAwzRe+0MuyZQFaWvy86U213H33ONu3x2b/ZrXoHHBxlaiBVDgxjexXm0f9cGEbWR28Mzbcf3RuX/tUtwRasgn2rKuTn9/N97SpzKVgTA4nPiJ+aS3lhXgatKLd7HonIOFRcKU+Ir9jDcacMJmCEb3Zo+ZhPDm342TAlCoxf3OhN5PzjgNPdsO7fiN/quw1RCUg6oUrl8lD5U7EL+e1+WQZsl15wXakEpGSc+XeCQ3GKKWUUkothONIdcvf7YcvPwr3HYG4VrtUi0DIZ9JeGcTnxQpOpRap2oifhrKAN73YC1jvRIreCV0dpJSXivJom8nAT386xIc+1ElnZ4rzzovwla8sYevWCKGQ7mgLzd4Bd1eHt1VkF2aZVh2Gba3ZjTEUh8c65/a1nWOwoze7EuplAbhsqbsTKC3l4HNhvIwNR3J0zC/zS3jCC/G0TFqomXWPy3vlRUuAxqj7LcMKmeNIi68hDcaoeRidQysl04DXbICPXCWtCt2+lk1l4LaD8KafaijGTe2V+a8wotwT8OU/GOMz5djrhaGYVExUEhLSc0yllFJKqflxHFn48UwvvO1X8Ic/htsPaihGLR5lQYsVNSGtnKFKytKqEJUhS7d7pVTOFWXFGIB0Gr75zQHGxmxuuqmRCy+M8oMfrOAHPxjkoYcm2LMnzsBAmljMnneLJdt2SOkN2pw5PCyhCdOlaoLTFWOybcd3URtUBLMb48GO+bWTueUAvHDVwp/PMODa5fDp+7OvmDPNrYoxowkYzFFRp5AfKrP83Z2O40AiI5M4amYTKXdbep2sJiytlNQJ4ympGqPUXM2lldI1y+GT13pTKcJx4NaD8L5bYWef++OXsuZyDcYUE5+R/wVW5UHvqhD1TngToi1EtqMhV6WUUkqp+Yin5d7rT3fDL/fCkWFtzasWn5qwj+ZyXeGnSodpQHtlgKgX/diVUmoWRTl1aFmwcmWQ1tYA5eUmhw8nWbs2xMqVQd73vib6+9P09qaYnLRJpZx532y9555xPvShOZb5UFkbS0LfpARa3NBc7s4EwrUrsvt+x4G7jswvoHLnIQn0ZFOh5dxmqItAlwtl6UM+qA65U4Hn6Kh7YZ3ZBC2ZxPHCaELCMWp2fR61nKoIQrAoj24L46ChGDV/s7VS2tYKn7gGWl06Np/MceD2Q/DXv4N9g+6PX+rqI+4EWtXiYJnunIdloybk3dj92p7yORqMUUoppZTbbAdSNqRtmag0yH/oOhuOIz9TMgP3HIXvPQP3HoWjI7m756jUfK2uDRPQi3RVQqJ+i/bKIFa+y98qpUpSUU4dtrYGeOqp9ZgmmKYx9af8m99v0Nzsp7nZv+DxBwbmUeJDZS1tw8Eh94Ix7RXZl5yvCMDlS7MbYyQBD3XMb6XCsTF4qhu2tiz8eSN+uHo5fG/7wseYVhmUEIIbF80HBnO3IjjkgyqPJnH6tMT9nPV49F5VhbxbuV6o5lOZSimYqhhzhn3y2Y3w2evhnGZvbpoOxuA/Hof9GorxRF0ELL33UDSsRVAxps6j9pQgIVqdwxCOAyMajFFKKaWUi/YOwGt+CFcug6tXwPp6aIhI+/jygNxPX+yXDs5UEGYgJvePbz8EP9wp15OpjJ5LqsXNNGBLs0d9aZVapCpCFsuqPVxho5RSMyjKqUPDgHBYU7bFImNLqctLl7gzXnNZ9sGY81pk8j2biYhdfVIefj4mU/BAR3bBGMuEa1a4F4wpc6nS46Fhd8aZi6APogvPxs1oWCcs5syr96osoMGYkzkOJDQYo+ZpLHn6G4gt5VIp5uIl3t0grY3A310sQVCtGOO+mrBWjCkqi2Cmojrs3dgjCe/GLjS2410bSqWUUkqVJgdZhPfd7fKoDsGaWnmsrIFV1bCkEtoqoa0cFkvXCwc5L9o3AE/3yD3W7T3wyHGtsKcKS3nQYkmVR2XNlVqkGsv81EU8mpxRSqlZFO3UYSJhezZ2KqVZ81xK23B4xL3xIgEJdGTTWuTCNqm8slCOIxds820lk0jDo8el+sNCJ/4NYGMDNEazr9hREXKvJVEu+/z6TO+CEzqBM3fDMW/GtUz3AlvFQivGqPk6XcWY2jB87Gq4bqX3c/Hnt0gA5+2/1lYqbqsKacUY5a5yD4+5ozNUryo10xNASimllFJeGYrDw8flYRonKkVXBOV6cGkVrKiGVTWwrEpa69ZHn9+G6eQ/4cSiwtkuQaZP+RxH/n7yn7YDvZPwbJ88numRRRQ9E7LocCyhlWFUYdI2SqrUGMDauoi2UVJK5U1RBmO6ulJcccVez8YfHNQZxlxK23BoSC6E3CgVbyIXbl3jC/v+iiCc1wzBLFZJjCfhsS6YmGc4xwF2D8j7sa5+Yc9tGLLif0sT3HxgYWNMqwrJ+5Etx5Fyp7kS9WdfNeh0HGQCR83N6FRFCi9OgyuCMq7eGJH3IJHJ96tQhWY0+fwe7DUh+Ocr4Y825i5U8ZKz4CMT8A93wKCu+nOFz8wu2KvU6UQ9DsYo4TjZBfuVUkoppebDdiQoc3IFFuPIidCLOdXSM+STxXdNZdJiszokVSqrwnL/LeKX88WITyrO+Ez5Xp8JGQeSaVnME8/IgsCJpIRgesbl3m3POHSOyeJC2zkRlNH7PaoYbGyI4tOAgCohlmmwqUnbhyml8qcogzHJpMPDD2dZCkMtGg7QPQ6xtDuTOYYBzeVA18K+f1mVlBPNJqTTOyEtIhbi0BAcGIK19QsPFNSFYVMj3Hrw+ROf8+VWK6XxJAzkqCKAgbxmN0JWpxPT3NycxTyc3PFy9XohyuZzrkrT+Ekr7nwGvHsb/OkWaUWXC4YhAdQ/3gwdo/DpByQoq7ITMCFgeXcMVKXJq/aU4O25QqHRoKtSSiml8m26ggtIqAUgmZEws7bBVWp+ygIW7ZXBxdAdV6mcqYv4adJS70qpPCrKYIwqPiMJGIy5t8q5uXzh37u8SsqGLpTjwLFR2NW7sO8fjEkbphesXHhv34AFZzdKsCWb3rsVLgVjpoNPueLlanmdwJk7L3/nEb9M/Gr7BaXmz3EksOg4Uh3mz86Fv9rmbVWIM6kIwt9dLL3jf/ysrgrMVsAn5wBKuSns4XlVQgPHz3GmVlQrpZRSSimlCpsBtFQEqI74MHTlCpYJlmHQWBZgSWWQxjI/DWUBogGTkGXit0zStk08bTOetOmfSNEznuTgUJyByRSpjPNcWK+QWIZUUIn6LZorArSUB6iP+qkI+igPWgR9Bj7TwMQg7TikMw4TKZuJZIaReJq+iRT9kyk6x5JMJDPYDtiOs2gXSBrAuvqwtlFSzzGQz0DAMlhaFaKlPEBzeYDaiI+gzyTkMzEMSGUc4mmb4ViawViajpEER4bjjCYypO3Fu82fzDLAZxrURf20VwZpKQ9QE/ZTEbII+Uz8piELotI2Y4kMvRMpjg7H2TcQZzwpP2cB/JgFQYMxqiAMxaTKSltF9mMZSCulhQhYsK0tu2oUtgN3HYbJBd7YdoA7D8Pbt0J1eGFjGAac3wIN0YUHYyxDvt+NlhpdOQ7G+Dxs3aoreecu7uHvfKGhMaWUHKfGk7KvfP1G+OcrpHVevlSH4DPXw3AC7jxEQd7sWCwCJvi1fblymZdhq3haA3EnS+p5plJKKaWUUgUnYBmUBSyiAYtowKQhGmBLc5Sa8MzTc37LYE1dmFoPVnkOTqY4PprM2/WW3zSojfhYVh1iS3MZZ9WFqYv4n6twO9OUw/Rrth0YiqXZ2TPBk13jHBtN0jueXNT3jWROJUBrZYC19RE2NkRoLAvgM43nWtXNxfSPON1ebjCWomMkwb6BGIeH4gxOSoAglqfyywYQ9puyzftNKoI+Gsv9XL6sctb5pGjAYnNT1JNt8+hwgmEPJyXKAhYrary5iZrKOOztn1wU2/ea2jChM9xgHEuk6RhJkp4hreIzDeqjftbUhtnSHGVtfYSygDWnz8D0qGnboXM0yVPd42zvnuT4aILRRTY55zOhNuJneXWIzY1R1jVE5r2fS6Qd9g/EeLBjlEEXJ1EPDMSYSJVmeXYNxqiCMDpVMcYNhiF9bxci7IOL27JrQWA7EmzJxqOdEmhZaDAGYHm1VL7ZM7Cw7/dbEoxxI9TeM+5tSOJkhuFtMCZTmseSBfHyvfLyd6xUsUtkIGXDlcvgH6/IrsqaGwwD2ivhw1dKhbEdC6y4psA0QRfmKLe5EZI+E22hdoKDBgOVUkoppZRa7AygImRRH/HTWBagocxPbcRPXcRHbcRPddhH2GfOqVJMZcjHX2xt9uR13nFwmP9+sodkHi4yllQGuXBJORsboiyrDuGb542K6a82DaiP+rlyRRUXL62gYyTBk53jPNQxRudY0v0XngXTgKVVIc5vLWdTY4T2qiABa+E3sI2T/mIBjWUBGssCnNdSTiJj0z2W5MhwnP0DMfb0xzwPQVkGVId9z23z9VE/dRHZ9mvCPmrCPvxz/HnbKoPcdHm7J6/zyw918sDRUU/GBlheHeLvPXrtw7E0N918iLFFsGLmz7c20VYZPO2/7e6b5KuPdNE7cfrWCvVRP5ctreScZvn8z7eC0PRXByyDZdUhllYFuXp5FXsGYtx7eIRnuifysl87VXN5gIvay9ncVMby6hD+ed48m/7qsN9gU1OUTU1RV1/fh+84wp5+lybdC4wGY1RBGElA/6QkYLMNYhgsfJKvOgzntWT3/P2T8GR3dmMMx+HBjuxaOgUsmfS8+QALKjXmNyUY44buidwFY8DjYEz+j7kFw8sSdxqMUWrh0jac2wxv2Awra/L9aoRpwLZW+Mx18PofZ9cGsJSZhgZjlPuyuJc3Kz2ver5CKA9cSBrL/LxpSyPVs6zUnSvbcUjZDmlbyjyPxTOMJjIMxdJ0jyfpHk8yGs+QdhwyBVLuWSmllFJKzcwyZCJ/WXWI9sogSyuDVIdPtAEJ+kwsw3BlcWmhKw9aXL28kitXVM0rKDEXActkRXWIJZVBLmir4I6DQ9x7eDRvFVOmGUgVkZesreHC9gqqwz5PtwfDgJDPfC4wcEFbOWOJDHv6Y9x1aIR9A7EZK3nMVchnsrw6SHtliGVVQdoqg0QD0hIm5DMI+kwMdLsvRXURP2UB6/eCMZYB57WW88r1tTSVB7IKhp3MMAwqQj62tpSxpjbME53j/OzZAfrOEMzxWsAy2NZWzsvW1VIf9eO3zDlXglK5ocEYVRDGEtAzISsl3diJ1EUk2DHfSlFXLYNolpUL7zwMMRf2yT/bA3+0Kbug0A2r4EN3Lqz9j9+CxgVW3jmZ7UDXWG6DMWpx8HIuQE+6lVq48gB85Co53i6mj5JlwrUr4NPXwftuc6+SXCnRYIzygpcVYzQ48Hz6frgrYJm0VgRoKMuiT+4Ux5n5lzP9r8OxNIeH4xwakjLnveNJBibTpPSXq5RSSilVkJZWhXjvpa1UhU5Mtc2lGkwpMQ3Y0BDhFevrWF0bxjS8eY8Mw8BvGbRXBnjzOY1sbirj/3b00TGSyMu1lM+EzU1RXrG+juXVoZwHRQzDIOyXsEp91E97ZZB/e7iT46PZV9PZ1lbGX5zf/Lz7hrrdK5DKQVVhHwyd+G8VQYsbVtdw/aoqwv65VcyaL8MwqAhaXLm8klU1If7z8R72DcRy2i6usczPy9fVctGSCvymoZ+JRUqDMaogOEh4IpmBUJZbrWFAyILKkFRvmY9rV2T33A5w92F3ysI/3imvvz6Lqi0rq6Wl0u7++X+v34RGFyrGJNLyc+Ty5NTLFj5eTg4VG229oNTiNJ+exrlmmfCaDXBwGD7/EEzmJ/xfsAw0OKjc5+UhVzfX59PoxOI12w2v6X+tifipifg5p7mMWNrm+GiSw0NxHj0+xr7+GAktk6SUUkopVVDkHopOgJ5JwDK4qL2CV26ooz7bFcdzNP272NIcpbJM8kwAAQAASURBVCrk48c7+3mqazzn11OXLq3kFevrqIv683ptaxgGtuOwdyDmYhUNY+oek2736vks06C1IsBTXTLnF7QMXrOxjkuXVhL0uMz/9PbYVhnkT89t5L+f6uXZvnlOAi9QfcTPm89pZFNjdN7toVRuabMJVTCOjUqIwg0hH1SH5vc91SE4P8s2Sn0T8HSPOze1h+Lw4LHsxghYcPXyhX2vz6VWSmPJ+QeUsuE43oYmNBgzd162Xkjnv9WmUsoj5UF470XwirVa/WS+bEcrTij3eXlepZ9xVawMwyDit1hdG+aalVW8c1sLf3tJG5sbowT0gkIpVcBMA8J+k2jg+Y+g7tuUUqrkBH0GL1xTwx+d3UBdJPdr9E3DYHl1kLdsbeTspmjOri9NAy5dWsHrNtVTn+dQDMhc1FgiwzPdEyQ1iK9yYElVCNMwCFoGr9pQz2XLvA/FnMwwDNqrgvzhpnpaK7KvEDubuoiPN53TwOamuYVinKn2yvG0zWQyw3gyw1giw3giw0QyQyxlk8rYs1amXSivxi0UWjFGFYyjIwtr+XM6IR/UhOf3PRe0yvdkE4Ld3gOdYwv//pONJ+GeI/Di1QsPGFgmXLMcvv74/NtKhf3Skipb40nIUWjzOfP9WefDb3k3drEJePheacUYpYqXgYRV//UG6B6HOw5pFYW50mCM8oKnlfh0GYcqAaZhUBnysbHRYl19hAeOjnLLgSEOD8V1n62UKjhtFUHesa35eS1FAB7uGONbT/bk6VUppZTKtYBlcMPqGl65vhbfPFuKpDI2EymbRNombTvYjixGDVgmEb9JyG9iznE8wzCoDvn4i/Ob+K/He3iya9zTc2wDWFcf4ZXr66gIzv3mt4NMVsdSNvG0TSrjkLYdHCRoYxkGAcsg5DcJ+eb+88vgDp2jSXb1Tsz3x1HzlEjbdI0lCVjG1MPEb5VedZ3lVUEClsGlSyu5akUl/lnCIo7jkHEglpoKhdgOjiPb/vTnfr4tmEzDYFVtiFesr+Prj3Z5Vp017DN52bpatjSXzRqCcxyHsUSGoyMJDgzGOTAYo3c8xWgiTSrjYBoGkYBJXcRPa0WQNXVhllWFaCjz41tAss9xIGXbz4VtJlPy9/GkzXC8dFeWazBGFYzOMfcqxgR90kppPra2QDbt5x0HdvW5FwJJ27CjV8ZrKlvYGKYBK6phaSXsH5r960/WGJWqMdkaT8JAjoMxMQ9bb4R1rzpnXr5X8bR85pRSxckwoC4M/+8aeMev4MnufL+iwuBlMCaWggNDUglO5Y6bFRUXysvAccCSG4t6SFelwDAMfBZcuqyCZdVBfr13iHsPj+T7ZSml1Ly0VARoqwg+b7Ws4ziEA5p2VUoVJ9txSGQkzDAflmFMBUbO/DWO45CaCoa4Le1hOkQqplTykrNq8M9xtUPadjgwGGPfQIzO0STD8fRzE+S242AZBiGfSVnAojbiY2VNmHX1EarmcIPZMAyqQj5euaGOwViaQ0PxbH/EMwr7Ta5bVU1jmX9Ok/jpjEPHaIIDAzE6RhKMJjJMpDIk0lJRwnZkstxnGgR9BtGARXnQoiEaoKUiQGtFkLqIb9agzEPHRomn3fudZxxnKmgwvzH9poFpzLzd247jWWUb2+MJg46RBF99pIugJdtr0GcS8Em10IjfJOK3iAbMk/4u/70sYBGwiqclW13Uz/mt5Vy/qoroDKujM7ZD51iSPX2THB5OMBJPM5HMPLffMw2e+9w3lgVYWx9mTV2YyBxXpxuGwdaWMh5pLuORYy5VLDjFpqYoFy+pmLVSjOM47Oyd5Jb9Q+zrjzFyhioQY8kMPeMpdvZOcsfBYZZVBzmvpYzrVlXP+nNnbIeusSSdY0kGJlMMxtKMxtOMJqQqzXRlmljKLun7bDqFqwrG8TGITU12Z3t8CFrza6VUHYItTdlVuBhLwlM9MmHvlr0DsH9QQioLfU9aymFT4/yDMUsqF/Z8p8p5KyUkjOOAJ2UMw7lplVoUvHyvdGJWqfyZblk3FIfK4NTEtgc7XMOA85rho1fDO38NR3TucFYp27uKWj0T8IHb4eHj3oyvTi8z9VnLJy8DxyG9Wn2e4rhFpmZjGgZLqkK84ewGygMmtx0Y1pLnSqmCYBqySn4uJeSVUqpYdIwk+dhdR+dXwQO4oK2cV2+om7G9yFAszdce7aJ73P2LrnjK9uQc0wA2NUZ56doaIv6ZQzGO4zCZstnZO8mt+4foGEk8F4aZiWlA0DdCddjHttZyrl5ZRXV45nCIYRgsrQryuk31fPHB40x6tMLjrLow5zSXzRhwmA487e2P8cvdgxwdiRNP2XOuaGEAPtMg4DMIWiYNUT8bGqNsbozQVB4g5DOfV6VnJJHhkQ53QwGPHR9jT39s3t/3x2c3cH5rGTNd3R4eivPFBzs9mbgfdXNy7jRiaZt9A7//vhiAZRrPVf8xDTBN47m/X7G8kldtqCuaa36/afCGLQ2n3QdMb/+Hh+L8cs8gBwdiTM5h+zcNuOOgSWNZgJeureHsprI5hYn8lsH1q6p4tneSsaS7VVIifpNXrK+dMbDiTAW97jw0zK92DzIYm/s2mLYd9g/EOTKcYG9/nD89r5HasG/Gn3nvQIwf7+xnIpl5ruKWej691agKRjwtq2JX12Q/VtA3v2DMkkpYW5fdxF7/JDzRtfDvP52jI7CzDy5qk3KCC1EbltDPr/bOb8VvuwvBGMeBkTgMzv8cKisTKbBtb8rzl3vfsrBolAW8m+AZS+jqcqXypXscvr8D/vNJeMdWePtW8Hn0YfeZ8KJV8OGr4K9+CyMJb56nWCTT4PI14HNMAyZToJV5S8+Eh2FUrcR3goGE+1XpKAuYvHJDHX7L5Dd7BmedIFBKqXzzmQYbGqP5fhlKKZVTadthYHL+k+1jicys9y5tBwZjafomPFyN4LK6iJ9Xb6yjITpzxRTbcTgynOBnu/p5onOCzDwqedgOxFI2sVSSn44O8FjnOK/dWM+mxgiBGYJGpmGwsTHC9auq+cXuAU8mjK9dWY1/hokax3EYT2b45e5Bbj8wTGwBq5ccIGU7pJIOE9gMxtLs7o/xk53QWhlkS1OU1VMtWGojPh48Osq4yzeD4mmHeHr+22U8bc+6YDmVceibSBXVvX2Hk6s0/f5P5vbvJ98MwzhtpRjHcegZT3HL/iHuOjQyr0pbtgPjSZvxwTj/9nAXVy2v5KVra6mZJSgCsKQqxKamKA8cHZ33zzKTi5dU0DLLhKAD3HN4hP/b0U9sgYG8VMbhqa5xvv0EvPmcRmoj/tPOVZsGbG0t4/HjYzzZpTdoz0RvNaqCcnAIrlqW/ThBa36tlJZVyWOhHAe6xmBv/8LHOJ2MAw8chTdsgugCAxmWCWc3QlVofm2eWssX9nwnc5D3JdcLIFMZCVot9D07E4P5t+gqZVVB78b2YCGFUmoWaRse7IDPPwS/3S9V3j5+r4RLX7rGm6oxIOP+4QbYNwCffdDdymzFJpHxru2O35TgsSo9Xt6jzaaNaTHSz1h+DMXSPNM9PuOKWsM4UQ4/5DOJBkyqQz6qIz6C1vx6oZ8YU0pu37C6mp7xJA+5vMpTKaXc1hD1Ux/Rg5VSSpWya1ZWsaI6NGsoZmfvJD/c3seBwexLoHaMJPj2kz28ekMdFy+twDdD5TIDuHx5Jc/0THDQhec+WXXYx7JZVmM7wO0Hhrll/5DrFXsc4NhIgmMjCSIHTZZWhVhZE2JHz0TO51+UOp3u8RTfeqKbXb2TWW2TqYzDnQclWPMn5zYRmmFFpmEYRP0ma+vCPNE55lpLsbKAyTnNZTPubwC6xpL8YvfAgkMx0xzgme4J7jsywkvW1uI7zT7WMAwqgj6uX1XN9p4Jz6qGFzq9WlEFZd+AO+P4TAmCmAazJoP9JmxrhWgWbV8c4N6jsIDw+KzuPCytgbIJeZzXAvWR+QVj3KgYYztweDj7ceYrkZFWO24HY2B+lYhKXXXYm3FjKalaoJTKjYwtVdG++Aj815NSMWT62No1Dv9wh7RUumypHHe9ELDgry+U49g3n5xfBbRSkrLda0t5Kr+lbW9K1biHFWMqgrKtetwGvCAYhn7G8qVvIsmPd/YzeoYe4NMM5PdkYGCaU0EZy6ClLMjquhAbG6O0lgcI+y18JnMOy1SGfLxuUz1HhuN0jelJrlJq8drUGNU2SkopVcLW1Ye5YnnlrG2E9g/G+NYTPXSPuXcx2T+Z4rtP91IT8bGhIXLG12AYBvURP5ctreD4SGLO7YvmYmlVcMYJeoD+iTS/3ed+KOZUkymbZ/sm2dM/qdfTKu8cx6F3IsV/PtbNs32TrlQDStkO9x8ZpbUiyIvPqpm1ldqq2jCVIR9xl1ZUt1eGaKsMzLi/y9gOv907xKBLE8Mp2+GW/UNcurSSuhkmrNc1RFhTF2FX7zwmfEuIB41ElPLO3kF3xjEMCcbM5eZyyAdXLstuAsl24JYDC//+mXSMwlM92Y3RWg6bGuf3Pe0V2T0nyGRqPoIx8bS0cPJCTcSbcYtRrUfv1UjCu4oISqkTHEfalv18D7z6h1Idpnv89wOn23vhA3fAnn7vJrcNA+oi8KHL4YZV3jxHsRiOe1OpLWBpm5dSdZr22a7RSnwnmIZW0MkX24Fkxpn1kcg4xNMOsbTNRNJmNJFhcDLNjt4JfrprgI/deZRP3tPBr/YMcHgogTOPg2JdxM9L19YSPk2PdqWUWgxMA9Y3RDxrl6yUUmpxC/tNrlpRRfksNwaG42n++4leusaSrrfKGU9m+N7TvQzFZr4xbJkG57WU01bpbjnzhmhg1oDojp4JJnPYNsd2Tte4R6ncGk9m+MnOfnb3uxOKmZZx4Nb9wxwdTsz6tS0VAWojWVQ/OIkBtFcGqQnPPN7x0QTP9rr7Mw/HMzx8bOZqsn7T4JIlLkzgFim9q6IKykGXgjEgK1DnMoFTG4HN8wyNnGpgEp7JMrwyk5v3ZzfZaBhw9fKZezuezG9KhZls2Y4Ee3ItnobR2Y+VC1IdkopEanYNHrUeH0tIVSCllDccRx4do/C+W+Fdv4H7Omb+ngc74B/vlFCGlytVWivg/10NG+q9e45CNzApwVS3BS2Y5XpQFakhD4MxNR5VlytEBtlVsFT55wCHhxP8eGc/X320izumSj/PJSBjmQabGqOs0g+FUmqRqg37aSgLeNc/VSml1KK2ojrEuvrIjFUbMrbDbQeGOTzs0YpVoHM0yf1HR7FnOceerizjZqGzaMDEnGWGpX8ypUEVVVIcx+GprgkeOz4+a/eOhRiOp3n8+BiZWQYPWCbtlUFXQtwBy6ClfOYgnOM4HB5KMBx3fwX3U13js+7jllaFqNQVjKel07eqoPRMSAscN1QGITiHijFXLoNsg4T3HvW2zPxtB7Nv03Ttirmv9K6Pzu29m02+WinF0jI567bpEvfaTml2QQuq3A3lP2c4DnGtMq+UJxxHPmPf2w4v/B58/QlplzTr9wG/3AsfulOqOnkZjtnQAP/6AlhV7d1zFLLeSe8qxtSGvWuXpRavfg8rs9ZH5x7cLnaGARV6jlkUbAc6RhJ87+lefri9j7FkZk7hmJqwj4vaywla+qlQSi0+S6uDVAYtPW4rpVQJ8psG57WWUxM+84SB4zgcGIzxUMeYJ5Pj01K2w+Od4/TM0i7FNAwuW1aJ38WbGJb0VZ1RQM/lVYmZTNn8cvcAsbQ3fe/TtsPu/hiDs1SKAml35sbJasBn0lwxc0nfjAPHxxKe/Nx9E6kZK2MZhkFF0KK5XMsOn44GY1RBSWbgyIg7Y1WG5hYEecHK7J7HceCOQ5DyZr8PQM84PN6Z3RiNUTineW5f2xR1pyrKZFrabuTaRBL6PJrECVrSzkPNrC4iISIvFpP1x7IPiimlfl8qA48ch3f+Bt76S9jVN7+ARTID334avvSIt1WdTAOuWg7/fKU71c2KTe+ENxVjDEPOJXQxQukZ9bBSW6NH1eUKkWlAjQZjiko8bXPr/iF+tXtwTsdTwzDY0lxGxVz6ASulVA6ZhqxKjQb0RFAppUpRWdDivJYoxgw3etO2w9PdE/R4uXp4SsdwgqPD8VnD501lAdpdXLmZyMxeDbK1IjhjVR2lis1DHaN0ulXt4AyOjyYYjM2+UrqlPOBKiNtvGlTPcl0eT9sMejRJlcjY9E/M/POG/KZrraOKjQZjVEFJ29DhUjCmYg4VY2rDLrRRisHOPjxNQo8m4eFj2a3A91tw2dK5fW2DS8GY46PyO821iZSsbvaiYkHIpxOxc9HgUtWh0+mfhEmtGKOUaxxHqrx86RF4yy/gBzuk8tZCjCXhCw/Bz3Z7WzXGZ8Kr1sPfXqQnu6fq9PDY2xCV8wlVWtK2d4HjuohuU9NMA6q0i07RyThwx8FhdvRMzKlqTGXIx1l1uiEopRaXqN+irWLmcvJKKaWK11m1YepmmIB1HIexZIbtPROezpFMi6VtDg3FSc/yZIYBmxrLXHvekXhm1p9vbX2EqpBe5KrSEEvZPOpRC6WTjSYyDMXSs15TV4V8rgRjLNOgfJaVgamMw3jSm1VkGVv2qTMJWAZlunrxtHSuQBWUlA2HhtwZqzI4+6rm81vkhnw2Id6dfe6Fec4knobHOmXicqH8Jly6BOZyXtZc7k4w5uAQeempmcxIlR0vJgZDPmgqd3/cYtNcJu+V2xwH+iakKpBSKjuOIyGzh47By78PH7hdjmnZ7rcHYvB3t8Cdh72pXDIt5IO/PB/evlXa/ChxZMS7KnZN5VoxphRlHOge82ZsvymVChVYhlbQKVaTKZvf7h1kPDn7ztkwYEuzbghKqcWlMmSxtErLmimlVKna2jZ7uKR3PMWhwXgOXo3YNzCHYAxwVl3ItTaAx0cSsz5nWcDktRvrCft1alYVvyPDcbpGvZ+osR3oGU/OGsApD/pcqdhkGhCcZYI04zgkPbrxbTuQnKXsrGUYBC3dz5yOviuqoKRtd1spzTQxbwBbWyVAs1C2Azt7c9MuaFc/HB5e+PcbBiythFU1s39tY5lMVGTr0HD2YyzU8TFvqopE/NCqwZhZtVXADG1nFyxly+fNy9ZlSpWKiRR85TF45Q/hriPutko5PgY33QpPdHlbUa0iCDddCi9bI5PKSip7jGYRpJ1JS7l31cDU4pW2vTvXNQ1oq/Rm7EJjajCmqB0ZTrCnf26ll5ZXhwnoQU0ptYg0lgWoj2qpdqWUKkXRgMmKmtkrGj7bNzmvdtzZ6hxLzLoo1jAMqkI+ql26Sd0xmmA4PnOJZcMw2NpWzms21FHjxc1xpRYJx3E4Mhyf9TPhlpF4ZtbFnKYBfheupQ3mcJ/Z8bZa+mwMI7uCD8VMgzGqoKRt99rvlAVmnrypDMGG+uxWmU+mYEfvwltOzMeBwakKLFnsbFvKYU3d7F/XEAU3woZHhvN3cOgYBS9amgZ98j7qveqZtVZA2IP7ZuNJODbq/rhKlaLRBPx8t3cT3k92wwfvkKCGl8eC9gr48FWwocG75ygktgMHXKq+d6pllVCmcyIlJ2NDp0cVY0xDtisl1RrrNRhTtMYSGQ4OxknNYUVZZJH3CjdmeZSSUn4vSvlnX4jZ3q/F/J4ZwFn1YW2jpJTHpvcF5imPfO8jFuvrUrmztCpE1G9izDIDu38glqNXJMYSGWKp2Vd4hf2Wa+fWyYzDE53js7ZzCflMrlpRxdvOb2ZDQwQ9hKpilMw4dI0lSeWifxoQT9tzak/sd+ED5zjM+nNZJgQ8qthizqEajO1IyyX1+zSSqApOfwyG49LiKBuWCTOFmVvLYV1ddqm6wRg8cnzh3z8fsTTccwRevHrhq7VrwrC5AX6558wVNywD6iPZBz8cR9pi5WvXfHjIm2CMaUg1lIogDOWuOmRBifrlPfIiPDSWgKMety5TqlQ4eLuPzjhw+yH4m9/Bv70Yqj2qvm4Ycjz/+kvhNf+n+wiAp7rhBSvdHzfih7V1sHvA/bHV4pWys6taOBPLhJVzqGZYClrKvWlDqRYHBzg6kiCWsvHPcoPLZxrURXx0jeW/d2jEbxINWFSHfKyoCdFUFqChzE9N2E/IZzxXXjqZcUikbQZjafomUnSNJTkwGGM4lmY8mWGiSMo9hn0mZUGL5rIAK2pCtFQEaC4LEAlYhHwmpgGJjE0sZdM79T4cGYpzZDjBeDLDWDKT11WFC2EAYb9JWcCiOuxjaVWIlnLZDqpCPsJ+k6BlYBoG8YxNImUzHM/QNZ6keyzJwcE4Q7E046kMsSLZDmZjAJGASXnAork8wJKqIG0VQeqjAaIBk5DPxG+ZJNM28bTNRCpD/0SKnokUnaNJOkcTjCUzTCbl3/O5yZgGRPwWm7SkmVJzZgKtlkW5ceJ4n8LhSDrNqUf2sGHQZFpsCPi5NBBklc9Hs+UjOnWzesJx6Mqk2Z9O82gyyZPJJD12hgkPDyYGUGOatFgW5/gDnB8IssxnUWdaRAyDDDBi23Rk0uxOp3kokWBPOkV/JsN8CpdawGqfD/OkeE0Gh8Pp9JzHqTNN6k3r9wI6ccfhcCbNXI867af8vmygO5Nh2CmN49Zs2ioCs07+Zhw5180l24GReJqGssCMXxewDCpD7vWEvufwCJcurZy1Ck3QZ7KxMcKKmhA7eie4bf8wR4YTTCRnr3qhVCGYTGXozOE161wDOG6EuTMOxFM2Ef+Z9x2WaRDyqGWaZcj1xEwytkPcjQoTRUhvramCMxyHgcnsgzEGEvAwOP3EX2sFLK9e+PiOI6tnn+1f+BjzdcchiKcXHowxDTi3RarlnKmSd3lAQh/ZluGKp6F7IrsxsnF8TIJLjuN+SbH2SgkZaTDm9GrCUsHBi1Ju40md9FaqkNgO/HQ3rKiGGy+W448XDAPObYZPXAM33upddYtC8Uy3N+MaBpzTDD/b4834anFK21KtLWO7U1HwZKYBa2rdHbNQLa/K9ytQXusZTxJP21TM8nWWYVCVx7LrpgGtFUFW1oRY3xBhRXWY+qh/TiWp207qU5yxHfonUxwYjPNs3yT7+mMcG0142mLxdDY3RmmvOn3/5LTt8HTXON3jM/fgrQhabGyMsKkxyqraMM3lgVl71y+tkpMex3EYSWQ4NBhnR+8EO3omOD6azPn7MF+mAUsqg6yuDbO6LszKGtkOfDPcaJ7ettuBTUiQIm3LStJDQ3F29U6yp3+SvonUovn5Qz6Ty5ZVnHHCr38ixdPdE3O66WwADWV+NjdGWdcQYVVNmJqI78zbSvDEjfazpir7Og4k0jbd40mODCc4PBTn8LCEq3Jx4ztgGdSEfVSH/dRF/dRFfDREA7RVzN6DvK0iyIvP8ibtOhxP80jHWM5WJCuVjbBh8JHKKq4LnVit2Z3J8OeDAzyVkglEE1jn8/OaSITrQmHaLeu0+4o6YKnPx4VB+OOIQ6ed4c54nJ/FJnk4mXR9cr3eNLkyGOKl4TDnBYJUmOZpq8I0WBar/X6uBt4WLWN3Os1d8Ri/jMXYkZ5bX/uwYfDDunpqzBP7wrjj8Or+vufep9m8vaycP4+W4TvlvevMpLmut4eRuVQWAD5XVc2FgeBzFVFGbJv3jwzxi1huK6AsRgbQVBaY9TxwJJ7OSwB2LuHrgGVQnk3LgFP0jqe48+AwL1lbM2tgyDAMogGLbW0VnN1UxjPd4zzdNcGzfZOznn8qtdjF0w6Dk7lpowTkdAV+2pZruJoZqk0FLZMqF0N3J/NbJrWz3BNIZGxGE7NXzSpFGoxRBWc4DoMuBQ7qIjKJc+p5sGXA+noJgWTj4WPSTilXdvfD4RE4O4uJxS1NUBmcIRgTzP59AWmdkcv35lSJDOzqgwvb3B+7vQKqw4BHrSoKXU1YKsa4zXGgdxK6PGr7opTyRjwNX30MllTCn26BGcL2WfGZ8AdnSSu9j9yd32NQvu3qkzCDz4OFC2c3uT+mWvz6YzCSmLka40IYSKWUiqC0dytlK2u0HH2xG41n5jSpaxgQ9nl0sJzpeYG6qJ/rVlVzdlOU+oifoM+YtWz+mVimQWNZgIaon/NayuibSPFM9wS3HRiiZzyVs/ua29rLuXJ55Wl/joztTIUQTp+895kGW5qjXLOiihU1IcqCvnl/Tg3DoCrk45yWMjY2RuhcVsljx8e5dd8Qo8nFdyPTNKClPMjVKyvZ2CjbQcAyF7zowWcatFcGaa8MsrW1jO6xJE92yXYwEs//zx/1m7x6Qx3lZ1h9tLc/xuHhOPHxmSfewn6T61ZWc35bGW0VQQLWwj47hgEhv8my6hBLq0JctKScoViafQMxfri9n36XTnCNqeeK+i3aKoO0V0r4pak8QFnAIhqwKAtYhOa4DzAMg+XVIZZ7VCLywGCMpzrHNRijClbYMFjms3gqJUGMG8Jh3hEtZ4PfjzXHfYVhGLRaPv4oEuXiYJCvjo/zo8mJ36tCsxAGsMUf4N3l5VwYCFJuzH0fZhkGG/x+zvL5uCoU4psTE/wsNklsllBK3HHYl0qz7aSQYOik92k2lYbBcsvH6c6YGk2LFstiJD37hG2DZVFjWs/7eYdsm850/o9Ri0HIZ1IV9s26PYzE09JyK4cXNAYyeT0bn8tVHVK2wz2HRzirLsz6hsicPyshn8n5reVsaozSPZ5iR88ED3WM0TGSmNPPoVRuzbxNOg4kMzbD8RwGY3IombHpHkvOeG4bsAwJDpqG6+eo1WHfrC3g4imbwVgJ3/yegQZjVMEZjJ05tDFf9Weo9uq34NL27Cpa2MBv9i/8+xciZcNv9sLZjQsfo61cQkEHzhDqqAjKI1vd4/mflLy/A/5ki/stfVrLYUkFPNbp7rjForkMlla5P64DPNEpk71KqcIyEIP33SrV2m5Y5U2rNYBoAP7mQjg2Al97/MxtA4td7yQcGDyx+thN5zRJy7wJvfYqKX0Tcm7nejDGgNqpSnM7+9wdu9BsaMj3K1Bem0xl5tQD3DDkJlsu1YR9XL6skmtXVlEZ8rlSfnqaYRgEfQZtlUGaywNsay/ntv3D3HdkhIFYfm+kmoZBS/nv38w0gLqIn1dtqGXbkgoC5sIDQifzWyZLKqWtzoXt5Xzv6V6e7Z0kkcn/ZIhpyHZw/eoarlxeScRvToUn3NsWIn6L5VOBj8uXVfKLZwd49PjYol7pWB4wCc6wGtxvGqxrCPOajfUsrQphGe69Z7IvMGmI+hmJS1uybAQsg3X1EdoqgiytDrK0KkRt2IdvqhWWaeD671wpJSJTIQ4f8JpIlH+oqJxX+ORk5tRYH5wa45sT41mFY4LAdaEwH6usosY0Z62IdiY+w2Cdz8+HKypZ5/Pxr+NjDNlnviC3gadSSbYFn38TeoM/wM9jsVkDtC2Wjzafddr30ATODwR5dg7BmKWWj4qTznscoN/O0JEpzsne+QpPtdWcbatYVh3iSy9ZlfMWQXM5ZzYNA7/LiZ3eiRTffrKHv9zWwpKq4Jw/N4ZhEPZbLKuSc8LrV1VzYDDOvYdH2D8YY3AyTUxvfKtFYbZt2iGRdpgs0huvibRNx0iCbY5zxs+3YRgsqw5RGbLod7lyzuam6IzX5I7jMJrI0DWa//bLi5EGY1TBGZlqpeRGC5zpVkqnClpwQWt2Yw9MwpNd2Y2xELcehPdeDAutAGgYcPVy+OXe0/97eVAe2eqdgHwHFh85Lhdabq+3tEw4rwV+sVdDGqeyDNjYCLMEWhfEceCxPHzmlFLuGEnAe2+GqhBc3OZNuzUAvwn/eAV0jsPPd0tf2FIzkYRner0JxlSF4PwWuOuI+2Orxat/EnrGJVztttqIBGpLORhjGnCWtpQqehlHWgw6zHybMZerbS0D1tZHePFZNWxuii54MmzOz2ca1Eb8vGZTHWvrw/x01wD7B2N5a6tjGNBSEcRvnQjGmAasqYvwqg11rKsPu/6eGIaBNVWV5a1bm7n94DC/2TOY10kQn2mwtbWMG1ZXs6rW/Z/5ZNM/f33Uzxu2NLC5Kcovdg9wwK2ywS6LBi2CZyjB5zcNrltVxQvX1FAT8XtW9csB9vTHsm6l1FwW4H2XtWnwRak88BkG7T4f14VC/H15BRXm8/crjuPQa9v0ZTJMOg5+w6DMMGi1LMKnCdAYhkGlYfCXZeXsSqW4N7mw0otB4OXhCDdVVFJrnT78kHIceu0MQ7ZNzHYIGAYVpkmrZRE4zeuKGAZvjpZhA58ZG2X8DJVjbGB7Kvl750Xr/bI/nT0YY9FinXnq69xAgP+enJhlFFhiWZQZJ/0+HIeuTIb+GUI9pSTkM4nMoRStaRiE/Ivz+GIa4DPdL6d7bDTJ1x/r4rUb69nQEMU3j2D79PmQZRqsb4iwtj5M30SKXb2T7OiZYG9/jMFYOudBI6XmI9vQ9nzl8vOQceDwUJzReGbGNscrqkOsrA3TPznm2nOXBywuXjJzOwYHqag4l3ZypUiDMargpGxZkZq2s2+3UDvVSunUvebKGmguz27sh4/BeB4CeQeHYP9gdhMTVyyTk8LT3YAsD7jTSqlnEQRjjo5AxwisqHZ/7Avb5Eayrh94Pp8J27IMnZ1JxoFHj3sztlIqN/YNwofuhH97kUwCe3Ff3jCkleI/XyHnEw90uP8ci91kCrb3wKvXuf8eh3xw6VINxpSa/kk5t3MjuH6qmjAsrXR3zELTEIXGM1S6VMXDNOb2+XGATA7ub1kmXNxewSvW19FQ5vc8FHMy0zDY1BSlNuLnJ7v6efTYWN6CrM1TFWOmragO8WfnNdJSHvA4IAJVYR8vPquGiN/kf7f3kczDm+AzDV60ppob1tRQGTz9ynuvBH0mW1vLaCjz88PtfTzdPZG3kNSZRPzSTuhUftPgZetquWF1NdGFrlqaI8eBZ7pnn9yd1eKcr1SqJBjAJYEgFwaCVE9N0DuOQ9xxeCiZ5OexSfamU4zbDikcLCBgGNSaJteEwrwiHKFh6vtO3k/XWhbvKi/nkYEEC4nGXBAM8rcVFdSb5nO7CEdeHGOOw2/jMW6OxThuZ4g7DinHwcIgZBg0WxaXBYO8OhyhyjSf97pM4A8jUTozGb45Mc6Zbg8fSWcYs+3nBYVW+3yYSHDmTExgmc9H5UnP6UwFcKZfxzq/nyDM+L6YQKvPR+SkcTLA3lSKxVvLLLeCPtPVNkR5MVUVzQuHhxL85+PdXL2yihtW1xBcYCtF0zjRgvT81nJ6J5I81TXBvUdG6JtILbrzI6VAKqLmUq5PZQ8Px+kaT1IZOvM1UsBncv2qap7umsg6xA5yjXjpsgrqIjNHOzI2PNzhXhin2BT4UUuVqqMj4EbgsOEMFWOuXJbdKjzbgTsOu/Ma52sgBvcdlZsjC7W8ClbXnP7f3Gil5DhTrZTynBpJZODuw96MfUGrlP5XzxcNwGVLvBl7Zy906vFeqYJmO3DnIbjpVplk94ppwMYG+MINZz7eFbOULdU3hjxYfO2fCkC60XZRFY6JlASzvViMErRgQ7206CpVa2ulYqMu4i9uAUvaE8xalNrB8+ohQcvgRatreMvWJhpzHIqZZhoGrRUB3nJeE5ctq8SXqzI5p2iI+ikLSrBhRXWIv9zWQqvHoZiThXwm166s4vWbG4jmeOKpImjxhi0NvHJDHVUhX14qiRiGwZLKIG89v5lrVlTnbTs4E8uAytDzb0yHfSav3FD3XKjJa4OxNPsHY54/j1LKWy2WRbslk2u243AgneZdw4O8ZbCfH8cmeSaV4mAmTUcmw+FMhr3pNA8mk3xidIQ3DvTz4Bmqwmz2B7g6FJr362m2LD5WUUWL+fwJv4zjcEcizh8O9HHT8BC3JOLsTKU4kE5zNJPhUCbNs+kUdyTifGx0hFcO9HFXIkHipBvVhmEQNQz+LFrGtsCZLxyH7AxHTml3VGWYtFszBw5DhsHZ/hPnL7bj8EQq+VxLKcMwqDZNVvlnvsAoMwyWWtbzjvlppMWTEj7T/TZEueblq3eA/sk0P9rRz7/c28FTXROMJzPPBbXmyzAMyoLSevLl62v5yDVLedv5zaytD+f8PFGp2aRyHOrPdT5sOJ7hkWNjpGdJpq2pDfO6TXVZXxeYBmxtkSqes10T7eydYP8irbi5GOjeUhWkjlF3Qid1Z1h5eUl7didFQzF4pic/7RkmkvBEF8SzCJ0ELal4cjqVIQhnOTGRsqFvIv9thlIZuL/j9JVxshWeWjGvnu+cJqnU4IX7O7yZkFNK5ZaDtPP71H0wurCKz3NiGHBeM3z8mtKsxLBvQILGbjMMCdiuKcHAUanb2edNNUBjKshWOf/7+UXjrDooc6Fio1rcygLmnCb9M47DaMK7FQYhn8k1K6v4g/W1+E9Z4T0XjuOQzNiMxtMMTqYYiqWZSGbIOM68b1YahkE0YPH6zfVsayvPWQupk1mmQXtlkMYyP6/bXE9DmX9O74ntOEwmMwxPvQ+jiTSpBZb68Vsml/5/9s47PJKsPtfvqarO3cp5gibntDtsjrM5kDNcsME22BiDTbjGCRuDCba5YMDGNgaT8xKWhc05zYbZnZyTRjlLnVNVnfvHkTQzO5K6JXUr1vs8/cyMplWpT586dc73+77GEm5cWTZtwhC/S+NNG6u4blkpbn1yU4emLYmmLQaSWQaSWWIZK+fE8WgIISj1GrxlUxXXLiudkXYwFkIIyn3GyDEJYMeKUm5aWYbXmPj3ZzIc6IpjLsRsUAeHeYYYikSSUnIom+WvwgM8mEqRYfzFPgs4ZGb5ZDjMKevC8YFfCK7xeCcUG+AC3h8Issy4UBT5cCrFX4UH2ZfN5nTJtoDjpsknw4M8m05hv0Ics9gweHcgwFjSmIiUnHnFOelCsDqHoMWDYJPr7OA5LG3uS6ZInrP/gNBYbYx/VVQklHHeGkFWSg5nZ9gCfRYxHPfjMD62hCM9Sf7zhQ6+t7uL/V1xMlOwgBRCoAlByGNwdWMJH7lyMb93US2vagjOeaGSw/xhMuP+ucazZyJ05ogN0TXBNY2lvGGDKjaYDAK4ZFGIN2+qpjrgHvcZI5o2efjk4IK4/pPFiVJymJO0FkgYU+m70Bmmxg9rKqe23WN90FqExaZ8kKiFibYorJrkopR7SBjz3b3n/9zQoNo/9Uz7eEZZ7s80EjjUAx1RWDR+LN+EEQLuWA0/O1jY7c517lxTnGpny4ZnmqfHVt7BwaH4SOB/d8PiEvjgpUqwWZR1BQGvXgNNg/CZJ4srxJltnByA0wOwtbbw13ZFBVzcAC93Fkd86jA7OdgNSROKkXq0uVZFKi1EZzhDg/VV4F/AjjkLhXKfC7eeu0M2bUlfkaw3NQGXLwnxuvWV+Awt5/1BSoktIWXaHOlJcKw3SWskTSStBBC2VJN4uqYccWqCLlaUe9lYE6A26ELXBAKRcz9Bt84bN1YRSVvsL6al3Bisq/KxutLHuirfqE4xUkqytqQnnuVIT5ITfUm641lSpo0tJVKqa+vWNaoDLtZW+dhSF6DC70IX5CWeCLh17lxXyYn+FIe6i/swrQGvXlvBdcvzE8XIIdFT1pK0RzMc7IpzeiBFX9IkY9ojYwFNA4+uUeV3sarSx7pqH3VBNy5d5OXAE3BrvHFjJSnTYmdzdNqrQseiwucaWTTdWh/gtesqx4xPkhIkEssG07bpjGXpimUYTJokszZZW+LWlSCs1GtQH3JTHXChC4Guqe/Tue3FlpIDXYmCFGVJCVlbMtF6W4FyDBivHQ+3kWJN0JvWxIV3Dg6zESkl/bbN1+NRXsxkJtSuT5hZvh+P88mSUvRzvo+6EKw0DGo0nXY7v8n0rS43N3t951VUSyk5ZGb5cjRChzWxSfkmy+TfYlG2ut1UiPP7xx1eL+tcbvaO4sISsW2aTeWuMdzH6MAaw8WDjF0JX6FpLD9H9NJl2byQSROzA5QNxTIFhGCV4QLGdtwKCY3FxvnH22FZ9NrO5OMwmibOa28O4xPLWDx9JsKh7gRrqnzcsKKMNVU+dR/NY0w8GkIIQh6dqxpL2FIXYH9XnN8c7qM9mnHmYxwcikw0Y3HPkX7+6FV14z43+d06N68qY1mZh3uP9XO4J0HGkuN+RwXq+akm4Ob65aVc3VhC+TiOBRKwbcnzrVEO98yCxddZjCOMcZiTNIdVDI6UU1vMcelQ5j0/rmFTrRLMTHa7tlTClJbI5I9rqhzohlMDsLJ8cuehCVhXBXVBFXk0jKGpn02VWKa4ERkT4fSActhpKCmsdaIALmmAZWVqwdVBOcXsWFYci8rj/XCod/ot8xwcHIpHJAOff1othv/eVlWJVGgESnTzgVdBfxL+386ZiUGcCRJZeLJZiTg9BX4i8OrwmjXw84PFiWtymJ0c6YXuuHJgKvTcaLlXOToe6C7sducCtQE1Lnfmm+c/i0rcedkrp0ybzmhxLPzXVfl451YV2ZNLrJE2bZoGUzxzJsKutiiRtDW06D82R3uTPN0UQdcE66p9XLesjE21fko8Y+eyg5rwrwu6ePuWarqezdAdn95K7ZtWlQNcIN6QUhJJWxzpSfDwyUGO9SUxbTlurPGxviTPNkfwuzW2N4TYsbyUFRU+XHkMdIIujXdtreH/PdNaNHGUoQmuaSzhltXleYlibKmEWns6YjzRFKZlMK2uwTi/cxR1DXRNsLzcy/XLS9lcG6DCb4wrkBFCUO41eNOQSOpgV2JWPP9V+pWjwrJSN+/YUkPIc6EoRkpJ2pR0xTIc60vycnuMU/1JElkbyehR2EKosarfrbOszMuGGj9rqnxU+V2U+wx0IeiKZWgtkLK7I5rhbx5smvDv+V06n9yxJGcb3t0e48f7eiZ5dOOTsSRJxz7WYZ7wWDrN75JJJvpYagE702mOmybrXuGoUqfp1OpaXsIYD3Crz8dS/fx7c1JKfpJIcNic3D34pUyGh1Mp3uo/367Vh+Adfj97wxeObUzgtJUlLiXBoWPRgHUuJUgc6x7wKrf7vEWvDsuixTI5kM2weEgwowMrDINSIQiPceOu1jRqtfP79N3ZzIQ/GweHV9KfNHmuJcqLrVHW1/i5prGUVZU+qgOuSbsDakJQ4tG5amkJG2sCPHh8gCeaBhlMOS3WYWEwU1MmL7XFWFER5sYVZeOOh926NjKeb4tkONCd4ERfksGkiWlLTClHBOc+Q6OhxMO6ah+bagP4XVru85OSwz0JfnO4zxkX58ARxjjMSQaS6rVkii4fAiWCOVeksbYSQmPHm+YkmVUxSsniuVvnZDAFL3XADcvBmJTSGBpCKgrhlcKY6gLETcSz0DtLhDE9CdjdCbeuUk45hUIIqA/ClUscYcwwVyyG+lBxFnb2d0HbDIrRHBwcikNfEj71OCwrV8K6YiAEBNzw8SuVi8pCcvp66CT8/bWFF8YIAdcshcYyGOgs7LYdZi9ZG55tgc01hd+2EHD7avjGSwtPBNsQgjVVMzfJ4zA9uDTB0jIPHiO3EKE1nCFZhEza2oCLt27OLYqRUtKbMHns1CBPNoXpn+CD77BrxIGuBMf7kmytC/C69VUsK/eO286FECwr83DH2gq+v7trWmOLx3KJOT2Q5jdH+tjXGSNl5n9AEohnbJ5sCnOoO8Edayu4prFkTJeRYYQQLCpxc8OKMn51qK8o7hvLy73csbYCn5H74Thr2eztjPPgiQEOdScmVJU83A6O9yVpGkixusrHbavLubghmFMcUx/y8OaNVbQMthFOz/xiT7nPoMSjc/uaChpCF1qbD7eVx08Psr8rTncsm9e9bHidNjrklLS/K47fpdFY5mV1pZctdUH6ElkGCzT5lLWV489ECbj0vM4nYdqT2r6Dw0LCBH4Qj01aeNFpWzRbFwpjSjSNEi2/WLxqXedKt+eCvrjZsngilWIqI5C7kwne4g9ccL/f7nZTrmkMjOLE0mxaRKRNcMi/RhOCOk2nRGiE5ehH8yr32Yl9W0o6LYsB22ZvNsttPvVzIQRLdJ1KTSc8SgSVAFa7XBivuA77M/n14QsF25ZY4ymCh+iJZ+iIZpF5vHcmyBWFUiwsCQe6EhzpSbK0zMOW2gAba/ysqvTh1sd3YxuN4feX+wzevKmKpWUe7j7cR3N4AdkjOzhMM0nT5sHj/dQGXWytC+R8lnHpgmXlXpaVe7GlJG3apEybjCXRhHLY9Lq0CcfZnhlM8+N9PfQWqYBiPuEIYxzmJBK1eLWldmrbEUCl/+y/DQ1WV0zeqlwC4TTsap/acRWCR07Bn1+mzmkyNIRgRTnsbD37M11ATSGEMRklSJkNWBKeaVFOAYWucC71qoXB3xxVLjkLGY8O1zZCla/w206ZyvWnf2z3UwcHhzlMcwQ+8RB887Vqwb1YrgnlXvj09UoQ+tSZhbH4frQPDvSoe1WhKfXCm9fDHkcYs6B47DT88fbibPvKxUp03B7L/d75ggDWVk29GMBh9lPpN1hVMXpMz7lIKdnXWfgvgVsX7FhZxvJyT05RTFcsw/++3MXRnuRQ7MrkSZuSF1tj9CZM3rmlhnXVua/B5YtD7G6Psbdz5iotbKkEHd/a1UlbZGJRF6+kN5Hl5/t7GExmee1IhNXY18DQNC5dHOKlthinCmzL5jM0bltdTn3InXO8ZdqSR04OcvfhvimLU7K25FB3gs5ohr6EyY4VpbhyRPOsqvRx25oKfra/Z8bHbFV+F9c0lnLp4hD6OVXeUkqSphJAPXRikM7o1NoKQCJrc7gnwdHeBE+fUZUhsYVid+jgsAA4ls1yZJKOLACDtk2PZZ8XPQTgEwKfyG+CeImus/4VwhpbSg5nMzSNIiCZCCdNk17Lolo/K74UQlCu6aw2DF7IXDh5esYyidiSev2sULxM06jXdcKjCIUNYJv77PFnUVFOJrA3kznv2izRDap1jVOjdKMasN44/zqYUnLQXOATvK/AkvnF5B3sSvDLQ71THjsWi3QRROcTwbQlp/pTnBlI8URTmIaQm6uHopFCbkPFKU5wMkzXBJcuDlHhN/jBnm5O9jt2vg7zm5nsXTpjWb73chd/elkDKyu9ecXEghJ7+lw6PtfkKvaH40pP9qf44Z5uTju23XkxySVzB4eZ51jf1LchhIp3GabSBysrVJTQpJBqQW02LALtbIWeKcwVBlywuVYJGoYxNKibojBGSohmoHeWCGMAnm6Gk/2F364m4MYVsKqi8NueaywvV9cizwKVCdEdh0dOL4xFbAeHhcqudvjLh5QotlgFRkLAmkr455tgW11x9jHbMG348f7iXdPf36ZEtg4Lh+dalUi8GJR44LXrirPt2YpbhztWTV7o7jA3EMCWugDLy7053xvN2OzpKLwgZF21n2sbS8e1bpdSRa187bkODnQlCrawIYFT/Sm+83IXZwbT41YSCyEIeXRuXFlGyShxNdOBlGrh4tsvddE6RVHMMEnT5rdH+7nvWH9OJxzl7urmqsaSSVvtj8Uli0NctiSUcyI3bdrcf6yfH+/rKahjS3/S5Gf7e7j36EDO9iWA65eXsrW+AJU7U6TEo/OWzVUXOD4Npky+v6ebH+7ppqMAophzsaW6Xv1J03kOdnCYR+zMpElP4eHMAuLSvqBfcAlBPjWgArjS48X1ivuADTyTTk/JLQZUHNMp80JxTVAIVhij12+3WxbdtnXeQ2u5ptGgjz4OWG24qNTOxkClpORoVomNTlvmea40lZrGMsMY1bFOAza7z79qrZZJr+XEU5xL1rbJ5mHjJwSEU9asfU3E+a+YWBIGkiYHuxN848VO/uahJr6zu4v9XQn6E1nsCfYPuiZYU+nj/ZfU0RByF+moHRxmBzPtstsVz/LVnW082RQmnrGmxSErkbV5+kyEr+1s51ifUzWeL84U2ziMMb5ymCWcHJj6NgRQcY6DRaUfGkunts1nW2Y2RmmYZBYePzP53xdCOfIEzxkzFSJKSaKiq2aB4/EIiaxydSkGK4fiPwo8ZzmnEKgYpY3VhR+gSAlHemF/d4E37ODgMKuQwMOn4DNPqDi+YiEEXLoIPr3jfOHsfOaxJmiLFmfbNQH4/a3Oov5CIpxW4phi4NLh1pWwkObzyrywY/lMH4VDsakKuLh1VcV5ThNjsac9Rjhd2IdNQxPsWF5Kmc8YtxI1nDL55aE+zgwWpwqtNZLmV3lUEgshWFvlY1VFEawo8yCRtbn3WD8tBVYB2hIeOD7A/jyccIRQFcCFFAeFPDo3ryrL+bxm2ZLdHTHuPdZflKrvpKmu78vtsbxEUlc3lhIsZCbyJBBCXCAmCqdMfn6glydPh6c19svBwWFuc9RUziZTISPlBQIWjfzm4wSw2eW64L02yu1lqphSjhp/5BGCam30vtwGDmfPjy8q0TRqx1i4We9y4TunT05LOXLsyXP+Dqr/3mS4R41UCAiNpfr5/3PatIiNEd+0UEmbMq+Iz4BbL5r773xFosREj54a5Gs72/jGrk7uPzZATzw7oeImIQSLSzy8eVMVAZczOeMwf5kNQ+6+pMkP93bzo73dnBpITVjMli+WLTnel+An+3r47u4uehNFnCyfh8zbnnDFCg+bN3vx+7W8b7put+DyywN8/etL2blzLbt2refBB1fzt39bx4oVbkcoM8s4UQCHDyHOj1Kq9sOysslvTwIPnZrqURUGCdx/nAnlfL+SLTXnC2Pc+vnXa1LHJaFpcGrbKAZ3HVJONoVGE/C+i8+/jgsNnwv+6GLVfgqNBH5xWMUpOTg4zG8sCT89CP/8THG/85qA21bBZ3ZMPlpxLtEWgQdPFsc1xqXBq9fAhurCb9thdhLPwhNnpjb+HAttSLR9cX3htz1buXmlej5xmL8EXBpv3VRNXWj8G46Uyn3ihbYo6QJXtK6o8LKtPjjueyxb8nxrlF1t0aJ8v4fZ3xnnxdZozuq6oFtn+6IgLn16V1iklBzsTvBSW6woE6+xjM0DJwboy2Nis8Jn8KpFoYLt+5JFIRaFckdp9SdM7j7cx2CqeJUusYzFLw720pNDDa0JwZa6ACsrcrstTRdSSpJZi/uO9fPMmcismKB3cHCYG6SlpNOyptxvTOX3BbDGuHBMIoFBaVMqxJReQU0jO8o93gBKhTameGd/NnOe2McLLNb1C1xwBCr+aFgYI6UkbNu0WGeFMcdfIfDZ4nZhjHLvW+Uy8Jzzcyklpy2T2DQ4AMwlklmLRB6RfuU+I+9oEYcLiWdt9nXG+dmBHv71qRbuOthDXyKLZcs8v/NqzHTZkpIZd9VwcJjvxDM2TzSF+caLnbzYGi2IOEZKiWlLklmbE31J/velTr7ybDuPnR4kmXUEmxNldI+6OY7fr/HRj9bwh39YxUMPRfjmN3t56KEIyeTYDbCqSueDH6zhE5+ow+s9//Zw440h3ve+aj73uQ6+//2+cbfjMH2cHoCsPbXFdgFUDRWaaQLWVimb9snSnyxelexkeLkTWiOwdJIuOA0hFS11Jqz+XRcEY4qjJ1uqz2620RaFnx+CP7io8K4mqyvh3VvgP14s8IbnCK9ZA5c0FGfb7VH49eHibNvBwWH2kbbg319Qbi7vv1gJ74qBLuBdW6AjBv/v2eK61Mw00Qzcdxxet3bq4tdXMuw+987NcLR3drnFORQH01bRZ50xNY4sNI1lSrj2fNv8F8X6DHjX5oXtOjjfqQm4eMOGSi5dPL4oBcCWkpfbYhzqLmwerS7gttXluHMITPqTJvcd6ydTZOuLtCV5qinM5roAJZ6xp6uEEFyyOMQvD/XSl5i+ziBrS353tDhOKcMc7UmwtyPG9SvKci4gXbk0xGOnB/OKMBiPMq/BqxYF8eTxsH//iX7ODBYpM+8cOqIZ7js2wDu2VOMex3ou4NK4aWUZh7oLF+81VfZ0xHno5OCsOR4HB4e5Qcy2ScywG4lfCCpGyUB3A49U1xZkH6PdaYQQeIRAh1Edc/ZkslicXcgSQrBMN/ALQfjciCWhsdIwOHep4ICZGdlmUkqOmlksKdGH7rHrDRdBIUi+YuFys8t9XkV5BjiVzV7wvoVOImsTTavIkPHEtdV+l+MkWwAylqQ1kqH1UB9Png5z+5oKLlkcoso/vvOjEOAzNK5pLOFAV5zu+TzJ5eAwC6gLunn12goubgiOet8zbUksY+HWBS5NoGsCgRKi2hKylk3GUkKYaMYinDI52Z9kf2eC5nAa03nOmBLzUhhTUqJxyy0leL0ar351KamU5MknYySTo8/G+3wa739/NR/7WC0+34V3aCGgsdHNpz/dQDJp8/3vF8CqxGHKJE016T5Z0Qeoz7Z8SBijC9hWy5Rs/V5og3gRXEcmS38SXmqf/DUSAi5bBI+eVv+uL8AChwSaw1PfTqHJWCpO6Y3rzraJQqELtSh4z7HZee7FpNqv3GKK9fBz1yEYKI6bu4ODwyxlMAVf2gnLy5QbSTEWjYVQTl8feBU0DcAP9hfHAWO28GyriqS7rnFq46DRMDR47zb47TF4urmw23aYnRzpUTGHxRDG6EKJuL7xEpweLPz2ZxOXLYJNNYX/TjrMPJqANZU+Xre+kg01flx67oFyXyLLAycGSOVhVT8RFpV4WF7uzdnQdrVFp20CvTWS4cxAms11409XBVwaa6v8PNscmZbjAjjRl6QtUlxRSNqS7GqPceniEoLjRCUJIajyu1ha6uFk/9QeiBaVuFlW7h13QQWgM5bhuZYi5S++AlvCvq44V4VLWFU59gO6EIL1NX6qAy7ai2EBO0ESWZt7jvQ7lZsODg4TJo0kO8PPnOWaPqZwpdhDUk2MXajYaVv0WhaLjLNjgyWGjl9ohOXZ9Z4aXWeRrp93PzuYPTt+sYE2yyQibcqFusd6hWC9y0VP+vz7+zrDOE8YE7ZtWi2n0uOVZCxJbyKLJccvpg16dMp9BrHMzN+r5wt9SZOfHuhhb2ect2yqGne8BEOCsnIvS0s9jjDGwaFICGBtlY83b6piXbV/1EKHWMbi6aYwB7oTeHSBx9AwNIEQyinWsiVpS5IybWJpi4GUyWDKnHIxhMNZ5qVOc9UqLytWKNuPZFLy7LMxwuGxBy7bt/v50IdqCIXUgMi2JbGYxcCASTRqYVkSKSW1tS7+4R8aWLJkAfjqzwGy1tRFBgIYHjPoGmyfgquFlPDUmdlVDT2QhBfbVfXuZLlyydm/F2KBw56lUUoSJSLa2Vr4OAkhYFsdvGVD8QQisxFNwOvXKbeYYizqdMWU2MiZc3RwWHg0h+Ej98OB7uJEAA1TF4TP3wSXLyq8m9hsoiOqYunycECeFNV++PSOqbnyOcwd2mNqPFWs9rSmEt66cX5/J30GvG4d1OY2EnGYI+gCvIbG8nIvf7C9jj+7vIEtdYGcohgJpLI2PzvQS0u48IKMjTV+yr3GuN+ntGnz1JnpE58MJE3ODKaw8lCkXtwwfV8SKSV7OuIFFyeNxqHuBD2JbM5IqYBbZ03V1OzedAGbavyUjiPCAXX+z7VEiaSnz6GnM5bhQHc8Z0Wk19C4cmnJNB3V2EgpebY5QkvYqdxwcHCYOJaEmZ7eCkyDAGYyWFKeJ3ABaDQM/K+okqnXdRafI56RwO5XCDHaLItu6/wrvd19/oOqB8EKw3XetRiwbZqteW5ZOUnaIhky1vitVwCrKgpciepA1pLs74rzjRc7ONGXzDl29Bgam+oCTHMaqYPDgmFNlY8/2F43qihGSkl/Msv/vNjJT/f38HJ7jJ0tUR4/Hebhk4M8dGKQh08O8tjpMM82R3i5PcaxviQ98awjiikw83KJ9pprguhDvXs4bPHEE7ExF008HsEnPlFLba0aNJmm5JlnYrznPU1ccskR3vjGk9x11wD20L196VI3739/tVO5NwvIWIURWJR51QJ+yA0bqie/nf4kvNwxNRFKobEk7O5UAoLJsq0OAkNasEJEmGcsFe80G2mLKgeSYhSa+QzlnLK1MM6jc4K1lfD+7cVZCLUlPHQK9nQUftsODg5zg1OD8Ce/hUM9xRXH1AfhP1+t7ofzdfgngR/tL55wVQglLvqLy8Hv6MvnPbZULnzFMlXQNfjTS2BZWXG2PxvYXKuiKJ0Jy7mF4KwAptSjUxd0sbLCy6sWBXnNuko+etUiPnVDIzuWl1LuG9/ufJhExuLXh3t5sbXwLh0ht87qKh+uHA3teF+S3mmsKpVA02CadI4FFoDlZR6801R5EE5bnBlMTYuDXMaS7GrL/Zm7dcHSUk/OKKzxcOkaW+uDOdvjQMrkYFeCPD6WgiElPN8SzSlGEsDWugC+Ga5CiWUsnjkTwZm3dnBwmAyzoevII1FvRrCAPdnzJ2srhEatdlbUqQOrDYOSc+5nPbbNKfN8MUuLadFpWSPXWwDbXxGb1KDrlGvaSJWflJJe23IcY8agaSBF2pQ552W21gfm7ZzKTNMayfDjfd305DFmX1PpyxnX6eDgMHEaQm7e96o6FpW4RxXFdMQy/OfzHbzYFiXtPDDMKPMySmndOi+gGlt3d5bDh5NjvveSSwJcf30IIQRSSk6eTPPxj7fy4osJpISTJ9McPJiiocHFNdeEMAy44ooANTUGXV2OSngmMe2pCyyEALeuRAtrK8E7hW/EyQGYRhfnvDnQDe1RWDTJAqqAC9ZXwa4OVTk/VbrikJrFX517jqnFlu31hXU5EUK1sQ9fBn/0m/nvcqILJQS6qK44bjGDKbXoNkXXcAcHhznOrnb49BPw1duhJlgc4YoQSjj7qevhz+6Flll4ry8E/Un4r13wpVuL02/7XPC+i5WQ6ZeH53c0lQPs6YR9XXDD8uJsvz4If/Iq+ORjxXOmmSkMDd6xCZaXOzFKs4W6oJt3ba0hk6Pj0gBNE7iH7JADLo2Qx6DcZ0xKvJG1bO4/1s8jJwfJFqHTLPHqLC7x5BREnOxPTotLyrl0xTJkLDmumFIIgdelURdy0zQN2ap9iSx9yel7kD3YleDNG8d/jxCC6oCLUq+R10LIaFT4DBpK3Dnf1xHJ0DUDudGt4TQ98SxB9/ixUqU+g8WlHo73jT3/V2xO9qcm/Tk4ODg4zAbMMZQNCdvm6Uy6qOKdw9nsmNu3gSPZLJaU6EPjFiEEKw2DZzNKje9CsMHlOm9ccyibJf2KcwpLmxbLxB7elhAs0nUqNY2eocroBl0npJ11z5FAk2mSKGZFzhymM5ahO5ahzKsz3qzM0lIvVX4XPQnnXlkMTvSl2NcVZ4ffhT5O5nhNUP1/MZ4vHBwWKj5D47XrKqkLuUd9vo5lLH53pJ8jPYkZODqHVzIvhTErV561Jzh0KEUqNXonbxiCP/zDSvx+NUllWfDNb/aya1fiPIVrZ2eW//mfXq64IohhCJYscbNihccRxswwmaEoJSmnNmns1iHoVpWZk92MlHC0F1qmGO1UDNojamFie4NyxpkoHgO21ilhTCGilE4PzI4qiLHoTcDXX4RvvKbwlRJCwJvWwxNn4Lt7mLeVZAJ49RoljMnhDj8ppFQLbvceL/y2HRwc5hZZG351BGoC8C83K/FFMTA0uH0V/OMO+PB9EJunsdi/Pgrv2Fy8CLxFIfjXm+Fkv3K0c5i/ZCz49m64rrE4YwFDU3FKj5yGh07O7rHlRLm4Dt67bXLjdofiUOYzuHpZ6bTtT0pJLGPxq0N9PHpqkEyRHhqq/S7qguMLItKmTVskkzPKptD0JfLLUHfrGnVBV9GFMVJK+hMmg9MojOmKZehPmlTmsFqrDrgo8eiTFmSsq/bjytHh2FLSFskwMI3nP4wlYX9XnOXl3nHfF3LrLC+fOWGMbUtOD6QIT2PUlIODg0OhSUg56rg6JSV/OThApojCkIyE8XrQTtuix7ap088KJde6zt4jXQI2uM6Oa6SUHMhmSL3imCWwP5vlzSiXGQGENI1VhkHPUOzSIl2nRJx9iLGAfdnCizmklDkfZOaCUN6S8HJHjDVVY0clCSEo9epsrQ/w8MnB6Tu4BUTWluztiHPV0lJ844ztPLqGzxAzVricTzfiONo4TIaZbDUba/1DrlgXHoWUkuN9SXY2R+fteuBcY15GKZWXnx0gHTs29gTJli0+Lr88ODLAaGnJ8J3v9I3EJg0jJRw5kqK1VQ2OqqoM6usdH/iZRqLcR6ZakOPWIeBWETeTvecmTRWjNBuLg2zggZOQnWQ1rVuHLUPxP/WFEsbM8hvALw7D083F2bbfBX99NVy9dP5GclxUD5/eoeLJikHShH95ZnZ+3xwcHKafrA3//RL8x4tQzEJmlw7v3gIfvfxsxOB8oyWshJvFiBQENc5qLIX/ejVsrJ6/90EHxcOn4XBvcbY93JY+cjnUFsDRcLZQ41cCvGLEUDrMDWxbcqQ3yX+/2MlDJwaKJorRBCyv8OYUrkXTFv0zIIaIZSwsO7clv6EJyqdi+5onEhhImiSm0fYzY0va8sikK/XqhDxju6nkYmXF+IITUNFOzeH0jLm9HevNLXZx64L6kAdjhlSF8axFywxeIwcHB4dC0GvbjDZ97Nc00lISKeIrlUMhMmDbnHlFLNJawzXyTBnSNFYYZ8cEKSk5YmYZ7dF2byZD9pxBRkgIVhnqIV8A9bqO/5xFAgvYlyn8Q7Ilwc5x3l5DG3HJmc283B7LOU7yGhrbFwWp8M3LWv1ZQU9cOSvlwihG9UqeZF+5+DoKAfe8XLZ2KDIzNQz3GIItdQFKPPqo68u2hOdbYqSmM5PWYVzmZQ/j8509rcHB0dUAmgZXXhlg6VL3SIzST3/az8DA6JM+0ahFb685sv1QaPITDw6FYyCpXlPBpasF/DVVk1+giWXgxfapHUcxeeoMJCY5n6kPLTxU+qCsAJP0Z8Kzv6o3loFvvKTaVqFFPEIoa/xPXgdLp6/wdNqoC8LfXgPrq4tT1SAlPHiyeMIlBweHuUnWhi/thLuPTl4Img+6gA9eCm/eAK55OIq2pHKN2dVePBGrEHBxvYps2lxTnH04zA76k3DXIRV/WgyEgBuXw/u3F2f7041Hh3dvhauWzI3KUIfCIqUkmja5//gA39zVye72WFGryQTkFaMUz1rE0tOfV2bacsjeffyLYGiCEm/x52YsW9KfnF5VvmlLOmO59+nWNSp8xqTmMgSwKI8Ypaxl01Es1WwedEQzpHPcTIQQVPkNAjM0QEuathOj5ODgMOdJSkmvdeF9XwA12syuhYRtm1bLVC4rQywzjJE4hDWGwbnT1t22Tfso5wJw0jKJnbMdnxA0Ggb60N/rdP08MUpc2pyyCi8UNm1JrnVSj6Hh1mf/w0FfIsv+rvh5n88rEUKwptLHplq/UyRTJPIRxQBkpjkm9VzSZu5j9Lt1x0HVYcLMVJMJuHSWl3nHfLa2paQ1j4IHh+ljHk7pQzJ5tmPXxuhBq6oMbrmlBJ9P/X93t8ndd4cZY7xEOi1JJNR23W6Bx+P0zLOB/qR6TQW3DisroNo/ud+XEnoSyjFmttKTgOdaJ/e7QqhK3E01SkQ0lYl6CTQNzn7HGFsql517j1OUii9dqGiBr94OFWO7TM45Qm743I3wmjXFWTCWQHtMRV05c44ODg6vpCMGf/0IPNNSXFFHtR8+swN2LJ+fjiftUfjXZ4vnGgMqBufG5fDt18OmaicyZixcmmpv66pm+kgmR8aC+07Asb7ifSddOnz4UhWrNAfmi8dEALeugo9eoSJeHRYOli2JpEyebY7yL0+18tMDPXREM0UvJNCEYElp7qoH05Z4DY0qv2vaX/mUU2gC/C696Pdj02baY4QsW9KX50NPTcA9qXtpmVenJA/Hnawt6S6mLV8OUlmbvkTua1EVcBFwz8zCbSpr05vHMTo4ODjMdg6aF/ZlGrDVPbOD1KiUNFnWeY42QSFYNBSttM11/vG1WxZt5ugLPcmhmKVhNCFYquuUahoBIWjQz7+XHM5mL4hkKgTJrE0mhzJGF7A4jzHbTJMyJc+3REnmcI3xuXRev76K6vlqwzvDVPpdOZ+L05bMKTguJpG0mXN+wKNr1Och3nZwOJeZWnJ064KqHH3aeKJBh+lnXvqW9fefnbCorR39FDdu9HL99aERt5gnnohy/PjYsUtCnC8IcKr4ZgeFEMa4NFhfpSzLJ/u5PnVGxbvMVmwJvzsGt6+a3O/XBGBjjVrImgpZC1ojs98xBlS7+uoLKvJoaWnhv/OGBneshi/dAp98DFoihd3+dFMTgL+6SsWMTLWdjEXWgp8egGdbirN9BweHuU9zGP7sXvjJm5WgsxgIAUtK4au3wdvugr1dxdnPTPLgSfjRfuXEUSzRiq7BRXXwgzfB3z0Cj5ye3WOp6cTvgovr4JpGeP066I7Da34800c1OfZ0KrHx6kpwFaktVfjhH6+HwaSKb5qLMRZXLIav3AYNBYgtdZgbSKmiaQ53J3i+NcrRPKJiComh5Z68A1hZ4eNTNzZOwxFNDiEEhibQBEV12LGlJJqZXuccW8JAysSWEi3Hw2ipV1cVihOccC3xGrg0Ma5zkJSSjCkZTE6/c9AwWVvSnzRpyJEzV+Ix8BTrYXQcpJRkLDkj7koODg4OhUQCL2QyvMZ3fvWoDlzqdvOrZGLG5nQl0GRmiUtJ6dB9SweWGS6aLItt5wh3bClptky67bH75V2ZDDd7z1YrLtENKjSNrJTUvUIYsydTHNFyLGOSysMRbWNNgCdOh2f9fPrhngQHuuO8alFo3LFLbdDF/9law3de7mIg5UwCFAoBrK3y4coRk9QVyxR13JyL3ng2Z1s2NMH6Kj+t4ZkTZjvMPWZqyV4TAvc43ztNCFZX+WgadFxjZgvz0jHm+PGzDWzbtgttQISA3//9qpE4pFjM5tFHo/T3jz1YcrkEXq+6XJYlyWZn+1BkYTCQgsHU1KpQDQ3WVE6tOvPhU5P/3elAomIRJhs7VemDtZVTFzwMJFVM0VxhVzv87+7ibd/Q4C0blctKfbB4+yk2FT745LXwRxcXTxQjJZwZhP9+yXGLcXBwGJ/DvfDJR4vvULa6Ej57AywrK94+ZgpbwtdeUKKGYl5DIWBLDfzHnfCxKyGPovV5TZkH3roB/vvVyk3n0zvgkoa57aiTseBbL089+nQ8BGqc+oWb5mY817Y6+OebVXSpw8JBSni5PcaP9vVMuygGIOjRMeZy53IOuibGdAouFLaERGb6K2vTpk0mj5WLkHtyrjkhd37tIJqx8rbmLwaWlETyEJ0E3DMXN5HI2jO6yOTg4OBQCCSwO5MmYp9/zxPAFpebxfrMximdMS2i5xybLgT1uo5fCBr1sw+TWeBoNst4kos9mcx5Ffz1uk6p0PAJcV5slJSSg9ksxRgFDCRNEhk7p5PAxhp/XoLmmSaStniyKZKX2GdrfYA3bayidBoiMUdDExR8zGBoYkbH13UhF5tqAjkdY5oGUtgzOK5rj2Zy7t/QYEt9cMYiMh3mJjMm3JQqenYsNAHXLStlWdnsd/9aKMzLnuXZZ2MjA4rNm31cfXVwxO1B0+D664O8/vVlgBrcHD+e5t57w+NO/IdCOpWVaoCVTktSKeeJdzYQy0BXfGqdnqEri/rJCmMG05OPKZpOWiNqgWsylHhgY7WKnZoKXfG5JWqwJfznLni0iNXHfhe8bSP8+E2qHc5Agduk0YRy0/nWa5WrQKiI9/a0Bf/0JBzvK94+HBwc5ge2hN8eh888Cb3J4gk7NAG3rIS/vw5qJhnHOJs50gtffg56E8UXxywthb+9Bn74RuUis1AEMm4d6oJwfSN8+VZ4+U/gW6+Dd26GleVza0wwHod64Lt7iuvkIoQSmPzgjXDZorlx7XQBO5bBt1+nHGMcR9KFhRBwUX2Q2uDMLHJU+OZPRyso/sSWlJJ0jqiDYpCxZM6IBYCgx5hUHxLKUyAVSc9sNbdtSxJ5OPa4NEFwpqKUxojrcHBwcJhrtFoWz2fS54k1hBCsNAxu8nqZSWnMacskIs8KSXRgsa6zVNcJnuOAlpKSvdnxKzNbLZPOcxxlKjSNWl2nTNOp0M6OLMJS0mQV5z4YTln05BHDV+LRuX11+YyJPyfCno4YzzZHcgof3LrGtctL+eNL6mkIuaclFtdjCKr8BlcsCfHxqxdzTYErEy6qD/CJaxZzzbISKnwGnmn8vEJundtWV7CiwjuuE6BlSw50xWdUzNsezRDNIXgWQrCm0svFDcE5XSjksDBIWzZ9ibHvE0IIlpV7+bPLG7h5ZRmVfoOASwn6nfY9M8yf2ZBzeOyxGN3dJrW1LmpqDD772Qa+/vUe2tqyrFzp5s//vJaSEjXAsW34/vf7aGkZfxBSVWVQX68mrWIxm4EBx+ZtttAcVhErnkm25qALVpRPXvTxXCtE54ALSm8CXuqA65ZNvPJYCNhQPfWFqu44zLXY7d4EfPYp5QiwsqI4+3DpKi7hp2+Gf3kGfnUYxrmXzgo8uloQ/utr1AJUMW/ipg0/OQB3HZ4bMVwODg4zj2nD9/YqN66/u7Z4QguXDu/aDJ1R+NQTyh1jvmBL+MUh2FoLH7mcok9UeQ14wzrlkPK9ffCDfXC0d/71+4aA5eWwvhq218Ntq5SgY4bW8aYFiXJ8u3ONGk8WCyGUkPt/X6fEtHcdghwR9zNG0A13rIJ/vUUJwxxmN/GMxZnBFOYE1F1rqvx4x1FoCSFYXOphx/Iyfn6wh7Q5vb1dyDM5h5HZyHSchwSyM7CCkLVlXvv1GGJS18FtaHk9x82EW8652BKSOarPQX2vfDNUWTwT7cPBwcGhGPTbNg+nUlzh9hA8Z4E9oGm83R/gxUyGA9mZmdwdsG2aTYv1hlqj0YAGXWe5YeA951jjts3hHMcYk5JjWZP6IacZTQjWGi46bBP9nG01mSaDdnHugxI40BXnkkUhXOM8D2qa4KrGErrjWR49NZiXm9xMYUv49aE+Gsu8rKr0jTs+MTTB1roANVct4uGTg+zuiNEVK2zb8hqC+pCH+pCL9dV+NtUGqA64MC3J/s54Qffl0jXWVPlYX+OnK5rhQHeCg90JmgfT9CSyWEWoFBFAXdDF7Wsr2LG8DD3HwK45nObMDMe5WLZkf1ec65eXjfu+kMfgdesrGUiaHOhOTM/BOcxpZur5NpG1OT2QYlm5d8xiBU0IGko8vOfiWl6dqODMYJqeeJZwyiRjybznGqRUbppZS5IybZJZm8GUyUDKJDlbJ8BmIfNSGNPRkeWuuwb4wAeq0XXB1VcH2bDBx+CgSWWlQVmZyl+WUnLwYJIf/7h/3O3pOmzc6BuJUgqHLfr65tHKxxynJaImvSdrVuF3gW+ShXpSKmFMcg6IPdIW7O2CcArKfbnf/0pqAlMXP/Qm5p4wRgI7W+F/XoZ/uG7ybSUXmlD2/1+8RQlNvvAMtEeLs6+pUu6Fj10B794Ki0uKK4qREg50q0iPudZ2HBwcZhbThv94EZaXwXu2KdfAYnRXLh0+cAmcHFDxe7N3imriJE340k51X7p6afEdLYSAJaXwl1fCjcuVsOEnB9T9cC5fV4ESYe9YDlctUeKQZWUqqjJH/Pe8oTmsvh+f3qHGUsVqSkIo0dG/3qyu+Veen30xnotC8H+vgrduhLrATB+NQz50RjN8b3c30TzVjwJ408Yqrl9eOm7FpqEJrmwsYVd7jCM90zvZ63JK0yaEhBmxnLdtmZfb1mRt+41zquvHY6YX4CRKJJQPLl2JhKb7iIvpiubg4OAwndjAo6kUb/H72e5yn3efWG+4+GiohP87OEBfgcQi2tA+8+VgNsstXi8CJYis1DTWGC585xznCdMkkuO+HZeS42aWa6Vn5BxXugzc5xQqSqDZMs+Lbyo0+zvjpEwLlz7+Ml3IY/DadZWE3Dq/PdY/qxdAB5Imvz7Ux+9fXEO13zXuWEMMLRa/dXM1VywtYW9HnD0dMZrD6QmJ0ofRBFQHXCwt9bC83EtjmZfqgItKv4HX0M45luLduDUhqC/xUBdyc8WSErriGdojGQ73JDjWm6QrlimIY0upR+eqxhIuXRxiZYUvpygma0n2dsTomWE7f1vC7vYYVzeWYGjjT4g0lHh490W1/PpQL7vaYnmPBx0cppOUaXOgO84li0ME3VrOPq864KY6MPH4EnVbU8+Hpq0cTdOmTTRtEUlbtEXS7OuMc6w3SXoWCyhnA/NSGJNI2HzjG71s3ernyisDaJqgqsqgqurs6Uop6ejI8rd/20539/jWDG634NZbSxBC/V57e4ampplVVjqc5czg1Cq0hZj85PxACl7umL3VqK/kpXZoj0GZd+KLW1NduJESumIQn2WLE/mQMtXCyqYaeMem4i1iCaEiFT5wiXJj+crzcM8x6Igy43nlAqgNqoXKj10BG2ump7q9O67iUCYbA+bg4LCwGUzBPz4BpV54/brixauUelSk0kAK7j4y8312IemIwccehO+8XkX+TcdaqktXYpyL6uBjV8IP98HPDkLToLrGeRSNzxh+l4qgDLnV9bqmUYlh1lcpQYhbZ2gSd6aPdHrJ2vDjA3DjCrh1ZXHPXwANIeUWdV0jfP5peKFtZuM8NQHVfri2ET5zgxLtGEUS6zkUnqwtGUyZRHJYfp/Lb4/2sabKx6KS8cs3Sj06b9lYxb8+3UpqGjs390JR5c1xbPIT5CiBy8S3b2j5Oc1MZmGqkEgp866ydtq2g4ODw9TpsC2+Fo3y1fIKSs+5wWhCcKPHy3+VV/Cv0QgHslkSExSOehCENMES3eDVPh8W8MVImHyni3dn00hCgBpLl2s629xuPOfc0XZmcq/bpKTkuGmS4Wyx7WrDheuc7UgpOWmaRIsoju1PmjzbHOGWVeU5xaplPoPXrK/k0iUhnjkTYX9XnEjKwrQllpRIhiImhfqsNCHQNXW/9xoa5T6DSp+LyoBBqcdgZ0uEPR2FdU0BJTnZ2xnjp/sEv3dRLaV5WPh6DY1VFV6Wl3u5c205A0mLUwNJ2sJpehIm4ZRJ2rSxJeiawNCUS1zIo1PqMagOuKgNuqgNugm4tJH3aIK8RMDFQAhB0KMT9PhYXu7lsiUhTFsSTlmc6k9yeiBFeyRDbyJLxlKfoTUkih5ucerzFBhDn2PIY7C83Mv6aj/rqnz43bp6rsxxjlJKWsJpHj8dnhXiklP9KY72JtlQ7c957ItL3Lz/knpuXpXiidNhTvYnSZr2yLWCs3Msqs0LdKGuV9Cjj7T76oALTQjuOdJH9zRNDox8H4eOaeR7Ofx3bfhnUOoxco7LNQ1qgy78GQ3LVs8J6qX+bsmzwvrhn8/8p70w2NMRZ1dblGuXlRbNcVt9VVT70TWBx9DAA9UB9R3fXBvgxpXl9MazPNUUZmdLhP6k6Qj4R2FeCmMA9u1L8pd/2cqnPlXPddeF8HjOPhzbtmTPniRf+lIXDz8cIdfYZulSD5ddpsr5LEttu6dnluecLCDODEUpzQSnBtRrrnCiH070wYaq6d+3JaE7oZxr5iIpE/7uUeU8cOWS4i7oGBqsrYKv3Q7v3Kyq5Z84A4d6pr8STRPqnK9phLdvgusbJx9bNlGylnJ7+PURpwLPwcFh8rRE4O8fUy4Nly8uTv8thIpD+dT10BaB59sKv4+Z5OUO+ORj8NXblOBgOuaVhFD3m/ogfPxKeO82dV2fPKPEkge6oW2GndUMoR5AG0LK6aYhBGsrYUutcoWp8k+PkGiu0B6Ff31GxWVV+Yu7LyFUPNfNK+GievjhfuVA9FK7ckKaLgSwpARuWw1v3aDGkMVyH3SYXXTHlNX9WzZV54xUWl3l47rlpTx4fGDaJi4n6zCyUBHMbiHbZI8t/9+bBQ9jeR7CbP6cHBwcHOYSj6VTfC8e44+CQXzi7FhGF4LLPV7+03BxfyrJ46kUpy2TVtMi9YrOWgAhIajWdSo1jUbdYJ3LxQaXi4tdbgKaxm8SiQn13YezSswybIbeaOjUS31kcd0GdmXyk9m0WCZ9tkXDkFvLMl0/Lz4qLiXNpkkxp7Il8PjpMBfVB6kJ5nYQMDTBoiGHlTdurKInniWatkiZFrY8K6LwGhoeQ8NnaATcOm79fJe4ZNYqqmOhLWFnS5SgW+f1G6oo9+WeTBZCYAgwNB2fS6ehZOKOCrMVTQjcusCtg9+lUx9yc1VjKVJKsrYkkraIZywSGRvTlphSIlDfN7chCLh0Sjw6QY+ONokJmXjG5peHeqdNEJKLgZTJzjMRlpd58eeovBVC4DEE66r9rK3ykTJtehMm8Yw1UligawLXkFDAZ2j4XBp+t4Yhzm/3XbEMD50o7GKe19BYVubB69JwaQK3ruHWBS5dw2MoUZpb1/Aa6vg8hqa+n+f8v0dXx5uLkFvnE9cuIW3apCybtClJm/bZ11C8zvDf06ZNxrLJWJKMJckO/T2RtWmLpEnMlWr/PJnJJ5aUafOLg72Ueg221gVyOjgVGiHOCmYWl3p4+5ZqLl9awsMnBniuJZpXLO1CYt4KYwB27ozzx3/czNVXB7nkkgD19QbhsMWePUmeeCLKkSMpzDwmRt/whjJ8Pg3TlMRiFr/4xWBOMY3D9NERnd4J7mGkVKKY5sHp3/dkydpKYHHnGrWYM50ks9BTeBH6tNISgU89Dl+7Qy18FXthUNdUlflFdSqi4+lm+MVheKFVVT0XqxsSqMXIrbXwpvUq+mF1haqAny6RvS3Vuf7nLkcU4+DgMHUO98JfPgw/eqOKgCtWX7apGv75Jnj7L6AzVpx9zASWhN8dU+KiL94yPY5hr6TSD3esVo5qnTEVzXOsD/Z1KaHM3i7lEASMjNMne/s4t3kMOwv6XbCoREUgLS5Rjh/rqqDGDxU+dXxlXnBpC88NZiI8eQa+9TL85VXTd52q/PDBS+DVq1U85g/2qeNImcUZSwmU69EVi+G1a5Ugb3MNhCab+zqElNCfUsddF1g4MVxzFUvCCy1RLlkUYm2Vb9xKSF3A9ctLOdKT4Mzg9DjTWnlMaEgJiaxF/0w8bE+A/qQ5LZOg2gyIiTTIa/HDtOWkrkG+v6fP8I1NDE3y5sNMu9s4ODg4zBds4FvxGNWazhv9flycdaUQQK2u83v+ALd7fXTbFv2WTVTaI+4qfiHwCUFACEo0jZDQqNQ0gjmiU3IRkTbNpslal1Kbl2vnP5z2WRYtVn5jlxbToteyqR9y9fRrGkvPOb6wbdOc57amQnskw+Onw7xufeUFApbxMDRBfchNfajIBzgFhh1K3rSxigqfMWPuLbMVMSSYqfJrVPkLX0EhpSSZtfnNkT72dsyeSSpbwgttMbY1BNneEMy7XQgh8Ll0lpTOwKTUGNSFXLzn4lpCHgNdU5G1w45Fgsm5Oo6FEIKAWyeQ56SclCCRSmxlKcGVZUt64ll+sLebE32pwh3cLGCme5f+pMn3dndx59oKrmksxWPk358XGiEEy8q8vGNLDSsqfPxwb/e0OtTOdua1MAagqSnDmTP9/PSnA+g62DaYpmQi0ZBf/3o33/52L0Iox5i+vtk9MbTQyNrKWn9Z2fTuN23BrnaIzQ6hbd7cdxw+swOMaRZdJ7IqSmkuY0t4tAn++mH4+p1My4OHEBBwqwWVjdXwnm1qQfCR0/DIKTjaBwNJFVGVMNViSb5zgQJVTe1zQcClokZWlishzC0rVPW71yhe9MhYWDY8cFK5E/QWr3jBwcFhgfFsC3z0AfjybUrgUSznmKuWwpdvhb+4H7rmuCD0XNIWfOMlJf74v1dOfZF/shiaEqYMOwCZtnolsyr2qWlQiWZaI+rVn1QC6mRW3SMtedbO1tDAoyuhj8dQ51bpgwq/ElNU+aAqoMaYVT4ldtAEQ1UY6k9nXm9iWBK++gJsrlWRStMl7jA0WFkBy8vhjeuV4+QDJ9S4uGkQIhmIZVQ7yTcKbbj9+Azwu6HMo6Imr1wC1y9Tjnseo3DtpCcB7/k1lPvgP+5Q7dVhdtOXNPntkX4aL6/H5xp78lIIwZJSDzetLONHe3umpZorY+W3jwNdCf77xfZZXRhkyeKLIYYrdqcbbSgCIBfmJH3STVsi8/hwXdP9QHgBIm9hTL5t28HBwcEhN722zT9FBkkieYvPf56bCqgxTI2uU6PrSEPdT86NgBl+TyExpWRvNjMijHnl1g9ks8TyHBe0WSadtsVmKUGcHy8ogUFp05RPVfUUydqSh04OUhdyc9XSkqLFcMwEWVvyZFOYzliGd22tYWmZ13EunCakVHGw9xzp59FTg7Mu8juWsfjBnm5qgy4Wl3jmrGjKpWlU+l15i1WmE1XoddataBjLnp/xozPdxF2awJaSl9tj1AZdbKoNzKhYRwgIenSuX16K36Xxgz3dDKQcbQMsAGEMKGVcNivJTlLAEInYRCLOw/Vs5kS/moCeTuIZ2NkyvfssBKcG4UgfbK+f3v0msvNjgdCW8OujKi7h0ztUhfh0IIYW4vyaqlJfUQ7vuxgiaTjepxZ42qNKNDOYUos78ayKI7JsNTBQqmVV9R5wqwWV2qEIiKWlsKpCLQjO9Dh0bxf87SPqe+3g4OBQKGwJ9xyD2iB8/sbiCTsMTblEtEXgHx5XffF8IW3B115Q95E/uxTycHouGsNOLu4hYYvfpe7Jm2rG/h1bqvuiGBLFOPNxM0N7FL7wtBLjrpkGB75z0YRqK+ur1OvPLlXf1eP9cLJfiav6EhBOq7FrxlLtxtCUMGpYSBV0Q7VfRWnVBtQ4amUFlBbJXS9rwX+8APefUI5+iawjjJkr7O2M8XJ7jKsaS8d9nyYEly0pYXdHnJfbi19NkDFzTxsKob4zWUvOuon06UYIcM/AKpUxZAufi4w1OceYtGXnVVThn2FhjCbAm6flbcqc3LVwcHBwcBidQSn5bCRMs2nyf/wBVhjGqG5m57rJTISJ+r5ZwMFxFnkOmRkSMr91nAxwOJvlBo/3wkUyKemwLHomUl09BeIZix/v68atC161KDSvxCO2hCM9Sb62s50711Zw6ZIQIbc+o0IIyfx2KLel5Mxgmt8c7uPFtuisPdfueJb/famL/7O1hhUV3knFRDk4DDNTrcelqXjkzbUBttT6WTLLBIC6JnjVoiCRtMnPD/TOuwitybAghDEO859ThY0GzIv+FOzunP79ThXLhodPwsV107sQkTBVpet84Tt7oMQLn7iqeIsg+VDige0N6gVKCJix1OJlZkgUM1xAOFzl7tbBbajFnVl0j0ZKODGgHB32dM300Tg4OMxH0pbqv1eUw19cXrw+0O+CP7pY9Wn/vWvmqxYKyWAKvvisupd8+LLpdxWbCppQDh4OM89zrUoc8/U7lXPdTGFo0FimXjetODuOSplD4yipxlHDLkGGpv706NMXm2VL+O0x+MbLqi85NaCcbYYKWx1mOZaEB44PsLbaT2UO+/igW+d16ys51J0ous1xLGPldW8ydIFb1xZ8JrmybZ/+G55LF7jyEOTE8/w8L/i9tJ2X207IM7MVsLoQ+MdxXRrGsiWxjDUNR+Tg4OCwsEhJyXfjMZ7PpHmHP8AbfH78ww4rr3BaGQsJIJV4UQJdts09yQR3JxNkJnAsNnDKzJKybbyviGVKSZsTWXNC2zuQzWBy4SKZjRLNTOcIKJxSDhoDSZPrlpfiM7Q566IxGl3xLD/Z38NL7TFet76S1ZW+kTmZYp/nsEOeLaE3keXx02Feao8WdB+d0QynBlKsrPAp1588vxuFYvgck6bNU00RHjs1SEs4Pevno473Jfnflzp56+ZqNtcG0ETx24ODQ6GoD7l57bpKNtb4KfcZebtcTjcuXeOaZaUc6UnyfGth+765iDM17DAvONo7/ft8smluVoFbEh46pRazpmshQkrlsDPXo5TOJWHCvz0HSPjE1bOnalcMLfrNtYU/W8KhHiWKefLMTB+Ng4PDfCaehc8+BTUBeOtGKJbbaakX/ukG5Y5x73EV9zNf6EvC3z2qhAN/eoly35mdj34Os5WsDT/Yr1xWPnbFzIpjzmW2jaNsqWLg/v5x5QoIKvbpxIAS+DnMDZoG0zx2apDXr6/MKXJYXu7l9jXl/OZwX1FdWnoT+T3I+gwNv9sRxii3qekXh3gNDXceCtRI2ppU3FU4beYljCnx6gjBjEVq6Vp+4px41iK9wNuqg4PD7MeScNI0qcykz/t5l2UTz9PpZDzaLYvd2Qzn9pqmhIEpOp9kgH3ZLIfDg3wzFuPVPh/XerzU6jpBIfAJgUcIhu9a1tArIyUJKUlIm0HbZncmw3OZNM+mM8SlzWRCHVosi8fSaWpfEQXSa9scMyc2Wb87k+WlTBrfKxbiLWDnKz6j6aA/afKjvd3s64zzuvWVLC7xEHAXViAj5cw5piSyNns74xzrTbKp1s91y8tYVuahxGsU3GFBnacknrGJpk2aBtM81xzhcG+CZDY/17yJcHogxeefaGFbfZCrGktYUuKh1KvjLbLASUpJxpL0J7Mc60tx/7F+WsPpOeP4aEv1vPSVZ9u4cWUZ1zSWUhdy49ZF4dv95NJHHRwuwGdoXNVYwmvWVVLpH91JbRgpJUnTJpm1SZmqMMG2wZ5Aa1SR8GIoFl4Vr3gMgc+lD8V35/6u+F06b9pYxf6u+IJ3jZklU34ODlPj5IC6iU6nIO/BU9O3r0LTHIYjvXDRNMYp9SbmppBoPFImfOk50DT4+BVQ7pvpI5q7HOmFjzwAj552BqgODg7Fpz8Jn3lSiWNuXK4WXIpBhRc+ewMMJOHp5vnVvyVN+OdnVOTMx69U5+oU9ThMBNOGrzwPi0rgHZvA6zyZXkBLGP7+MTjQff7P93XCLStm5pgcJo5pS55tjnBRfZCVFd5xJ610TXB1YykHuxIc60sW7ZiiaYuMZWNo44sNfC6NgFunL7Gws8h1ISiZZtcUTUCZV0fP4+YaTpsjVcITIZzKLYwRQuDRNUo8OuHUzLixGJqgwpf7JhHP2GTmyiqQg4PDgiWF5J8i4aJt//uJON9PFC/LPguctEy+EovyjXiM5brOEsOgWtMp1TTcQ0rKNJCWkrBt02VZdNkWrZZFogAqyxOmyfsG+qa8HYBO2+JtfTNQcTsOloS9nXFO9qfYXOtnY22ANZU+aoIu3JOcvJBSCUR6E1m64llaw2lO9hdvrJmLpGnzYluMPR1x1lb5WFXpY0WFl8YyL+W+yYtkpJSkLUlvPEtXLENrJMOZwRRNAym6YtmizslIVLzlC61RXm6PUR9ys6rCy9IyL3VBF3UhN+U+A5euFaSwKJm16IhmaItkONmf4lB3nPZoZtbGJuUibUnuOzbArrYY2+oDbKwJsKzcQ6XfNamIJSX+kkRSFj3xDB3RLE0DKQaTC/u5xmHqeHTB69ZXcvOqMnzjFE9YtqQrluFQd4KT/Sm641n6ElmSpk1mSCCTz9dVoAQxLl3g1gVeQ6PEY1DmM6gJuFhW7mVtlY+KHA61ALVBN69aFOLJpuKNQ+YCzvSjw7ygP6ms/SumSZgwmIJd7dOzr2LQFVdRNdumKU5JAmfmaV+bseArz6k/P3EVVPqchcGJYEs43Asfuhceb5pfi8YODg6zm+N98ImH4a63KOeFYvTdQsD6KvjcjfB/fqmEqfOJwRR87XnojMKXblXuac490GEi9CbgU49DlR/uWFU8kdpcQ0p1bf7qYXhiFCe9fU7k5JyjO5blkVODNJbVMZ7xiABqAi6uX15KayRdtEouS0JPPEtj2fhij5Bbp3SGY3RmA7omKMtDmFHQfQpBeR52WlJCf8Kc1CJIJG0RTVvUBOS4k6iGJqj0uWZQGKNR4c99LQaSJsmsE6Xk4ODgMF0kpeSQaXLIdBaai0EsY7GzJcrujjgVPoNKv4ulZR6WlHqo9rso9RkEXRouXaAJgWlLsrYkbdpEUhbhtEl/0qQ7lqUzliGcMolnLOJZm3jGmhUCiqwtOdCd4FBPQo07vWqxd2mph/qQm0q/i0qfgc+lXPRcmsBGYllKABPLqLHMQNKkZ0gM0xXPEktbxDMW0Rk6T9OWtITTtITTuLQIQbdO0KMTcGtU+lzUhVyU+1yUeXVKPOr8fIaGW9fQNdA0AZKRzzR+znl2xjJ0xbJ0RjNE0iaRtDVv3B8k0B3P8uCJQZ5riVLmNagNullWfrY9lHkNvIY24sRpWpKsbZPI2kTSFoNJ1e67Yhk6YxliQ9cnmrZImRPx6MiP1nCaf32qFW0OzWVkLUlHdCKhcxfyny904DHGnwAcmGYR0v6uOJ97omXceUkp1TPQZHFpgjvWVnDL6nK8Yzh7Drs43Xesn2ebI/TEs6SnJN6XWFL1l8r41aIzdtaBIODWaAh5eO26SrbVB8aNczI0uLghyM7mCNnZcBOYIRxhjMO8IG2pxabpEsa80KbEOHOVSBp2tcFbN0DAXfz9SQmn+ou/n5kinlWxSm0RtfjZWOZESuSDacMjp+BvHoXdHY4oxsHBYXqRwJ5OeP898J03wOKS4vTdugZXLoF/vx3+4G7oncPjh9GIZ+H7+5To9tM7lOg2j9QHB4cRmsPw/t/A994I1zcyrmhgISClik36u0fhF4dHtzjf06l+niOVx2EWIYFnzoS5dFGIbQ3Bce83uia4qrGEfV1xnmspTv63lJLTAykac+TBlngNqvIQJMx3dAGVPhe6YNps6Q1N0BDK/bBuSUl3fHIV0Mq6PsXKivHbgVvXWFTi5tRAahJ7mTo1ARcBV+7BRU88QzwzPxaGHBwcHBwchkmZNu3RDO3RDAe64gih5i6GRa3njivlyJ8qM0YyN+JjbAnhtEU4bdEcTrO/c/zzhHPOVSrXheFznW1kbclAymQgNSwSSA6dFyN/Dp/daM8I557n8L8Xwnp2JG0RGWoPu9qjKqZNKPeM8drC8L+nq90nTbuoTp+zldMz9FwwHqrNFO+z0ARcviTEravL8YwxGSOlpDOW5Qd7utjbGZ+W72o8Y3O8L8nXn2/nTy9r4OKG4DjiIEF9yE1dyE1LePrjAmcLzrS1w7wgY0FrZHr2JYHnWiHPWPZZy+5O6ElMz77ms2PMMKYNPz4AH74PXu5YGAPUqZCx4OcH4YP3quvlXC4HB4eZ4ukW+MwT0B0r3j40AbeshE9cDeXjrz3NSSwJ95+A990DvzwMlrMm5TBBOuPwZ/fCfSdgoRf7D6RUfNKPDsBYhX+dceiepnG8Q+Ewbfjdsf687LtdusZr11VS5i2OUsyW0JTHZKahCZaUenAvcBWWEIJSr6r0nS4MTU1a5iKatohlJt9xnu7P3Q7cumBxqWfS+5gquSLIQFmV9yZMUqYzCHFwcHBwmL8MiyKsITeRYUeR4dfwzyxbvceeA6KY0ch1nued6/B5zqETPf/8xj7HV57n8LkuNOTQuVs2OdvCXG73DrObEo/BLavLKfGMHVkUTVvcdaCHfdMkijmXpGnz26N9hNNjzzcIASGPTnVgYRe/zFthjBCTs3LXNPB4BIGARmmpjs8ncLuFYws/y5lOYUw4pezLpzD3NCvY1wXt0ekZNEoJTYPF389s4N7j8Ee/UX8u9IWd0ZBSuS3967Pw0Qfh5MBMH5GDg8NCJ2PBj/bDf+6CVBFdPj0G/NHF8O6t4J6HjhjDDjx/cT98/mkVAyPn2OSUw8xyvA8+8gDcc0xNDi40pISeOHziIfjevvH7o4wFR3un79gcCsfJ/iTPt0Sw8pglW1zq4eZV5YzjhDxpJNASTucVO7O60ofPsQKjzGdQ6p0+0+VyX35uPX2JLNEp2IEf6UnmbI+agIYSN6EZitXaWOvP+Z5E1qY1nHYWQRwcHBxmGYam4zM8+AwPujYPH4QdHBwcHBYEF9UHWDaO46qUkpfbY7zYFps2l9FX0hHNcLJv/MIHv0tb8HHJ83J2Qwi46qog7353BevWefB48ptJqq01eP/7q3nooTW0t2+hs3MLx49v4vvfX8add5ZSWrqwG8tsJmMpR5Lp6G9OD8CxvmnYUZGJZ+HR09NzzawFJIyxpFoYfPtd8G/PQ8c0iY/mAqYN+7vhD++Gf3hMxQQ4ODg4zAbiWfjcU/D9vcUVvpZ64DM74HVr52/kXkcMPvU4vO0uePKMirt0cMgHCZwagN//NfzPyzA4+5x5i4aUcKBbuS59J49+KGPBwe7pOTaHwpI2JY+eGqQ1kh6x+h4LXcDVjSVsrAkU5Vh64yZnBnPbJy8v986oW8hsoTrgomYaK+s21/pziqKUVXcmLxeisRhImTkjkoQQLC7xUBec/srCKr8x7gQ0qOsQSZuz0tLdwcHBYSFT4gnw2Vv+mIN/8UMO/PkP+Nvrfg+/ax5aqDo4ODg4zGt0ATtWlKGP84CWMiX3HO3HnEFbp1jGojmcGneuwaUJAvOxYnMCzEthTDCo8f73V/HNby7jBz9Yzgc/WE1Z2fgf9IoVbr7whUV89atLuOaaICUlOl6vxqJFbt7ylnK+/e1l/NVf1VJaOi8v2ZzHtNUie7EdOqSE04PzR+Tx4MnpiTvoS0AsU/z9zCbiWSX++PD98FzbwrQ5PJdoGr63Vy12/fooM6aadXBwcBiLrA2ffkJFAhXr3igEhNzw2Rvh6qXF2cdswJJKfPv7v4YvPgvNYUckOhUWmrgoloG/eQQ+8+T0uRvOJLaEZ1pUvORvjubnlpO14GifYw89V2mNZHj8dDjn84EQgiq/ixtWlOJ3FX4eYjBt0jSYws7xJdM0wTXLSgu+/7mGz9BpLPMyHalSmoBt9cGc77MkdEYzJKdgs5W1bA50JXL2J5V+FysqfEVxMBqPbfVBvHm0//Zoht65nnc9R5F53o0Mx4rbwWHBccPK7bznojuoD1XSUFLF+y55HZct2TDTh+Xg4ODg4DAh6kJuanIUCTQNpOib4ecRW0IiY4071yCEwKWLaX+um01Mnw/sNFJaqnPTTSW4XIKLL/Zz4ECKbHZsr+myMp2PfayOd76zApfrwtYghKCqyuBDH6ohHrf53Oc6sRegvfdspy+hYo6qi1NQB6jqzJc7IDpPRB57h+KUGsuKu58z4YUpDEma8MvDsKsNPn4l/J8tUOJhwdx05FBOatMg/MPjcN+JhVX97eDgMPdoi8LfPwY1Abhs0eRiOXMhBKwsV84xf3afcomYr5wJKyee3xyFv7kGbl2pIqUWyn1wskipxpztUfjZIfjf3TN9RNPPYAq+/iLs7YSv3A5rK1WFznxaU5NSCal/egD+5dmJOVJaUgnOYhkltnOYezzVFObKJSWsqvSOmU8Oai7iooYgFzcEefpMYbODs5bkSE+Sq5aWEPKMPzW0pS7AsnIPTQO5HWbmK0LA1roA9x/vJ54p7oTQ0lIvi0pyu/TEMxYn+qf2gGVJONyTYEcyS7lv7MleQxNcuijEU01hEtnpmRALuXW21gVw5Rg42BKeb4ksyDmH2UDWlnmJWN1DE/DO5+QwE1zVuIVP3fCHBD2+nO81bYuUmSGcitEa7uFEXwsvtx9jf9dJUtk0WXuBqdanwMqKRbiNs/cWr8vN8vIGHuPlGTwqh4VEuS/EZ2/+Yy5qWDPu+yzbIpZJMpiM0RbpYX/XSV5oPUzTQDspM5NTSO7g4DC/aSzz4tbGF+sf7c0dUTsdpC2JJSX6OF7lC71Lm5fCmK1b/dTVqVOLRm0eeyxKPD72g/stt5TwnvdU4narhp3J2Jw6laG316SkRGP1ai9eryAQ0PnIR2q5774IL72UmJZzccif3gQMFFkYkzRVLMB8IZmFB07C+7cXdz+nBhbu5IctoSkMH3kAfnkEPnI5XNuoBDLzGVvCiX741RH46vNqcc/BwcFhtiNRotE/vx9++EZYVVGc/WhC3Qs+fyP88W/ndx+ZNOHFdhUxeNsqeN/FcOUSKM89J73gsGzoisOhHvjpQbj7iBrfLtAhFCkTHjkNt/9ACYzfuhFqA/NDHGPaSgjzb8/B9/epc50onTEV2RmqLPzxORSfRNbmV4d6+cBl9TlFKW5d440bqjjam6QnXtgKtANdcdoiGdZW6eMKdEo8OretruB7u7umTRQxG1lR4WVluZd9XcWbDzI0wRVLQwQ9438mUkoGkibHe5NT3mdzOM3xvhSXLDLG3efaah9b6gI811L8gYsANtb6WVPlH/eYAHoTWXZ3xIt+TA6jI6US2o3XlQkh8BgaPpdWdGGZg8NolHoCbK5bQal3fDeu0aIHJBIpJc3hbn558HF+fehJXm4/6iyU50FbpIesZeI13EgpSWUzNA92zvRhOSwgXJrBqsrFbKtfPe77Xvndl0jSZpZdbUf4yb6H+d3RZ+mK9RfzUB0cHGYxNQEXeg4Ty95EZlasgRqaQMvxHJmx5aw41pliXuYCXXrp2QfnSMTi+efHfkD2+QR/8Rc1+P3qUqTTNnfdNcB739vEm998kne9q4kvfrET01StpKRE593vriCHOMxhBuhPFt+Noj8Je+bR+N204fGm/Czbp0LzAnWMOZesrWIl/vBu+MuH4Jnm4kd/zRRdMfjGS+pc//6x+b3g6+DgMD95oU31X12x4u1DCLhjNXziKgiM78Y5L0hbcPdR+IO7lfDot8cWXsziWKRNeKkD/uUZeN89SkT0zZehZwGLYs6lJaKilT54Lzx+Zm6Pn6SESBq+u0d9F7758uREMaDaRzH7KIfic7wvyUttsbyqyqoCLm5ZVY67wDk+iazNzuZIzr5GE4JtdQG2NwQXtOuXAG5eVY5RxIvQEHKzpS6Q1z72d8WnFKM0TDRtsacjRirHtgRw6+pyyrzFz6QPuHSuW1ZKyDP+vqSUPNMcIV3sSQ2HMZFSEk7nvpmFPDoV47gSOTjMBoQQF7w0oaFrOsvL6/noVW/nf97wV7x+w7XowlkcyMWjJ1/i3qM7Cadi9CXC/GDPAzzXcnCmD8vB4QJG+977XB6uWbaVL93xIb54+59xUf2acfwXHBwc5jMBtz6u2AQglrFnfA5PE2rMPd60gWnLBf/sNC8dY9av9wLq4aytLcvx42OrJW6/vZRt2/wj79+9O8nf/m07TU1qpr6ry+TMmTRr13p5y1vK0XW45JIAS5e6R97jMDvomwZhzLMt8ydGCdRiy+FeODMIK4tUFQ9q+04hhaI7oRZB7jkGt6+CD18GqyvAawCCOTnAHo5MiqTh54fg23tUtbuz4Ong4DCX+dVhaAjB310LpZ4ixSoB792mIpy++hyk5vCCf750J+AH+1S83rY6+JPtcMNyCLrB0OaHG8h4SKliK9Kmum/+9pi6dx7uhZ64EhA5XEg8q76Tz7fC69bBn18Gy8rANUfajJTKPWlPJ/zj4/Bcm/r8p0JPXLnGSDk3roHDhcSzNo+dHmR9jZ+agGtcVwxdCC5fEuJAV5y9nYV1xtjZEmXHijIay73jPouEPDpv2lRFayTN6QUcqbSu2s+li0N5CYomiksTXN1YwuI87EXTls2TTeGC7fuFVtUOVlWMHe8lhGBFuZebVpZz9+E+skWqftEEXLeilI2149sBSylpj2bY1RZd8IU4M4kEeuPZnPFfFT6D+pCblvDC7T8cZg+WbdM00IE5SiySSzfwu7x4DBcuTcdjuDE0fWTBfG3VUj578x+TtSx+e+QZ5Iwvg81euuMDfPTer/LZx0uwpaQr1k8sM3WnMweHqdAZ7SOSio98c4UAt+4m6Pbi0g3cuguP4UIghhzP3Lxhw7UsKa3hfb/6Asf7Wmf0+B0cHKYfQxM5511mQ4yS36XTEHKPO7eQNG0ik63QmifMS2HMsmVnH8b2709gjTHBHAxq/P7vV+L1qkaSzUr+7d+6LhC8RCI2P/hBP695TRk+n0Z9vYtlyxxhzGxjIAl9ieJODt93vDjbnUlaI2qSvljCGMuG5ggsbA3i+VhSuah8azfcdQhesxbevAG210N9kJy2bLMFCYRTcLAbHmuCH+6Ho71OdbuDg8P8IGXB11+ECp+KcXEXoThaCCUI+fgVapH7e3vVPWK+I1ERQQ+fgsdOw/oqFZOzYzmsqYQqP/PKkWBYDNMeVS56uzuVi9zTzUNj15k+wDmCRInIvv4i/OygigK9czVsqVWuS7NRHCKlinp9vg1+uE8Jo6cqiBkmmlFxnZYEYxaeu0N+HO9L8cTpMG/eVDWuKEUItah8x5oKTg+kiBRQRRfPWPz2aD9/sL0Wv2vsm50Qgmq/iw9c2sA3d3Vyoj85I2KEgEvD0AXhGVCTCiHwuzTuXFNOZzTDqYHCVuZsqw9w86py9Bw3QSlhV2uM7gJGayWyNvcc6eODlzXgGadTMTTBzavK6EtkeaIpXPA2oAvYvijE69ZXoufo2E1b8nxLlFZHaDGjSAlnBtNsrR8/oibo1tlWH2BfZzynO5GDQ7GJZRLc+L8fpjs2MOr/a0JQ4S9hffUyblz5Km5edQlb61ehCQ0hBI1ldXzgsjewq+0wHdG+aT76uUV/MkJ/MjLTh+HgMMI/Pvq/fH/3/RfEoemaxoqKBl61aB23rb6cHSu3U+UvHfo/nUsXb+Bzt/wJ7/75p0mZzrqgg8NCImvZqvB/nMeTkEdHMLNzfDUBF6srx8+uj2cs+pOOMGbeEQqdncxpbh57omDbNj+bNvlG1FOHD6e4777RB2ptbVna2jKsWuWlvFynutqx/5xtWFJNlhdrcngwpWzu5xv9SdjfrcQZxVj0C6eVeMJhdMJpVTl/z1G4fDFcvRRuWQkX16vK+dmIlHCiHx5tgqfOKCelpkFnYc/BwWH+kTTh/+2EVRXwlo3FcfUSAqoD8Mlr4Xi/EkssJCwJB3rgwOOwdDdcVKfuhzcuh001MJcd9zMWHO2DA13wYjvs61L/bos498yp0puALzwNP9kP1y2D16+Da5ZCmXd2CGSkhK44/O6YEoA92gTdhTX5AOBkv4piCroLv22H6ePx04NcviTE0jLvuO8TQrC+xs9li0M8dHKwYPuXwIGuOHs64ly+JDSuRbQQgoYSN+/dXstvDvfxQmt02gSdFT6DzbUBNtcGON6X5IEToy9mFhshBI3lXt6yuYpv7eqiN1EYccr6ah9v2VSdV1xWJG3yXGuUbIEv/oGuBLvaoly5tHTMvlQIQchj8IYNVaRMm50thcvN1QRc1BDkrZuqCLi0cftzKSVtkQxPnQkXPRraYXwkcHoghS1lzv7jovogzzZHONCVmL4DdHAYAynlmG4vlpT0xAfpie/h6TN7+cXBx/iX2z7IdcsvAlR7vmLJRtZWLXWEMQ4OcwwpJfYo33/TtjjW28Kx3hZ+fegp3rblRj5+9TtZUdEAqO/9dcsv4rpl23jgxAszcegODg4zRCJrY0uJPs7M8NIyD5qYuYJHAVy5tITycSZSpYTBlEXXAo96mJfCGI/nbOMMh0dXPhkGXHddkCVL1CyibUu++90+YrHRq46iUYveXpNVq8Dn0wgGZ+mK9QJneLHBU4SW/XybmoSfb9gSdrbCsT5VoV1oTg8o8YfD+ITT8MBJeLwJ/uNFWFcJd6yB21bB4pCKWvIY019Bbw/FPaQt6EnA46fhd8fh5Q4lqkpkncW9QhJJq1iEQn7Olu3EWi0EBlJqEbaQ9MTVwv5Cpz8Jf/eocqTY3lC8/fhc8FdXwZ8MKje3hUhzWL0eOAlfeR4Wl8COZXD7anVfDLjBo4NLnx2OMlKq+2TWVt+VrKXay3NtsLNFCUd7EhDPqH54IbgBTSe2hFODcHoP3H0EGkqUQOYN61TMkt+lRN/FbitSqrFQ2lSRTwe74ddH4d5j0B5Tn3+xPvpDPdAShvLxC4JyUmDTC4cJEk5Z3HOknz98VR3eHMp4QxPcsbaCA90JOgqY8RtJW9xzpI9lZR7qc1gva0KwtNTDH2yvY32Nn98d7ac/YRY0VkcTKlbI59JZVubhsiUh1tf4Cbl1XLpWUKeUyR2fYHNtgA9cVs8P93RzZjA16T7e0ASba/28fUsNDSXjX3sAW0r2dMY53FP4yYmUafPA8QGWlHpYUuoZ91gq/Qbv3lZLVcDF46fDRKfoYuQ1BNcuK+MNGyop8eg5r0PWlvzqcB9dsZltCw6K9miG3niWmhxKzRKvwbu21vLlZ1vpjmWduQSHOYEtJfs6T/JPj32HddWN1AaV5bbX5eGaZVt54vQeJ07JwWGekcim+MHu+wH43M1/TKk3OOQc6OV1G67loZMvXuA44+DgMH/piWexbDUfORZb64L8wuglnp1+1b4AttQFuG752AUOoMY0J/uSxDILu7JgXgpjYrGzH6rXO/rEUl2dizvuKMUYugKnTqV5+OEI9hjtwTQlmYy62blcArd7FszGO1zAN19WL4eJ8eBJ2PyfM30UDqAEKJ0x9Xr8DPzNI7C1Fi5dpFxkVpRDTUC9yr3j34wnigQyplrU60moyuYzg7C3C3a1KzFMAV3bHUbhbx5RLweHifLWn8/0EcxvjvfDq38800excEiZZ++Fu9rhi88q8e7F9fCqBhW3tCgEtUF1Lyz3gc8orlOILSGZVQ6CkbQStPYmVDzSsT4lUDjaB82DYDrzY9OKBPpT6nWgG/75aVhXpVyHLq6HxjJoCClnppC7MEIZKVUb6IlDRwyO9ylnySfPqLYwXU3gqWbY8PVp2plD0ZDAvq44L7VFuWJpybiOCwBVfhevXlvBD/d2kyjgpNuZwTQ/O9DLH2yvpSRHpYkQgoBb58YVZVxcH+TFtih7OuJ0RDMMJCcuknHrgqBbp9RrUO4zqAu5WVXhZV2Vn1Lv2QceIcSsyG4HJY5ZV+XjI1ct4tFTg+xqi9ERzWDmeXy6gLqQm8sWh7h9TQV+l5ZTDCKlpCee5eETAySLNOF6sj/Fb47083sX1RByjy1QEUJQ6tV566ZqNtUEePDkACf7UoRT5oT6wFKPzqpKH9cuL2VbXRBDI+d1yFg2j5wcZHd7bAJ7cigm/YksR3uTVAdc435+AlhS6ubDVyzi7sN9HOiKF6Qf0wQzEu3msLA43tfKS21HuWPtFSM/W1G+CCHU2HC2IoBKfykNJVVUBcoIuLy4dBdSSrKWSTybZCAZpSc+QFdsANOeuxN/JR4/jWX11AbLCXn8CKGRMTNE0wk6Y/2cGewsWAROyO1naVktdaFKgm4fhqaTtS1i6QRdsX6aBjuJZ5IF2RdAuS/E4pJq9Rm6fbh1AyRkbJNEJsVgKjb0GfaTsaYekeEzPCwtq6U6UEaJJ4DHcKEJjaxtkspmCKdi9CUjtEd6SGTnZ0Vs1rb42f5HeceWm7i6cSugxn9rqpZSH6qiLdIz5X2Ue0OsqGigKlCK3+VFExppM0M4Hacj2kd7pJdEdnJVDB7dRWN5HfWhSko8Ady6C1vaxDMpOmP9NA92Mpgq/FjK0HQaQlXUhSop94XwuzxoQseSFhkzSzSTZCAZoTPaR38yMiWBkc9ws7i0loaSKkq9AVyagSVtYpkkffFBTg90MpgqnLthwO2jsayWSn/pyDUVQpC1TJJmmnAqRm88TEe0tyB9jVs3WFxSQ22oglJPEK/hQtd0TNsibWYJp2IMpKJ0RHoJpwtTLTle3zbcj05v3xalOz5Id4H6tslyJpwmY9t4GbuQpTboYseKMu491j+t41JdwOa6AO/eVovfNX6hTdqyeaZ5gVZjnsO8FMb09mYBVTZXXz+6bdDFF/u56CI/QgiklDz1VIwzZ8burDQNtKFZVCln94DXwcFh/mDaaqHlpQ412VMbgPoQ1AehLqgWehaVqL9X+1WEQIlHWeq7dXBpKpLJkmpbpq1cXqIZiKZhYEgE0xlTi3sdMeiKKeeJjqha8FnY+lEHBwcHh5lGou5VD5xUL0ODKp+6B1b6lWimbui+eK54NORRQoiAWzmvGUP3RH3I2jRrKbeX4T/T5lnRy2BKRUGG09A3dJ/sSyrx6GBKvbrj6v3OY8HsImurmND93WocVBeEpaXqz0Whs0KZ2oBqP6UeNXbyGOr9una2fWQsNV4aTClXlfaoerWEoTkCnVFojSrHSscRyGEqRNMWTzSF2VAToNw3/jSNrgkuagiyuz3GS+2xgvZBL7VFqQ26eN26Svx55OwKIajwu7hlVTlXLi2hLaJcIzqiGfqSJuGUScq0R8QiuhAYusBnaATcOiUenXKfQanHoMSrU+Y1qPAb+IzcIpHpZCCZxefSL3D0EUJQ6Xfxxg1VvGpRiBN9SY73JTnVn6I3kSXzio5BoBwzlpV52FQbYF21j8YyL0aeij0JPHB8gFP9xbN5ksALrVHqgi7euLFq3BhJIQS6gE21fpaVeznVn+L40DVojaQJp8wLJoXVNdBZUuphRbmPNVU+VlZ4KfEaeUVW2lKyvyvOfcf68xYhORSfeNbmQFecixuCBHL0HUIIlpV5+f2Lajnck+Dl9hhNgyk6o5kxFxE0AV5DI+TRCbl1gm6dMp9BqdegxKNzsj/Fs84kv0ORiWeSdMX6z/tZqS845vuvXLqZd227deTf+ztP8u2Xf5f3YqkmBB++4q2sqVoCqJiXXx16gsdO5V8Rurikmjdv2sE1y7aypKyW2mAFQbcP95AwJmNliWWS9CbCdEX7ONnfzrPN+3ns1Et0xfKPLLxk8XrevvkmfC7PuO8bTEX58tM/pScxmPe2h9GExhs3XscNK7YDcLyvhW/t+i2RdBxD07lt9eW8ZfMNrK9upD6kFsmFEEpkkIrTFulhT8dxfrT3QXa1HZm0AMiju3jt+mu4fc3lrK9ZxuKSakIePy7NIGObRNJx2iO9HOg6xf3HnuO3R54hbU3e3awuWMHrN1zLjhXbWVZeR02wghK3H7eh1rwyZpZYNkl/QgkNTg908HzLQR46+SLtkd4J78/v8nLr6su4bfVlbKhdTm2wgjJvEK/hRhOCrGWRyKYYSEXpiQ9yur+d/V0nefjEixzoOjXvno3jmSRPNu3lqsatCNQ9rMwbpMpfmlMY8/bNN3H1sq1oQtAS7uJLT/9kpC34XR5eve4qXrPuajbXrqBm6LupCUHKzDCQitEW7uZkfxs/2PPAhL73Ls3g2mVbee36a9jWsJrFJTWUeYN4DDe2tImmE7RHezna08yDJ57nrgOPFUTc5DHcXLZ4A6/fcA0ba1YoMZ6/FL/bhyE0JeawskTScXrjg7RFejnR18ojJ3fxbPN+YhMQW+hC47oVF/HmjTvYWLOcJWW1lHuDuHQXlrSIphN0xQY40tPEgyde5O5DT05JBFTqDXL7msu5dfVlrKlaSm2wnFJPEI9xVhiTyKYYSEbpivVzeqCDvR0neOD4cxzva53w/nShccOK7dyx9go2161iUUkV5b4QXsODMSSMSZlpBpJR+hIRzgx2cKDrFE+c3sMLrYcm1b95dBev3XANt68+t28L4NL0kb6tLdzDwe7T3HfsOX575OkpCVWG+7YbVmynsbyO2mAFoXP6trSZJZ5J0p+M0BHto2mgnedaDvHwiRdpj068b5sqndEMfQlz3AISAdy0soyWcJp9nfFp6Q91AdctL+POtRXUBccXqAMc7k7Q4sR7zE9hzIEDKXbsKAHgsssCuN1ixO0FVNTSBz9Yg8+nJjX6+izuvz9CJDL28q/brREIqPdns/K87Tk4ODhMB7ZUwpWOoXGcQC3wuYdiJc5d8NOEqpxXg3b1/mGrf1uqeB1r6M9zFwWdfHYHBwcHh9mOaUNnXL2G0YW6B7r0s+IGXag/teH7Iue4ypxzT5ScvUcO3x9N+/y/Zy1HADMXydrQElEvUO3ArZ8vHh5uK+eOm+Q57WJ4vGTaZ2OzMpZTme5QeA53J3i+JcKtq8tzTmiVenTuWFvBsb4kkQJaOloSHjoxiEsT3LGmAl8eLiagFglCHoN11QaySg4J8iWWlEgpzxYWCRCIoX5ZoGsqSmh4oWG28vSZCPGMxes3VOHRtQscynRNsLzcS2OZh6sbS0ibkoxlE81YJDJKGOTWNUJenaBLw21o+AwNfQIWVpYt2dkS4cmmcNHvR6Ytuf/4AEGPzg0rynBpYnwXECEIeXS21AXYUOMnbdpkLJuUaRNJW6RNG4kSNgQ9Oj5Dw6NreAyhPv88P3spJSf6kvxobw+9iZmrGHUYnZc74ly9LMWmGn/Oz1QIKPcZXLEkxEX1AdKmJGFaxDM2iYyFRPUNKlJNw2toaJpAHxJjaZrAGOpDNCF44PiAI4xxmBHGcnIQCNZULeG92+8c+dnvjj7LD/c+mLcwRiC4fc3lXLt8G6AWCY/2Nue1QO7WDV6z7mr+8tp3sbpyMV5j9Kg+l24QcPuoDVawsWY516+weduWGzne28of//qfOdh9Oq9jXVmxiHduu4Uy79hCIYC2SA/ffPGeSQpjBJcu3jByTU/2tfHrQ0/hNdx87Op38M6tt1DpL7ngPA23j4DbR32okosb1nD7msv56s6f8z8v/mZCjg7DTiF/f8MfcMOK7YQ8PjRxvmDWq7nxGm5qAuVsqVvJa9ZdzRs2XMffPfQNmsOdE3LG0DWdG1du5+93/AHrqxvxuUaPODTcOn63l5pAOeuqG7lW2rxl0w5OD3TwkXu/yjNn9uW1P4FgeUU9X7z9Q1y5dBMhj/+C8xs+Lq/LTYW/hJUVi7hs8QbeYF7Ln172Rr70zE/4z+d/lfc5zhWO9Tajng7V9fe5PATcubNsL1+6kfdcfAe6ptE82MW/7/wFaStLpb+EL9zyAV67/hqCHv8FbpGBoTa7uKSaSxat56HjL+Z1nAJBTbCcv7v+Pbxx43WUegNo4vyxvI5Ghb+ECn8JG2uWc8vqS3nDhuv4x0e/zb7OE9hy4gsDmhCsqljM393wHq5ffjEVvhC6dqFI1q1puA0XIY+fRSXVbK1fjWlbXLZkA3/0qy9wIk8ByZLSGv7iqrfx5k07qPSVomvnt1MdjUp/KZX+UtZXN3LLqst419Zb+Nh9/87BrlNYEzhHTQg21Czn/93+IS5qWE3QPfoYx9B0fC4Plf5SVlUu5oqlm3nTxuv5wGVv4J8e+w4/3vdQXvsTQE2wgk/ueC9v2HAtpd7AqNdS1zQ8hotSb5Bl5fVc3LCGO9dexZ9e9kZ+uv8RPn7fv0/gHDXWVC3hH4b6tmCOvm1r/Spes+4qXr/+Gj758P/QHO5CTqBvMzSdG1e+ik/ueG/Ovi3g9lITVH2bLbfxlk03cGqgnb/43VfY2Xwg730WAtOWPN0UZlnZ2HGzQgiqAy7ec3EtPz/Qy8vtUVJFsJQWgM+lsbTMw22rK9hc68fr0nMWGYRTJvccnV43m9nKvBTGPPFElA9+sBpNE6xb5+WNbyzjrrsGME1wuwXvfGcF116rBmpSSvbtS/DQQ+M/QJWW6lRXq8uVTksSCWf12MHBYWaRDIlabMCJVndwcHBwWMBYEizLifxzGB9bqqiulLOe6jALsSTcc7SfrXVB6kvc475XCMHaKh83rCjj7sN9BRVKpEybuw/3kczavG59JSXeiU0bCSGUSFGfvUKXiWJogkdODlLqNbh5VTnGGJOhmhD4XDo+l5prqg5c6GA8GQGQZUv2dsa460BvQeOzxiORtfnlwT6yluSWVeV4jHwEUupzd+k6oCOlpD402vsmfg1sW3KsL8k3XuygM+Y8/M5G4hmLXx/qY2mph9I8+w1xznemVI7nNCPGjMycSgSDg8NECLi91AbLz/vZ4e6mWekq/7bNN/HF2/9sKE5o2AFfEs8kCafjmJaFSzcIenxDLhVqEVQTGiG3n+5YP32JcN77S5sZYukEQZcXXRs7hq+QLC2rZVl5HW/euIPfu+h2DF31IVnLZDAVI5lN49INKv2luHVjyOVMZ1FJNZ+9+Y9JZjP870u/zUsIIBBc1biFf771T9lWv/q8a5oyMwymYmSsLH6XlzJvEJduoAmNUm+AN2y8lkUlVXzsvn9nd/vRvMdsd6y5nP983f+lwne+2CeeSRFOxchaJoauE3T7CLn9aNrZzzDg9hFOx2mfQNTP5roVfO01H+WSRevP299wXEvSTKtxjuGhzBfCGFqsF0LgHRKK7O04kff+5hKx9PlOJoam49InNj6uDZbjNlws8dXwhVs/wOvWX3ueoMOybUzbHGk7w/QkBtndcSzn9gWCTbUr+Pytf8L1yy8+b9umZRJJJ4hnk7h113lOJyGPn1tXX8ay8nr+5sH/4v5jz03oucKlGdy4cjv/cvsHWVWxWB3LK77/tpRkrSy6po+0m2E0ITjcfYZT/e157W9N1VK+dMeH2LFi+4igSEpJ1jbpT0TJWBncupsyX3BEEBj0+LiqcQs/ftun+IvffZVHT+7KWxxzyaL1/Nfr/5K1VUvPO6+UmWEwGSNtZdR3zuU9T8SiCYHXcKNrGkd6zuS1L4BFpTV88fY/4861V553rbKWSTgdJ5FRYkyv4abMGxxxVxFC4DFcuPQSXmg9nPf+BIJrlm3hC7f+KVvrVo3at2WtLL4L+rYgb9p0PYtLa/jYvV9jT8ex/Pu2tVfw9dd+fPJ9Wyo+KTesQvB8a5QdK8pYXDq2O5oQgpqAiz+5tJ6dzQGeb41yZiBFX3Jqk1CagDKvQU3AxeJSD9sbgqyr9uPW8ysySJk2D50YoGmgeM6jc4l5KYx58cUEZ85kWLbMTWmpzj/8Qz3r1nk5eTLNpk0+3va2cjwe1VhsG771rT4GBsafRa+qMqipUZcrGrUYHHRm3R0cHGBL3SresvkGAi4vTzXt5TeHn5qQ8tjBwcHBwcHBwcHBwQFUFdcDJwZ459Zq3Pr4+eAA1y8vZW9njNMDhbVDtiQ8dHKQZNbmNesr87Jlns+UeAziWZt7jvQRcGtc01gKjC/wKNT1klJysj/Fz/b30h2fXkFILGNxz5E+Mpbk1Wsr8p54HaZQ18CyJbs7lDDIEcXMbo72Jrj/+ACvX185Y+3FwaFYNISq2Fy3auTfkXScp5r2IIvo4zWZLa+vbuSjV799RBRjS8mx3mZ+efAJ9nWeUAuPtoVLMwh5fNSHqrioYQ1XLNnEiooGsrbJk0176Y4P5r3P51oO8qF7vkSJN0DQ7aPcG6LcF2Jl5WJuW3M5XmN8we9kcOkGn7j2XVy6eAO6ppExs/zu6LM8fHIXreFukmYal2awqLSa162/hhtWbB9ZKDc0nT+7/E3sbNnPwa7crjhLymr4wi0fYFv9akDdmztj/fzq4BPsbN5PXzI6snjcEKrkjrVXcNuay3FpahH50sUb+Psb3st77vqnvOJcVpQ38LGr3zGycCylpGmwk7sOPMaejmP0J6Nq8VhTi8d1oUq21K3kqqVbWF2lxAnPntlPS7g7r2tZ4gnwR696LRfVrxnZXzyT5Kf7H2Fn8wG6YgOkzLQSMxoeaoLlrKlayuVLNrC9YR0+l4dD3ad5qe1IXvuba5R4/Of9O2NlJ+Q2BEpAsrKigTdsuI7b11yBJgR9iTBPn9nHzuYDdMf6yVgmPpeHZWX1bF+0lisbN/Ny+zH6E7kd0ar8pXz6pj/iumUXoWuacmwEHjmxi3uPPUvTQOeIMKbSX8INK7bz6nVXUeFTqRvrqhv5/C1/Qnu0N2+Bk0Bw9bItfP7WD7CqYvF5oorBVIznWg6ys3k/HdE+ktk0hqaPOKpctmQDG6qXoWkaPzvwaF4CtQpfCZ++6Y+4YcX2kXY6mIpx/7HneOTkLjpj/aTNDJ4hZ5Nrlm0dWbMRQrC8vIFP7ngPLeGuvMQqNYEyPnj5m1hduXhkfwPJKD/e9zC72g7TEx8gbWbRhIbfpYSTa6sbuapxM5trV+I13OxuP8bB7lN5XU9d03nb5hu5dfVlGJo+End377HnePD483RE+5RLmQSP4Rq5ltsXreOKJRsp9QY5M9jJ4xOI3VpaVsvnb/kAW4fubcN92y8PPs7O5gP0JyNkLRO/y0t9qJI7113JrasvG+nbLhvu237xWcJ59G0rKxZd2LcNdHDXwcfY03Gc/kSUrH1h33Z14xZWVaq+7Znm/bROQPRXSMIpk0dPDfLWzdV4xhnnCiEwBFzdWMLWugCtkTRnBtM0h9N0RjP0JrJE09YFsbugXI29hooNLfHqVPgMaoNuaoMuqv0uqgMuKvyuvKN4YSiKtjPOo6fCo+5zITIvhTGdnVn+5396+Yd/qMfj0Vi71stf/VUd2azE7Ra4XKrR2rbkwQcj3H334LjbMwy4/PIALpeamBoYsOjudh7GHRwWOqsqFvOvt32QK5ZuQhMa79x6C4OpGI+demmmD83BwcHBwcHBwcHBYY5hS9jVFmVLXYCL6gM5hRdVARe3range7u7iGcKK843bcmTZ8KcHEjyzq01rKvKvyKtmKgYvOmd0Cv1qorNwZTFj/b2kDElVzWW4DXyi5qaDFJKTFtypCfJt17upHuGBCGxjBIE9cSzvG59BbVB9wWW/8VCSkkia/NkU5hfHeojlnEK1GY7toQHTwzg1QW3rC4v6nfEwWG6EEC5r4Q/v+ptLCqpAsC0LX5z+Gn2d+W34DmVfU+UO9ddxbLy+pHv3u72o7z755+hNdJN1rqwYn3Y2cDv8rKhZjnXLb+I+449O6FIlY5oHx3RvqFjFuiahi40Ll2ykWuXbSuKMAbgmmVbEQi6Yv184oGvc+/RnSSyqfPGCQLBb488wx9f8nr+7zXvxO9Wi+TLyut5/fprOdx9ZtxzDbi8/NNN72dbw+ohoZHNU017+eRD/8P+rpMXCCQEgl8ffoq3bb6Rv73+96kOlKFpGjeufBUfvvKtfObRb+cUU12/4mI21q4Y+QyP97Xw1p98ktP9HWSsC8cDQgi8uhu/28PqyiXcuvoyfnnwcUw7v/vmktIa7lx75YgLSl8iwp//7svcf+w5ktn0BUcrAJfuwu/y0BCq4o61V3K4p4n0KMc2H1hfs5xzv42RdJyB5ATj+4TgvRe/mjdvuh5NCH596En++ckfcKq/nUQ2dV6RrUs38Bke6kOVeAw3A6nouJvWhcZHrn4bN626ZERQ0Z+I8K9P/4jv7b6PSCp+QRHvb488y4/2PsTnb/0AFw0JvtZULeWfbno/7/vVF+iM9ec8pfpQJZ++6X2sOcdNJWVmuPfos3zxqR9zsr+VRDZ9XjvUhIZbN/C7PCwpq+OyxRvyivvy6C4+dMWbuXX1ZSM/O9bbwsfu+xrPNR8gkU2d104FcPfhJ7nnyDN86Y4P0VhWhxCCixvW8tfX/R7v/9UXcrbX9TXLuX7FxSMuMN2xft77y8+xs/nAqMIogVDn5vaytLSWO9deyTNn9pEZpd8dDb/h4fcuun2kv4xlknzhie/zvy/9lnAqPmq/4dIMfC43Fb4SbltzOYlsKu+2GXB5+aeb38/W+lUjfduTp/fwyYf/hwNdp0bt2+4+/BRv23ITf3Pd7430bTetuoQPX/Fm/umx7+bs23asuJgNNctH2sux3mbe9pO/5/TA6H2bJgQe3Y3f7WVN5RJuWX0pvzz4OFaefVuhsSQ8dSY8FJ9bSi6DVCEEJV6D9R6dtVV+TFuStSWWLbGlet42bYktpYoL1c7GhI5EDwuBMRQ/jBATHhdYtuRQT4Jvv9zFoGOdPMK8FMZkMpIf/rCfrVt9vOlN5RiGwOMReM5xOLJtyf79ST71qXbi8fEHeh6Pxs03lwzlzUtaWzM0NU1MFerg4DD/WF21mLXVS0ceHEIePzeu3O4IYxwcHBwcHBwcHBwcJkV/0uTRkwOsqvQSchtjxoeAmiy7uD7Igc44T5+JFLxm3ZbQEs7wlWfbuW55KVctLWF5uRd9AhVqhUJKSThtcaw3yeGexLTuu8Rzduoskrb40b4eWiJp7lxTQU2wOIt9sYzN46cHeeD4AP1TtN6eKhlL8mRTmKaBFK9ZV8m2+gAB93ixN1NHiYISPHJykF1tUZzixrlDMmvzq8N9RDMWd6ypoMJ/YaSYg8Nsx6UbBFw+6kMVrK9Zzts238ida69EExq2tHni9G7+7ZmfMpAcf8F6uvG7PKyvbjxPiPLVnXdxemDsmBJbShLZNIlsmieb9vBk054pHYNEYtoWJhZpM1NURx1NaPTGB/mHR77FLw8+MaoQRKJcHr787E+5fMlGbl2jFtY9hovtDWupDpTRNYYIQACvXncVN6zcPhJvc6y3hQ/d82WO97WM+jsSSTgV47sv30tNsJyPX/0OPIYbXWi8Y8tN/HjvQ2P+LigBwNqqpQTdvpGf/fcLv+ZYT/OYV1JKSdJMkzTT9CUO8lzLwTG3PxrLyutoGBJ9ATx88kUePfkSiezojoQS5ZqSsbIMpmIc6mma0P7mEqWewJAASyGlpDXcTdsEHSs0IXjP9jvIWFm+v/t+/urB/yKWHn08m7VMspZJJB3Pa9vbF63j3dtuG4neSWbTfGXnz/nGC3eTNEf/DBPZFE827eHD93yJH7/9H1lSWosQgiuWbuatm2/k68//Mqew6g9f9Rq2N6wdETnEM0m+u/s+/v7hbxLPJEf9HVvapMwMKTNDfzLK3o7jeZ3jxQ1reevmG0f6ts5oP3/+uy/zxOk9o75fAolsmgePP88Xnijjc7f+CRW+EnRN4zXrruKihjXjfk80IVhZsYjqQNnIz3556Ameazk4pluQRJK2sqSTWQaSUfZ2TixarC5UwcqKhpF/H+g6xV0HHhvXZSprm2TTKirrv174dd77Eghes/5qblhxtm872tPCh377ZU70tY76OxLl0POdl35HbaCcj179DjyGC11ovH3Lzfxk38McH+N3YfS+7b9e+DXHesfu2+xz+radiTA7Ww7kfY7FIp6x+dmBXoJunYsagnkVDKgoP9A1wdghTIVFAmnT5oXWKHcd6HFEMa9gXgpjAJqbM/zN37QRiVi8850V+P1nbYhtGx54IMLnP9/Jyy+P3kmfy7p1XjZvVl9Y04RduxJOlJKDgwNylEpF03L6BofZg0CgCYFEOtnrDg4ODg4ODg5zhP3dCfZ2xLm6sYRc9eIBt85tayrY2xknki7Os8hwJvn+zjgXNQS5dlkpi0rc6sgmUbmWD+c+a7VGMuxqi3KkJ0nTYIpokc5zLHwuDU0ooRCo6/HIyUHaIhluWlnGRfXBgrjpSKmqB0/0Jbn/+AB7OmOkzdkzhm8Op/nu7i72dAS4dnkpG6r9DGukCuEKMmz73x7J8OipQV5uj9ETzxZxSdWhWGQsyQPHB+iIZrl1dTkbavzowolLcpg9+F1e/uO1Hxuj6h+MIceG6kAZjeV1lHlDCJQbwt2HnuKfn/w+h/OI4phuPEPOL+cy0QX8ucSwe8tvDj+VcxE/bWb43p77uWX1pSN90ZKy2nGFMeW+ELevuZzyobgZW9p8/blfjitsGdmfleV7u+/nvRffSUNJFUIIaoLl3Lb6snF/36UbBD2+837WFukt6r1w+PyG6U9GJhwVNB8RQnD72itZV9040mYylsnO5gPEM6kJb09KyXMtB/nyMz8dUxQzUQxN582bdlDmC43s41BPE995+XdjimLOZXfHMb7xwm/4xxv/EE3TCLi9vHb91fzi4GO0RXrH/L2GkiresmnHyL9tKXny9B6+9PRPxhTFTBaXbnDrmstoLKsb2dfP9j/C8y2Hcv6uJW3uO/Yc77roNq5auhkhBB7DxTu33jKuMEYgKPMFz/tZd2xwVNetQlHxiu9hPJPMK55oMgz3bcPtxpY2//HcL8YUxZxL2sry3d338d7td1IXqkQIQV2wgltWXzauMMalu84TxUDx+7ZiMZA0+eHebrK25FWLQrNqjDv8DB3L2PzmSB9PN4UJT/Oz81xg3gpjAE6dyvDnf97CV7/azaWXBli0yE04bLJrV4L9+5PEYjb5rBPu2BGiuTmDEBCL2fzwh33FP3gHB4dZz5GeM+ztOMF1yy9CE4Ke+CB3H35qpg/LwQGASl8Jn7v1T7htzeU8e2Y/f/CLz+X1UOTg4ODg4ODg4DCzZC3Jrw71sqnWT7kvt9tCY5mH29dU8PMDPSPijUJjS2iPZug81s9TTWHWVvm5qlE5yPhdGl5Dm5KTjJQSy4a0ZZMybQZTJvs64+zrjNMWSZM0bazCpkXljS7AZ2jEs2cPwJZwqDvByf4kqyt83Ly6nFUVXvwufUIimeHIpETWpiOa4ZGTg+ztjBPPWLNyojiWsXi2OcJL7TE21Pi4ZlkpK8p9BN06HkNMOGZJSknakiSzFq3hDE+dCXOgK0EkbRatLTtMD5aEPR0xDvck2FTr5+ZV5Swu8eB3aVMSkkkpsaSqgk2bNvGsTWvEec51mBgu3eDV667K6722tGkNd/PA8ef5yb6H2dd5gliBF34LRcbKqugbKUe+Y9cu28pzzQcuiFKZD6TNLL84+Pi4jgrnsrfjONF0ghJvAFAL0a9cqD2XxrI6rlm2beTedry3hcdOvZz38TUPdvJS+xEaSq4GwGd42NawhoDbN6Z4wLQt4pnUeZ/h1Y1buO/YzrwjWSZKOBXHlnLkPNdVNVITLKd5sKso+5sL+F0edqzYzl9f927KvGcFEm2RHn6y7+FJbTOeSfKLA49zqn9sB6eJsqKigcuXbEAXZ00BfrDnAXrig3n9vi0l9x3bybsvuo01VUsAuHTxBjbWrBhXGPP/2Tvv+DiqQ20/Z9r2VbMky71XjG1cwKZD6KEmkARCEkIuJKSQ5CY3uTdfem835aaQkN4IJIHQO5hqwA333m1JVtf23dmZ8/2xq7Vkq6xk2ZbNeX4/Y3a9M2dm9pyzM+e8530vmriAmlBO8CVlziXp7uUPHRUhXtDycd2Mc9G13DnWR5t5etsbRYu3GuKtvL53PWeMnokhdASC00ZModwXpqWH2CGJJJpKdGmHc0ZMptQbpCnRPjgndgjt6Vw77PBkHBEexqRho1ixf/OglzW+rIazxs4utPktTXt5fmfxCQh72upZWbuZy6cuBsBnephbM7mPvi1L3D60b5vFE1tew3ZPPDeT+pjN71YcYHdbmosmllLqM45Z3GxPuFISTTtsaEjw8KZm9ranletmD5zUwhiAZFKybl2Kdev6r+Ls4Mc/PsBPf9pQeJ3JqNqkUChgV1s9//3UXVw17Sw8hsXzO1awur44C0CF4mhTHSpn4agZVAXKKPEGh4xyWaFQKBQKhWIoEEs7vLQ7QqiPSJgD8QyZ4zCi1Bi3+evqRqZU9Dxh0xnbkXgNjYR9dCe+XJmLE1q2P8ry/VGGBUwmlnsZU+KhOmhR4jUIeXQCloZX1zD0XDZ6h+OKIyW2I/MCGEk84xBLO7SnszTFbfZHMuyLpKmPZobMQF5udWlXYUwH6axkXUOCjY0JxpR6mFLhZ3y5l2F+kxKvTsijY+kapiYQIhcRZDuSaMYhknJoSdrsaUuztTnJlqYk9gmgBpHkXHNW1sZZVRenJmgxtdLH2BIvlUGTUq9ByNLxmRqmLjA0gZS5c+8QAUXTWaJph8a4ze72NDtaUuxuSw05MUwq67JkZzseXev1c9tbhuYk+fGmo64s3x/jzbo4o0s8TB3mY2yphzJfrq4ELA2fkasrupZzoHIkOPn6ksy6JG2HpO0STTu0pxxaklnqohn2R9LUx45PH61465B1HHa11dGWijE8WM4eX2jICmPimRSbGneTcWw8+ciR2xdew+62eh7f/BqtqaEV/XSkJOw0S/ohVElnMzQnIwVhjM/0YOndC5AFghnVE6gJVRTeW12/neZk/ybF19Xv4MppOWGMEIKxpdVUBUrZ2UMdSmUzbG7aQ8JOEciLdm6eeymbGnfz4MaXjsqk/I6W/RyItRTO9axxp/LJxTfws6X/YkcvMVwnCwKBZZgETC81oQrGl9Vw9rg53Dz3UsryjhoA0XSC77/0V+p7cBjqi8ZEG0t2rhzUeLHxZSOYUD6yMOabsNM8s21Zv/axP9LIytrNBWGMqRtcOHE+T29b1u2xmprBglHT8VsHQ2F2tdb1GGt0pEwsH8XEipGF17vb6tneT3HRxoZdOK6LoekIISj3hZlYPpKW/d0LY1wp2dq8l+ZEhGGBEgAunXw6d5xxHb9b/gj7joIAaF97A7vbDjApf65Tho3hM2fdyPdf+iurarcOWr0RCGYe2rfVbaMl0f216A4JrD2woyCMyfVtw/vu2xq79m3vP+1yNjft4aGNLx81wdHRJJZxeHBjM5sbE5w7voRZ1QHKfMYxnYOR5O6Z66MZtjYnWbo3wqbGJNmh9lA1xDjphTGDQTYLDMm1OgqF4nizoWEnGxp2Hu/DUCgOY3RJNePKao73YSgUCoVCoVAMSVpTWf61vueVkMcbR8KreyK8uqf4QcpjjSQn4GmM27y2N4rP0Ah6dHyGVhBF6OLgZLeUuYHmbF4ck3EkqaxLwnZIZNwhKwoRAky99wFOR8LO1jQ7W9N4dEHYaxAwNfymXhAHCdFpst/OnXc07XQruDlRkHknodpoBl2050VROn5Tx6MLDP2gi0zHuacdl0TGLQhkhrKmIW673LPm5I0hOZZkXcnO1hQ7W1OYuiBk6QQtHa+hYRk5AZWWj2Zz864wjivJOC7pbO7veL7dHC/3KMXJgyslbckobjcuKgKB1/TgMUw0ITB1g7PHzuassbNpS0bZ2LiLX73xIA9ufPGoOXh0MJDu8fEtr/GhBVcxKlyZi+8JlPHdS+7g6unn8MdVj/HstuWkHXvQj/V4sK+9gZZ+iH1cKUl3cpkwNQND614grQnBaTVTukxw7o80krLThfcEB7+jzncJnd9rPsSRIuwJ4Dd7Fz2/tPNNdrbWMbNqPEIIwp4A37joNi6fupi/r3maRza9QnIQo472Rxp5bvsK3jP7IjQhsHSTW+dfyezhk3lw40vcu/YZGmKtJ83s2IdPv5Yrpi4unI8mBIam4zUsyv0l1ITKqfCXoOVdWKSUJLNpfr/iUe5fv2RAZUopaY63s6u1bnBOIn/cY0qqu4h3drfV0dwPgQNAJB1nZ0stjusWXFnmj5yGEHSbtlHuDzO6pLpwfQBe37uehD1wY4LemD9yKp2DW1uSEVqS7WhCdGlr3f1/x+vWVLSLsMRrWF2uW3dsatzN63vXc/nURXmRvMUnF7+LRaNP4d8bXuS+tc/SOohRR6lshvvWPMPnz70ZTdMwNJ0rp53JxPKRPLTpZf6++ml2tNbiFhOB0guaJph7WN/WQCqb6XJNO+ju2go4TEgT9gYOi/I7lBd3vcnu1nqmV43r1LfdzhVTz+SeNU/xyKZXT8gYt01NSfa0pxld4uG0EUHmjwxSFbDobKY6WLGzhf8H2lJZtjUnWVUbZ1dbivpohvRQfrAaQihhjEKhUCgUJxm60Dh73Gw8Pax8USgUCoVCoVAoBptk1iWZPTlnrPszlJl2ZE4wdNSOZmjiSGhLObSlVI69ondsR9KSzNKSPPGs8xUnB7F0gnPvvqP7uBGRE8f4TA8zqsZzwYR5XDx5IVOGjabcH2bxmFnMrJrAqcMn8oOX/0Z7Kn7UjnMg02jrDuzg+y/+la9f9B+EPQGEEAwLlPL2aYu5cOI8Njbu5u9rnuaprcuoizYNWfebYtjesq/7mftekEV+XhOCaZVju7z34YXX8IHTLu+Xc4NHt7q89ltevKbVw6dzbG3ex3df/As/uvxOKvxhhBCU+kJcOuUMzpswl23N+/n7mqd5cusb7Gs/QDSdPCI3ibZUjF++8QBTh41h3sipiLw4ZtGYU5g3chp3Lr6Be9c+y8MbX2Zbyz6aE+1HPDl/PJlTM5k5NZOL+qwrXeqizfz01fv43YrHiGUSAy63Nto8qGI6QzMYWza8i0Ble/N+sv2MpXGlZH+kkaSdIujxAzm3EkMzyHQjoiv3hQsuKh0sr900gDMojhlV47q8vmjSAjZ+8p5+1XlTM7qMkVuGSdDTu0CtPtbCT5b+g0kVo5gybDRC5H4Xzh0/l0VjTuGTZ76Le9Y8w2ObX2VHS21OfHME7SLrOvx59ZPMHjGZSyadjq5p6JrOKdUTmFY5ltsXXsMTW17jb6ufYlPjbhrjbWTd/t9za0JjWuWYLu995PTruGXeFf3qRbyH9G0B04vX6L1v29K0l++++Bd+ePknCn1bWae+bWvzPu5d8wxPbn2dve0NxNKJE0aQl7BdNjcl2dac5MGNzYwMe5g9PMCkCh8VfgOvkXMQNXSBIQSalnNU7SyzlBxcSOJIcN2DC0o6FlbURtPsbkuztSnJ3kga28n9+4lynYYKShijUCgUCsVJhqHpnDt+ropPUigUCoVCoVAoFAqFQqHohEQSSSdoT/csamlLxaiLNvPs9uX8etm/+ezZN/Ge2RfhN72U+oLcccZ17I808qs3/j2kJqQkkj+uegwhBLctuJpplWPRNQ1NaAQsH/NHTmPeiKl8YlEDT217nee3r2TJzpW0JE+8mKXI0RQlCcHwYHmX93ymB5/p6WGL4ujNpaYDieT+9Uvw6BYfPeM6Zg2fiKHpaELgN72cOnwipw6fyCcWXc+TW9/g+R0reH7HShrirQM+rhX7N/Gfj/8f/3Pe+zhn3Bx8pifvkmEyIjyMT535Lj40/0pe2bOWxza/ygs732Rb875uXZdOBlwp2dGyn5d3r+G+tc/yfD8iu3qifRDdRQB0TaPC11Wg0pqK4gzgO4lkEl1EOx7DpNQb7LZOBSwvQcvf5b397UdPDj68U+QPgKWbWL4jWwiqCa3HGLXOvLTrTT792E/5/Lk3s3DUdDyGVXCPGVdWw3+fezMfWXgtz+9cyVNbX+eFnW+yq7VuwEK1Xa11fOGpX9GcaOe6GecS9PgReeeyYf4S3jvnEt4x8zxW1W3hsc1LeWbbcjY27uyX4EogqD4afZtuohfRt/1z/RIsw+Sjp7+DU4ZP6NK3zR4+idnDJ/HxRdfz5NbXeX7HSpYcYd92rHFkTiSztTnJ1uac8DRk6QwLGJR6TcJenYCp5YQyuoYucr83rpQ5QYwLGcfNR4m6xDMu7akskXSWtpSjIpIGCSWMUSiGCAKBEOIw60Up5aBkCObsi4/e/juTO49Dy5IntJp8KJKrM12/VZn/b+57HYz9H15nGOTvUhMHa0tv9aTr5xiUh6/O++zgaLWLDnps6/nvbTAYHipn+iErWxQKhUKhUCgUCoVCoVAoFP1jd9sBvrnkj5T5wlw74xxEfhLvE4uu55/rnqcp0X68D7ELGSfLH1Y+ytK96/jAaZdz0+yLCXkCCPJjtkIwprSaW+ddyTXTz2FF7WZ+t/wRnt62jGQ2fbwPv2gGM07ocETBPQMOOs0c6VihRBblcuNKyb1rn2Fl7Wbeferb+ND8Kyn1BQtjipATDLxv7qVcOf1M1tZv53fLH+HRLUuJD9AF6I19G/jYQz/kimmL+fDCa5lcMTo3bpovL+Txc8mkhZw9djbbmvfx4IYX+fXyB/sd3XO8iaTiXeJa3HxUUiQdpynexsaGXayq28KGhl1sb95P9AhcYjpj99PJpS80xGHuQwk7PaCx5ZSd6eI+IhAELC90oz0zdQNL7zqtHEkPzjXqjpAVKPz/oLXDflyj53esZGdrLVdNP4uPLLyO0aVVXdphqS/INdPP5m0T57O1aS9/W/00f139JG0DFEJtbtrDfz95F8/vWMntC65m3shpGJpeKM9nelg0+hTmj5zGTbMv5vkdK/np0n+wp62+qKsiyLXlDga1bysCV7r8fc0zrKjdzHtOfRu3zju8b6sJVfD+uZdx1bSzWFu/nd+ueITHNr9K/CjFdR1tohmHaMYBTpzf15MdJYxRKI4yw/wljCqpQhMa6WyGHS21XR4yqgJlnDZiCpdOOYMFI6dTE6rAa1pE00n2RxpZU7+NF3e+yYrazextP9AvQYKpGYwqqWTByOlcNHkhs4ZPpDpYjkc3iaYT7Gk/wNI963h+xwrWN+ykITZw9aUAKvwlnDZiKldOP4t5I6YyMlyJrmk0xttZVbuZx7e8xmt717Ov/UA+j1AwediovMpY0pqMsbO1ttv9a0Iws2o8Zl7N67gOu9rq+6W2LveFGV1SVVCvprM26xt29LldwPIyrrQGTx92cCDZ3LR3wA8gHRiazoyqcRiagZQutdEmDnT6bvyml6mVY7h08uksHjOLyRWjCXn8ZN0sdbEWNjfuYdm+Dbyw8022Nu/tdzZjZaCUU6omcP6E0zhjzCmMK6shaPlIOzb10WY2NOzkqa1v8Ma+DeyPNBalSq7whxlbWgNImuLt7Gk/gC40Fo05hVvnX8nZ42YDsKZuG79Z8TDPb19ZaCdew2LByOl8+PRrOWP0TCSSTY27uXfNszy2ZSnN/RyA8Ogmo0qqOHPMLC6ctIAZVeOoCpRhaDqRdIKdrbW8umctS3auYmPDrn7tP+wJMKliFAAZx2Z3a33hAarUG2R65VjePu0sFoyaxriyEQRMLwk7RWO8jRW1m3lh5yre2LuBfZHGfgl/vIZF0PIR8gQIe/xcM+OcLvaFIY+fOTWT+6wLhVzZk3TFh0KhUCgUCoVCoVAoFApFf6mLNvO31U9x5thZhdX2I8KVXDz5dP62+qmjUuaRuABnnCxr67fz+Sd/yd3LHuLmOZdy6ZTTGV1STdDyFQQyFf4SLs6LHZ7Y+hpffe53bG3ad9QWiw0mR3sBZueIGiklS3auYkXt5nzoRe9RVx1HJjq9FuSciGqjTUWVn3UdNjbu4uvP/54/rnyMm+ZcwhVTFzOurIZw3klCCEG5L8w54+awcNQMXti5iq8+9ztW120b0He4L9LI3cse5t41z3L9KRdw/awLmDJsNJWBUjShIUROMHHq8InMqBrH1TPO4Tsv/pnHNy8l3U3szlDki8/czT2rn+4y7tp5waLjOmRd94RoA4NFTjTX9Y2e6ndnAUMHjjx6MZqapnV5vfbADp7c+nr+WLq2Rdnpvd7+PWmn2dCwq6jyJZKdrXX8bOm/+NubT3PjnIu5evrZTK7Ixet1iMdCHj9zR0zhlOoJvHPW+Xx7yZ94bseKAcUdtSQj3LsmF1920aSF3DLvCmZWjacqWI6haYW4s2mVY5kybDRXTjuT7774F/6x7nkivTihdXBo3/b8zpWsqt3S5Rodeg055PWh17Q12c++rWEXX3vu9/xh5WO8d86lXD5lEePLagh17tv8Yc4ZP4eFo2ewZOcqvvrsb1lTv/0t1TYVR4e3tDDGMMDj0dA0yGYlqZTsbyylQtEnV00/mx9c9jF8pofaSBPv/Nv/sKpuKwJYPPZUPn3muzlv/Fz8lrfLdmW+MGNKq1k05hQ+NP9K7nrj33zpmbtJ2MUpC8t9Yd4391LeM/siZlSOx9C7WpmV+UKMKa3mrLGncsfp1/HizlXc9ca/WbJzVbf5kb2hC43TR8/gjtOv44ppZx6WJ1jhL2Fa5Rjeecr5vLFvAz965e88tXUZhqbx1xu+winVE5BS8sCGF7npvq90W4bP9HL/Td9hVEklAK3JKLc98F0e2fxK0cd5yeTT+d/LP06pLwTAzpY6Zv30vX2KAGZVT+Q31/43EytG9vo5x3W56Pd3snTPuqKPqTtKvUEeed8PqAyUksnafOfFP/PtF/4MwJiSam6d/3beN/dyhofKD9u2KljO7OGTuP6U81l3YAc33fdVtjbvLapcr2Fx7vi5fHDe27lo0oJuLfSGB8uZUzOZG2ZdyIaGndy75ll+v/JRWnuxXBUIrpi6mF9d8zlcKfnH2ue45f5vcuHE+fzflZ9mTGl14bMjw5UsGjuLrzzzG/6w8jFcKXnnKefzpQs+yKhwZeHGe2S4kkVjTuGMNTP53BO/KDoTeXiwnA/Ov5LrTzmfyRWj0Q+5uS73hxlXNpzzJ5yWtyR9nV8ve5DX9qwvStl/+ugZPHTz9wA4EGvhYw/9kEc3v8op1RP56BnXcfX0cyjxBro8QJQTZlRJFXNHTOGW0y7ntb0b+MVr/+KxLUv7FLLMqp7AOePmMrasmrGlNUwsH8Ho0mpClr9LGfNHTuPZW3/a5/E/s2057/3HVwfd3lOhUJy8TDdMzvJ4sPJ9zno7w5L00FsF8V5/gJJ8n5+QLo8lUxwYwACFQqFQDFWmGQanWx4k8Gomzbbs4K5KVSgUCoXirc6Ghp00JyIFYYyhacwdMeWoCWN8fS7Q6xvbybKpcTdfePpX/Gb5Q7xt4gLOHjebc8bPpTpYVhg78lterp1xLiNCw/j0Yz9lVd3WIy77xEaSzHZyJxCC53as4H9fvueYT8lmXYcdrbV8/fnf87sVD/O2iQs5d/wczh43h5HhYYVJZJ/p4dIpZzCqpIpPPPKjAY9Pu9KlLRXj7uUPcd+6Z1k8ZhaXTD6ds8bOZmrlmIJ7hakbzK6ZxE/f/im+6gvz2xWPDPKZHx3S2QyxTPKEn1x3kSQOcdDw5yOw+ovXsNDFwbkjKSXxTPfuHFnXIet0HUsJHRKtNJgkDznH9Qd28OVnfzNoruvF4kiXxkQbP3n1Pv686gnOHT+Xt02az1ljZzOpfCRah2DFMDlj9Ezuuuaz/Odj/8cDG14cUHkSSdxO8e+NL/LUtteZN2IaF01ewAUT5jGzegLefKyTLnRGl1bzrYs/zJjSar615E99itSSnecXheDZ7cv50Sv3Dug4j4Ss67CjpZavPfc7frv8YS6atIBzxs3hnPFzGBE6pG+bfDqjwpV84pEf8dre9cf8WBUnF28ZYYymQXW1wdlnhzj9dD8TJ3oJhXRMMxdF8vrrcb7znXqamg4fPBLioGJSFud2p1B0S5kvhM/0ognBRZMW8I2Lbmdm1fjCDcuhP+gd77tSsr15P6lscYKVMaXVfPH8W7h2xrk52zu6s0UTBQvNgOXl0ilnMLN6Av/78j38cdXj/XIZWTTmFH769k8zZdioghvLoeUJcjfMi8fMYlS4iq95f8+SnSuZUDai6HKOF4fG3BzJio3+Ymh64YG7OljO9y77KBdPWlgQrfRUZyC3CmFfe0NR5Vi6ya3zr+TOxTcwMjysoBw+NFKoQxVuaDqnDp/ExPJRzKwezxee+hX1sZY+yxHAyJJKZg+fxBfOez+jS6ryCv2D9bHEE+Cji97JmvrtRNJxvnj+LYwKV+YjjtzCMfhNL+859SJe3rWGe9Y83WfZkytG8c2Lb+eiSQsL4q3e2kXI4+e6mecyp2Yy317yJ+5b91y/VN6l3iBjymqYVDGKX179WWbXTMLQ9Nw17XRdO0KVhBDoms7iMacwvqwGv+Xj72ue7rXMK6aeyX+dc9MR54AqFArFQJltWnw6FCaUF538JR4bksKY24Mhxhu5R58Gx+HNjK2EMQqF4qShQtP4Xmk5M00TCbyWTvPJthaaXOUCqFAoFArFYNGSjJDq5AIuhEZVoOzoFCYEfss3qLvc2VrHb5Y/zL/WL2F61TjePettXDvzHMp94cIE5PxR07lz8Q189omf0xhvG9TyTySkhKZ4G5MrRgM5J/OwJ4ChGYMeidMf9kea+NOqx3hw44tMrhjNDbNyri4d9VAIwfTKcXzmrPfwyUd/wt4ix4V7oj0V5/Etr/HCzlWMLa3h/Amn8eHTr2FC2ciCU0ZloJTPnnMTq+u3sXz/psE4TUUROK57WIxVqTfUxQ2kWIIeP2aneCTbydKW7n7RZNJOHybIqTxa/SDQGD/oot8xj+UzPIcdw7GkJRnhgQ0v8PS2NxhXVsPlUxZxy7wrGFNaXZi3GB6s4PPnvo+tTftYV0RiQW8k7DQv7V7Na3vX86dVT7Bw1HRuX3gN80ZMLTg5hb0BPnz6tSzfv4mHN/W8kFwiaUy0FRaAd/Rt5nHv2xr548rH+PeGl5g8bBTvmnUh7zzlfKoCZYXfpxlV4/nMWTfyyUd/zL5I43E7VsWJz0kvjNF1OOUUHzfeWM4tt1RQUqKj64Lc2L0oCF5iMQfL6n6y+5JLwixYkFM9trW53HVXI7at1DGK/uM1LCoDpSwafQrfvfSjTKkYjSNdmmJtNMbbiKTjJDIpLMOi1BukzBekMlBGfbSZNQe2FxWtMipcyQ8u+ziXT1mElq/gsXSCna117GipZW+kgUw2Q2WgjEkVo5hYPpJhgRI0oTG6pIpvXfxhktk0f37zyaKUt1OHjeFX13yO8WU1BVFG0k6zp/0A6+q3sz/ShKFpjC6tZnLFaMaWDmdMaTXfvOg2/r7mmSLiiY4/jfFWHt/yGtMrxxLy+LF0E0s3CFg+hocqDnPIGUw6bE2rg+X86PJPcOW0MxEI2pJRDsRaiKQTOYs8CWFvgFJvkMpgGUHTy7PblxeVDWzpBrcvvJpvvO02TN1ACEHGsamNNLGrtY4tzXuJpBKEPH4mlNUwvnwEY0uHY+oGftPDDbMuRCD4/JO/oKGPh2YhBDXBCj5/zs1MqxzLa3vX82bdVkq8AS6YMI/qYDlCCCaVj+S6mecyrqyGEeFh7Gip5ZU9a4hnUpw+egazh09G1zS8hsVtC67ioY0v9ZozOXXYGH50xZ2cO35OQYjSnorl28V+9kUacRyHqmA5U4eNZnz5CMp8YTShMbF8JD95+yeJpOM8uvnVotcTWLrJ4tGncP3M8zltxBQAmhPt7GipZUdLLXXRJnRNZ2zpcKYOG8P48hos3cxdo1AF37joP1h3YDtv9rJKJ5lNsy/S0EXVDxD2+Knwl3Rpk/Wxlj7bdH2suV8RTgrFiUapEIw3TDpazG4nS+MgTRqWaxoT8gMJbn7fzWpCUvEWJSQEEw0Do1eD8d5pcV12O1mUfEmh6JuFlsU0w8CTv/c7xTQ51bR4Ln1i5rArFAqFQjEUMTTjsEnnnsZQDh196e9dsanpVAUHf7JZImlJRnhl9xpe37ueu5c/xLcv/jDnjJ+DoekYms7bp53JPWue5smtbwx6+ScKLpKtTftYNGZW4b3xZTUEPb5eXbOPBZLcYshl+zeysm4Lv13+CF+58FYun7oIUzfQNY3zJ8zjnHFz+NvqpwfFGSVhp9nYuIvNTbu5f/0L3HH6tfzHgqso8QYRQjAqXMUHTruCNfXb++1ErxgYtpNlV2sdjusWHNEnVozE1Po35SuEYGS4Er95MM1gR0stttP9k3hbKkpzsqsgZ+6IKTyw4YV+nkFxbG7s6oRfFShjeLCcHa21R6W8/hDLJFl3YAcbGnbx9zXPcOfiG3j/aZcTsLx5kdpY3jnrfDY9v3tAkUqHYrtZtjXvY3vzfh7e9AofmHs5n1h8PSPzLvshy88nF9/AM9uXd3WF6YQrJdua9nHG6JmF9yaUjyBg+WhLDYW+LcqyfRtZVbuF3y5/mK9ceCuXTTnYt10w8TTOGjebe9c8e8K7PimOHye1MMYw4MYbK/jMZ6qZOdOLpg1sYDYc1vnyl0eg64JIxGH58jhLl/ad1aZQHIoQglnVEzln/GymDhtDSyLC39c8w9Pb3mB1/XYOxJpxpURAQbgyb+RUQpafLU17+ty/LjTuPPNdXDFlEZqmIaVka9NefrviEe5fv4R97Y1dfjCClo+LJi3gwwuvZfHYWRiajt/y8oXzPsC6AztZWbu51/JClp+PL3pnTg2bH4SNphP8ZvlD/HnVE2xq3FMoTxcaE8pH8o6Z5/GJxdczPFTBHWe8oyDeGcrsaKnlv574OZB7MA1afkIePzOqxvPNi29jRtX4o1Z2h/L+P898N5dOOYOMk+WVXWv4+9pnWLZvI7vb6gvuPgHTy/jyEcwePon5I6fx2Jalfe8fuGjSQv7zrBsLoph4JsWfVj3OvWufZVXtZjLOQbWwqRnMqBrHLfOu4L1zLiVgeTGEzlXTz2Zdww5+8sp9fUZTjS0dzuiSKh7c+CKfefznNMRb0TWd98+9jK+97UMFQcc7Tjmfcl+YVbVb+OwTP+ONfRuRUjK5YjT33/QtJlWMQgjBiHAl0yrHsqKH+uo1LP7rnJs4d/wcNKHhSsm6+u38atmDPLrpFQ7EWrrcRpV5Q1w69Qw+svDanPJa0whYPr584a3saK1jQ8POPq8r5L67q6afha7lyly2bwO/WvYgT29bRnOivdN3IJheNY47Tr+WG2ZdWMjSrAqUcduCq7njoR/0WMY/1j7HS7ve5NAhlutmnssnF78LvSPapGEnn3viF306QXWI8xSKk5XTLA8/KSujLO9u9o32Nu6Ox4544l0AF3u9/KA05/AVdV0+19bKQ6niYt4UipONWabJ3eXDCvFVA+HfyQRfaGulXdl1KhR9YgrR5W5QAHpPH1YoFAqFQjEgqgJl+Ds59krp0tRpfKfwPhL7EHFAx0KoYhlbOpxAp4nqo0HWdVhTv407H/kRd1/334WJ0oDlY8GoGTyzbXmfY3wnK67rsrJ2M+877bLCe9OrxlHiDR53YUxnHNdhU9NuPvnYjwl7A5w/4TQAfKaHeSOn8a/1S/rlCt8XrpTUx5r55gt/xNQN7lx8AwC6pjG1cgw1oQp2t9UPWnmKnpFI9rTV05RopzovohtXWkOFP9wvgUPYE2B8WU1BXAOwsnZzj4srmxLt1EWakFIW+rQzRs/E1HTso+DKu3z/RiQHR75HllQxurR6SAhjOnCly572A/y/Z35NyOPn5rmXAmDqBjOrJlDhD3Mg1trHXopHIommE9z1xgOknQzfueQOfPkYrdElucXpa+q39XisK+s28965lxTem1E1nhJv4LgLYzqTdR02Nu7mk4/+hLA3yHnj5wLgM73MHzmNBza8SHoQ+zbFW4uBj1QOcXQdbr11GN/97khmzfIVRDFSSlxX4ji5v4vh+eejHDiQu5n1+TSuvrr0aB224i3AhxZcyeIxs9jX3shnnvgZX372Nzyx9XXqok24hVgXaIi38uqetfxs6b/4ydJ/0BQ//EHrUM4bP5cbT72oIIrZH2nkc0/+gl++fj972xsOU1HGMkke3PgSn3rsp2xs2FW44RkZruT2hVf36YRyxpiZXDZlEUZ+gtGVLr9f8SjffuHPbGzc3aU8R7psbd7Lj169l28t+SPxTBIrL8Q4kbBdh9ZUlD3tB9jWso9ED+rbwWTeiGl8YN4VCOB3Kx7hjod/wF/ffJLNTXu6PNzE7RTrDuzgr6uf4v8982s2HOhbwDGqpJrbF1xNZSAnRnFdl5+8eh9fefa3vL53fRdRDOSUyavrt/HV537HH1c+hp3/94Dl5Y7T31HUahZD12lNRvnxq/fRkLdDdFyHx7csZeX+gzfeNaEKbMfmdyseYVleFAOwtXkvj25+tbC/kMdXsP/rjsunLOKaGeegiVy72Ny0h88+8XP+sOLRnIvKIZ9vTUW5d82z3PnIQVs+IQRTh43hpjkXY+nFa0pN3UAgWL5/E5987Kfct/bZLqIYyN3MbmjYydee+z2Pb3kNp5PDxLnj5zIyXNnj/mujTays3cLK2s1d/uxtP9Cl/UXTCd6s23rY5w79s61531t20EPx1qDddWnrdP83QjcGRSWuAZXawSnImHRpU21J8RbHReLK3J9chGDP5OISc59zpcTJ/30i4BeCWwNBbg8EGa0rKYIiR5mmcWsgyG2BINXa0a8X6zI2sU5tqNF12FRkDK9CoVAoFIrimDV8IsP8pYXXjnR7XMiYsNNdHAIqAqUY/Yg4WTTmlC4T1UeTna11PLHltS7332NKqk+IxYxHC4nkzfptXaJqpgwbzezhk47jUfVMQ6yVf61b0sXBaER4WGHMfrBJZ21+u/zhLmOIJZ6ck7ni2LEj74TeMWbuNz2cN2Fuv/ZRE6pgds3kwmtXuizZubJHN46knWZN/fYucxJTh41hTt4tfbBZ37CTumhTl+NdOGo65jF4xuovSTvN71Y82mVsf5g/TMAc3Fi8DmzX4e9rnqU9ddDEwWNYBaFUd7hSsrru8L7t1OETj8oxHikHYi3cf0jfNjJciXGMfh8VJycnZe3RNLj88hL+539qqK7OTXdIKamrs3njjTj//GcrP/1pA88/X5wCLhJxeOGFXKaeYcC8eX4qKoZex6s4MagOlhNJJ/jmkj9w39pniWV6X00ukcQzyT6twUo8AW5beDWlvhCQ+5H78Sv38cSW1w4TN3TGlblJ+W+/+OfCzawmBOeMm8PCUTN63M5nWFw8eSE1oYrCexsadvGdF/9MNJ3ocbt0NsPfVj/FgxtfVpEtRRL0+AhaPh7d/Cr/7+lfs6ftQJ9GcfFMqk+BgyYEF0w4jXPGzy2IRp7Y+jo/f+1fuXimXmhNRvn1sgdZe2B7JyFLOR+c9/aizmnZ/o3sbjvQ5b26aDNrG3YUjltKSUsyyqObXz1scuy1PesK/+81PAwPVtAd5b4wH1v0DnxGbkVPOmvz/Rf/ygs7V/V6fVzpsqpuC99/+W+Fsg1N57LJZzCtclxR59hBJJ3gK8/+htV1W3ud5GuIt/Kb5Q/Rnsr93gghKPUFh+xDt0JxItImXVo7PaCOMnSMQRjs04DhnSbEI67sUo5C8VZjt+NwdyzGH+NxHkgmeC6d4rV0mhWZNLFObcORkt3ZLMsyaV7OpHk8leTeZIK74zEeT6VInQDimNmmxZfCJfxPuIRJhnm8D0cxRDjD8vClcAmfD5cw6hgIpnY4WT7T1sojqSQPJJP8Z1sre3uwP1coFAqFQtF/RpdU8e5TL6QsP+4KkMikeG77im4/H00nCuM7AFMqRlERKCmqrJDHz1XTzup3JMpAcaVLPJNCdhonSzv2Wz6kYnvLfl7c9WZh3NPSTT6+6J1d6sBQwZWSuJ3sMu6YceyjGjUSy6S6iL8c6Q5KXIyieHa11vLy7tVdrvv7515OuS9c1PaaEFw0cQFTh40pvLe2fjsra7f0ut2TW1+jOdFecI2p8If5j/lXHRVhVHsqzr/WHxRGGJrOe+dcwvjyEYNe1mAQzyRw5MHvw3ado7oINWGnsN2Dc3+ulIWFzD2xrXkfL+9e3aVv+8Ti6yn1nkB921v9B0pxRJyUwphwWOf224cxZoyFEIJUyuWRR9q5/fbdXHnldt797p18+tP7ePLJSN87A7JZyRtv5CaJhRDU1JiMHevpYyuFonuklLyxdwP3r3+hi3r0SJldM5lTh08qqPnrok38c/3zRd/+LtmxkrpoM3AwW/KU6gk9rg4IewNcOHF+wfFFSsnfVj9FJNV3zFhLMspzO1YQ6UVAo+hKazLK9176a4/5kAPBo1u845Tz8OQnceKZJA9ufLFo27xtzftYVbulcGMiEJw/4bQ+nYYgtxqlu8iefW0NZDqtbt3dVk9jvO2wz+3vpBQ3dYOwN9BtOWeOncXE8lGFerqztZZHNr3S5/F18Oy2ZTTlyxdCMKF8JJMrRvUrG/q1Pet4efeaoj67fP8mWpKRwo2pV7cYWza8H6UpFIreaHdd2jv99o7Q9UGJmtCAqk6rFWLSpU0JYxRvYfY7Dj+NRflipI0721p5f0sz725u5ObmJjZlDw7SJKXkN/EYNzU38Z7mJm5rbeGzba18I9LO46kkR9+X78g5y+NBI9cPvHXX1Co6I8jVC10IdI5dvXg2neIjrS3c2dbCalu5xSgUCoVCMViMKanmf857HxdOmN/F+frZ7cvZ1VrX7TYHYi3sz7sQA/hNL++adWGfZemaxtunncn8UdP77bKtCYHeD1eaDoIeP7OGT0Dv5MCwu7XuhHFwPFo0x9t5ZNMrXcZJF46awccXXU+Jp/txyN4wi3CgFogBOQV5DIvTRkzt4hCzr72RbBFC6WKOqzvOGD0Tj35wYUBbMkrrEIpieSvgSsm9a58tOLILIZhRNY4PnHZ5UePzM6vG8+HTry3UuXTW5pFNr1KfnyPqic1Ne3h2+/LCa13TuXzqYj447+1Y+uAuFsk4Ng9vfJk9nRbYThk2hs+fczOVnRy8iqVYweFAHWnOGH1Kl2vQFG/rc2E8DLwdzqmZTNjjL7xOZzPUR1t63aYx3pbv2w6KNxeOmsnHF72T8BDr27yGxdyarn3b3vYGJcJTHBEnpTBm5kwfF16YU0Vms5J//auVj398Lw8/3E5jY7bfajLHgW3b0mSzuQ3LyoyCE41C0V8c6fLP9c/36cjRHzShMat6AqM6Ra68uGs1bf3IPE3aadbUHcweNHWDmdXj8fWQZ1sVLGdyxejC68Z4GytrNxetgF21f3NBcKDom2e3L2dHy+BmZ5b7wyweM6vwem97A2vrdxT94OtIlzfrtpLNq5KFEAwPVjC+rHfFtpSSxngraefwHMi2VIxsJ1X19uZ93e4jnkkWlOK60Lo8iHVgaDrzR06jwn9QJf/M9uVF3Yx20J6Ks7FxV+G1xzCZWzMFo8ibaCklD2x4AafIm7WknaY2clD0o2vagG5IFQpF9+SilNyDTlfaIDnGCEFV3hFAAjFXKmGMQnEIDhCVkmyn+wwJJKRL8gQddNfICSAUis7owJmWqhcKhUKhUAxVBAKf6cFvenv8U+IJsHDUDP7n3Pdxz7u+yo2zL8bKLyzriK//2Wv/7HEcdE9bfS5mvtN97vtPu5zLppzRbbyNACzd4MKJC/jCue9nmL+ky7bFMKt6Ij++4k6umXEOYU8ASzd6jUMSCDy6yTtnns9V084uvN+WirFs/6YBOX0LREGgc+h5CgSGpqMLDU0IxBCXlUskD296med2rOziVnHH6dfx5QtvZVS4EkPTuz0PTWiYmoHf9DCtciyfPftGvnvJHX2WOa5sOD++/E5unH0xZb4Qlm6i9SJ2Eggs3eDyKWdw0+yLC+9H0wlW7N9ExuldLK0JjW9f/GE+ufhdjCurwWNYfYqrDE1n9vBJfO6c9xbey7oO6xt2cqCPCXnF4LOxYRe/Wf5wYQG23/Ty8UXv5L1zLsFverqtn4amM6dmMt+/7OOMK6sBcv3ahoad3LfuWdJ91BtXSn7y6n3sizQU+qkKf5jPnn0jXzz/A4wIDcPUjJ7bhm4QsLwsGDmd9865pM86t3z/Jv6x7jlS2UyhvOtmnssPr/gEM6vHY+k9lZXrc7yGxZiSaj688Fp+dc3nsPoQcvhMDz+8/BN85PRrGREahkc3+zxGUzM4fdQMPnnmuwrvpbM2a+q301rEHN2nznwXXzz/FmZWjcdnevJ9S8/oQmNi+Uj+6+z3ErRywhgpJdta9rG9ZX+vZUkkD218iSU7D/Ztpqbz0TOu48sXfjAfVdR33za9ciyfPfsmvn3xR/o8v/HlNfz48jt5z+yLKPX2p29bxI2zLyq8H00nWF5E36ZQ9MZJqe64+uoSvN5cLMi+fRm+9a16du8+fAK2P7S1ZWlpyVJVZVJSolFRcVJeOsUxIOPYvLBj1aDuM2B5mTNiShdl/5u1W/qlnHSky75OKxkAxpQOx2tYxLsREswZPrnLA87O1jr2d5rQ74vtrbW0JqMFy71iGNqPS0cPV7q8tnf9oLrFQC6v2GceHLQ/EGthb/uBXrY4nP2Rxi6DAAHLy8hwZRcxyaFkXYdIKt6tACftZLo8+NfFuleou64k6zpYeu4GyszfAHe2CC33hZlRNb7LTdby/Rv7ZSNqu1nqY10f6iZWjMTQ9C42hT0Rz6RYXb+tX8alnVdX6EIjYB2dHFKF4q2IDRxwHRxyN8FlmkaJ0GjhyEQsAhje8ZsoJa3SJXaCTvQrFIrimWQYjNINhBD9nrhQnLxMN80u8XoKhUKhUCiGFkGPn5du+yVud4sZRG6CM2D50LWDAo7Ojtn7Io186Zm7WbZ/U49lRNIJ/rX2ed42YT7l/jBCCEaEhnHX1f/F39c8wxNbXyuMi3oNi5EllVw6+Qzeecr5eA2LWCbJ/kgj0yrH9uu8Lpu6iA/Mu4LGeBuv7lnL0j3r2Nq0l/ZUjLRj47guupYba5pQNoIrp5/JJZNOL6z4z7oOD298mbX12/ssTxca80ZOw2tYeAyToJWLgg97g4Q9fiZVjMLfacFl2OPn44uvZ397I5F0nGg6TjSTJJZJYmdtMk6W5fs3FTXedqyIphN87olfMDpcxfyR09A0jbDHz+0Lr+bq6Wfz0MaXWLZ/IwdirWRdB11ohDx+xpXVMLliFKePnsmUYaMxNJ2Xd/XtJu01PLxt0gJumXcFLckor+5Zy2t71rOpcRetqRiZrJ0rR9PwmR7GlQ7nsqmLuWLKosIYr+O6PLdjBa/uWdvneKQA5tZM4SMLr+WLF3yAZfs28srutaxv2EF9tIVUNkPWySKEwGNYDPOX8LZJC7hmxtldYu33tjfwx5WPH9XIGEX3uFJy1+sPML1yHNdMPxvLMKkOlvOjK+7kokkLuX/9Ena31ZO00xiaTok3yEWTFnDDqRdS0+k7rI818+Vnf8uWpr1FlbulaS9ffua3fOvi26kOliOEoMQb5NNnvpsbZl3Is9uX88ruNTTEW8k4WXShUeINMLZ0OKfWTGLhqBmMLqnitb3ruXfNs73WnVQ2w/++/HcmlI3kmhlnowsdSzd558zzeNvE+Ty+5TVe2vUmtZEm0k4GXej4TA9jSquZXDGa00ZMYfbwSZi6SW2kCdGHyEUXGovGnMIH572dr174IZbuWcdre9ezvmEHjbE20k4G23HQhIbXMBkequDiyQu5atpZVPhzkXlSSjY27OT+DUuKEhlOKBvJe+dcwn+e9W7WN+zi+R0rWXdgO/sjjSQyKez8PJ+lG5R6g5wx5hTeferbmNBpgXIkneAnr95XVB8aSSf4ryd+wahwFfNGTM33bQE+vPAarpl+Dg9ufInl3fRt48tGMKliFGeMnsnkYaMwhM5Lu1b3WZ7P8PC2SQu79G1L96xjc+Puw/o2v+lhXGkNl01dxOVTF+EzDvZtz25fzmt71vdZnkLRGyelumPu3IPWUStXJtiw4fC4jv6SyUiSyVwHZlkaHs9bdYpecaS0JCI0JNoGdZ9ew2J8WU0XgcmFE+czIjysCBGAACSa0Jg/clqXfwl7/D2qYadUjunyujnRXlSMUgfpbOYwwUFfvFWnG5J2+jABymAwo3IcneVGY0uH87lz3tuvB9AxJcO7WBCaukHI07uQw3azPSrPpez6PUd7iNuSyIL7lxA5/bIQdHEEC3n8jAxXdmkXV08/mzk1Uyi2Npm6ySlVE7q8V+oNFi3mqos2dSss640u7jInwAoaheJEo9ZxyJK7CRbAaENnZx/5u31hAuV5oZ4D1DnOW/Y3S6F4KzHHsggMguuU4uRioeXBUvVCoVAoFIohiyYElYHSAW27oWEX33rhTzy66ZWCQ0NPPLN9Of9Y9xy3L7wGyI1fVQXL+Piid/LBeW+nId6KK11Clp9yf7ggTknaaX697EF2t9Xz07d/ql/H1+HKUhOq4B0zz+O6GediO1laU1HimRRZN4uhGZT5QpR4A10Wk0kpWbZvIz9/7V+0JCN9luU3vfzp+i9R6S/Ba1pdBETdEfT4+dD8K7u8J6VESkkqmyGWSTL/Fx/sNlL9eFIbaeTTj/+Ub7ztNs4aN7vgpDAiPIwPn34tH+Zasq5DxrGx8s4Sh14HKWXR43u5yBGdykApV08/m6umnUXWdQrfoZ21MXSDEm+AMl/oMNeFDQ07+dHLf6eujziczmiahl/zcu74uZw7fi5SSlqTUaKZBOlsBk1oBC0fFf6S3Pl3Or+meBvfe/EvrD3Qt5hKcXRoS8X4xvN/wNIN3j7tTAxNxxA6V00/i8umnEFrMkokHcfSTSr8Yfymt8t3uD/SyDeX/JFnti8rukxHujy48SX8pocvX/BBKoNluTF6IRhTWs0t867glnlX4LgOGSebO6ZD6g6AVmS7aEvF+MLTv0IIuGLqYjz5qKgyX4gbZ1/EjbMvwnFd0k4GUzO6LQvo18prXcuJQS6evJCLJy/EdV1aUlHimSTpbE6AE/QcbBedqY+18J0X/1K00Ahyv025WLQpnDZiClJKoukE7ekYKTtn/OC3vFT4wngMq8v5RVJxfvn6/byws/gF+fvbG/jPx/6Pr1/0H5w59tQufdtHTr8Wiuzbir2mQtB935aMErd779uklKxv2MmPXrmX+h4WUisUxXJSCmNGjTqYn7d2bf8mJHsimwXbzk1x6DqYphroUgyMlkRk0FeUWrrZRaUNcMmU07lkyulHtN+O1RHdUZlXv3YQSceI2/1rb03xNiRvXSeYYknY6UF3iwEYU1rd5dqPLx/Bxxa984j2qWt6j/FbHTiuW1A590U6O3BbPL/pZdgh9fS6mecNeH8dBD3+Xq1oO9OejpM5wgl3hUIxuNQ6DraUePPteIxuAEfWx5brOla+R3WA2iLavQGUaBpne7wssCzG6QYlmsABGh2X1XaGF9IptmazA4qZ0QC/EIXc1LiUdO55vcAU0+Qij5cZpsUwXUMD2lzJHifLskya5ZkMtY5zhH46PeMBLHFweFACKSkppuc3gJG6wYUeD/MtDyMNHQ1Bs+uwxrZ5LpViU9Ymlb922QFcQ0FO9BTSNE4xTWabFtNNk3JNIyA0UlISky67sw6r7QzLMmkOOA7F+FT6hKAjBFACSSkZyK+FAAKdvudcNFHX7/pkRZC7jh0PtCkpC9feAIZpOhd6vczNty+vyLWDesdlVSbDS+kUe51sUd9XB3r+jyEEfiE4w/Lg73RP4BeCcB/3CA654+gPGrnveZ7lYZFlMdU0qcgPvLW4DpuzWV5Jp1iZyRCXcsBtVs+Xc6bHyzzLYqJhUCY0HKDedXg2leLVdIpED8cvAVtCqhdpoEnue4PDr4UGBIXgHI+XRZaHCaZBSAiyEg64LpvsDMvtDKszGSJFXMOONhwQGqdYJqeaFjMMk2F6rg2nkcRcl72Ow+pMhjcyGer6WSega70ICMFiy0PnkM+ApvVZL7LQ43U9lGCnNt8TTn5/g/HUKQCvEEw0DM62vMyyTGo0HUtATEp2ZrOssDM8n0rR5rpF92Ud++24Vp3bsA6UaxoXen2cZlqMNwx8AhISGhyHlXaGV9IpdmWzR/gLrlAoFArF4XSM27pS4koX283SGGvjnjXPcN/aZ9jctKeoGPJkNs13XvwzHsPi+lkXEMhPRgshCHp8BA9ZWCalpC0V5TfLH+Enr97L5IrRpOwMXtPqoYSuZJ0scTtZWN3fUVaHg0RP5yqRpOwMS3au4n+euqvoiVwhBGW+EH6r93HAvvYhhMBveTF1o9dojeOFBFbVbuHDD36fOxdfz81zLsVnetA6TRJ3TPoftq2UONIlk7XZF2nosyxHOsQyCey8kKDj+pi6QVWgDHpIW+8QF722dz1feOpXvFm3tejzy4lf7EK8TEeZ5f4w5Z3i6Q8tz3azbGvax3de/AsPbXyp6PIUR4etzXv51KM/oT7WzHvnXFqIUTJ1g6pgGVXBsi6f7/gONzTs4uvP/Z5nti/v95xVwk7x5zefZHfbAb5y4QeZWT0Bj252EU/omo6vl7aRyhb/9LW7rZ5PP/Z/vFm3jY+d8Q7K/eEuYg09L/DqrixXSjKOzb72hj7PU5ITpGQcu7AgWAiBpmkM85ccNt/QuZyMY7P+wE6+seSPPL3tjaLPLW4nSWUzeAyzIDIUQhD2Bgh7u2/4HdfwQLSFH758D39d/VS/5iEksKJ2E7f/+3t8cvENvHfOJfhMb84prT99W3vjYf9+KFnXybmDdde3HVI3O+NKSTqbYeme9Xzh6btYXbet6PNTKHripBTGdHZzaWsbnGFhyxJ4vbkbs2xWFkQyCkV/idtH7mB0KDkbvB7ujI8AjZ7dKsLeYJfXqayN3U8BQCQdByWN6RPbyR4VG9GKHm7ijgQBfYpGJBR9oz2QPOMOLN0g6PH3/cF+0lemaGdSdrqrA8wxRLUqhaJ79jlZ7E5TheONI78dHtHpIdGRkv1O7+1+vG7wTr+f631+huvd5AabcLHXyydDYZam09wVi7I8k+l1svmwMgyDeyqGUZ0/thuam3g9k5s+nGuafCQY4nyPtyAQ6oqHm/0Bah2HD7U2s84e/Oze4ZrGZ8MlXOvz03H1NmWzfCPSxsvpdK9nOkLXudEf4JZAkJA49E7F5EKPl48FQzyVSvKzWJSNtk2kn78nwzWdOZbFxV4vF3i8lOeFwt32rR6QBIhKyWPJBL+Jx9iazfYoTvALwX+HSrg5ECjs76uRdv4Qj/Vb0DDRMPhL+TBq8rEtja7Lu5sb2ZY9+UWZVZrG90vLOdeTs9X9XrSdX8ViDNM03ukP8KFAkHKt+/Vn1/p8JGSYfyYT/DYWY5eT7bXOjdZ1ppkmkwyTyYbBVMNkkmF0EcUIIfhFWXmfrXRj1ubqpkbSRd4LlWsaF3u8fDAYZJphdnM+Jhd44MOBIOttm1/HYzyXStLez0HNCk3jKq+P9weDTNCNbq/blV5fn+f350Sc/9fe1u2/CeAGv59vleQGvtbZNje3NNHiugSE4FKvj48EQ0wxui//cq8XCSxJp3lfS+8RrlWaxhzT4kKvl7d5fVT21oYB6Q8Qk5JnUkl+FYuxKWv3KTAbrxtMNXN1YZJhMN00Ga8bBeEP5MQ+fy6v6PO6vZJJ84Hmpj5FOQbwdGU1I/qIatqRzfLu5kYO9LGSvS98QrDQ8nBLIMC5Hi86h1/DxZaHGwnQGHL5SzzGA8kEu4twTivXNL5dUsol3tyk4M9jUX4cjVCiabzD5+dDwRBVPbThq3w+UjLMg8kkv4pH2dFLn6tQKBQKxYFYC09ufQN/pzjx3pDkxnNaU1H2tTewqm4ry/ZtIJKK91t0eiDWymcf/xnPbF/GzXMuZWL5SCr8JQQsL6Zm4EiXWCZBQ6yVLU17uXv5Qzy3fQWOdPEaDfxtzVNUBcrIug47W+t6LWv5/k3cdN9XefesCzltxFSqgmWUeIOELD+WYWJoOpoQZF2XdDZDJBWnOdnOxobd/Gv98zy7fQWJfoxb226WJ7e8jq9I4U5fODJ3XN0hpWRDw04e2fRK4b0NDTv69X2kshle2Pkm21v2F143Fenq7krJ7rZ6Pvv4z7lv7XO8+9SLOG3EFGpCFZR4gwWhjJN3V4ikE7SnYtRHm1ldv50ntizlld19Rylta97He//xVd458wLOGDOT6mA5pd4gIY8fj2EVvkPHdck4Nu2pOM3JCNua93H/+iU8ueV1opnu3be7w5Eu//HAd3jHzPM4d/xcxpYOp8wXIuTx4ze9GJqOrmm4bk5EEcskaU60sz/SyHPbV/CXN5+kId5adHnHmrSTYemedbSnYoX39rb3LVAaDNYd2MFjm18tCAzWFBFPdqTUx1r4r8d/wYMbXua9cy5mTs1kqoPlhDwBTN3AcR2SdpqmRDt72up5etsyfr/yUVqT0QGXmXFsntm+jOX7N3H51EVcO+McxpeNoCJQQtjjx6NbCAHZfJ2Np5O0JCPUx1pYWbuZe9c+2695jwOxFr7/0l95aONLvH/uZSwcPYOR4cqcSM/0oms6juvk6ms6SVsqRlO8jQ0Nu3hi62u8sHMVmR6c7DuIZ1K8759f57oZ53LOuDmMLq3K9aUeP37Dg55vF7nFv1mi6QTNiQj72ht4bPOr/HPd8zQX4brVmS89fTcr9m/i4kkLGV8+kkp/CUGPn4CZEw3qQkMiyThZknaalmSE2mgTb+zdwB9WPsr2ltp+lddBR9/2mcd/xr1rn+U9p17E3B76trRj5xxsUjHqos2sqdvG41te45U9ffdtW5v38t77vsr1p5zP6aN779vSjp37fUq0s61lP/eve54nt77Rr75NoeiNk1IYE4kcHBIpLx+cbO9wWKesLLeveNztUoZCcbwRCAz9YHN2pcv25v1EeoihKZadrXU9qky9RteHHsd1+i1iOF6CAUUOSz+4llVKSXMiwu62+iPaZ8cDUu/IQXdN6g5NaF0UzY7rsrlpzxG772xu2l10rJU7SCt1B4KSbyoU3ZNzjDn4enQPk4ulQuOmQKAgLIlKl7/E49R189tV3Unc4uTL6InTTIv/CodZZHnQexESCnKOKud6PEwxDe6OxfhbIl6004QgJ3DtKGNkPurpTMviSyWlzOxj8FLkz6P9CCdVu6M8L4q5yucrxI1ss22+3t7Gy5ne++hRus7/C5dwkdeHp5frZwGXe32M0Q2+FWnv13kI4B1+Px8Nhgj34JzX3TYlQnCDP8Bk0+RrkXZWZrof1E1IydJMiqt8Piry9e8an5+/xWP0Vz59lsdDuaYVvufVmQw73gKimA40KJz7ZMOkRtf5r1AJl/q8+HoRsgpyrhs3+QOM0w2+2N7Wa6TaVT4/nwqF8PRhD1+Mo1x/1sAO0zT+J1zCZV4foT7qogBmWRZfN0o5zbL4XqSdaJH9RSAv1nq7z0ewUzmOlMSlPOhMVIT4ua/zE536Jb8QlGsaEdfl9kCQ9weChTbR8/aw3u57VeEVPj+fCYUp6UcbDgvBNT4/Ew2Tr0faeD2T6fV+6sZAgFsDwV5jk8Rh4r3u6U+90AS9/n50fOZI8QAfCgR5XyDIcO1w2+zOCHK/hR8PhVnk8fD1SDtrixBVdq4PEwyDKl3nU6EwV3p9+Hv57gS5+nO9388YQ+fL7W1segv1fQqFQqHoHytqN/P+f379uJUft1Pcv/4Fnt2+ginDRjMqXEnYG8SjmziuQ0syyp62ejY37SHWKY57f6SRjz70w6LLcaTL2vrtrK3fTpk3xOjSaqoCpZT7w/gMD6ZuoguB7Tok7BSN8TZqI01sb9k3ILfjpJ3mff/8Wr+3GwiOdPnDysf4w8rHBryPlmSETz32kyM+jtf2rmfZvo2MLq1mQtkIqgKlBD1+dE3HdrKksmmaExEa463saq0vKpaqA1dKNjXu4RtL/kDYE2BsaTWVgbJC/E1uglzHdrOk7DSNiXZqI41sb9nfL+eNzjTG27jrjX/zuxWPMq50ONWhcsp9YcKeAJZuYGgGjnRIZzO0pWLsizSyq7XuiMQUx4r2VJwvP/ub41L2b5Y/zG+WP3zMy7XdLEt2ruTVPWuZWjmG8aU1lPvDeHSLrHSIphPsa29ga/Pegpv/YNCWivK31U/x7w0vMLF8FKNKKqnwl+SEFWjYbk7Q0ZaKUh9tZldbPW3J6IDL39y0h//3zK+pDpYzsXwUNaEKQh4/pm6QdbKkHZvWZJSGWCv7Ig39ihYD2NfewE+X/oO7lz3EuLLhVAXKKPeX5MrIRzVlXYe0k6ElEWF/pJGdrXX5heD9J26n+Nvqp7lv7XOMDFcyKlxJmT9MiSdQEI5IKUk7GaLpBLXRZna11tEQa2UwZh+679vKCHp8B/s2O01z8kj6tt18/fmOvm04lYHSbvu2nHir4/dp4H2bQtETJ6UwZseOFLNn51YdzZsXQNPgSMb0dR3mzvXh9+cGZpqbs9TWqsaoGDpIJNlOE3WulHznxb/w/I4VR7TfrOv0+AN3qLhA1/S83WU/Jp6OsT2mrmnHvMyhzKEPvUv3ruWTj/zkiG6mpJS0pwZ2AzjYuMgu4iuJ5HNP/Jz1DTuPaL8dN4JDHeUYo1B0T6vrEnFdqvOTr6N7cIwZqetdhBG2lKzMZKhLHy56Gd5ZhEfPwpg5pslXSkqYY1poQiClJCEle50sa2ybesfBKwTjDYO5lkWJ0DCEoEbT+XQojCkEv45FBxS5M0o3mGOa/E+4lOmGiS0lSSk54DrUZh2SUlKmaYwxDIJC4BWCdbZNgzO4wpiwEHw1XMoVeVGMKyXrbZuvRdp4rQchSQdeBJ8NlXCJ14eZn0i1paTFdVmaTrHPcTFEzkVllmlRkY9A+kpJCel+/LRJYKOdwSD3u5YF0lLSLiUb7Qx7slnapYtfaEw0DOaYFmV5cYouBHNNizuDIe5sbaWtByHl8kyGzVmbRfnJ5lNMkzmW1ec16EyZpnGG5TkYSyMl9yXjb1nXhBmmyadDYd7u82EAiXxEzho7Q53jYCCYYBjM91iUidz3ZQrBWR4PnwiF+K+21h5jvASQcCVpAXQSm/iE6CKKiBcRIxNzZZd99ESppvHVklIuz9d3KSUpJHWOk+uLHAcNGGMYzLc8VGgaZn67G/0BbCn5VqS9z+PRgDuCIa7z+7Hy5TS4Lg8kEzyeTNKSf5Cu0jWu9vl5u9dHWSeRRMd13uNk2ZHN8ny6eHmXTwgqNZ2z/B5uD4bwC0FKSqKuS63j0OjmXEdqdJ0Rmo5PExgInkv1Xcb6Tm3YIRfTE5WSTXaGXdks7flIvQm6wWzLYli+DWtCMMs0uTMU5s7WFhp6GUgQQFy6JGXXuy5/vm6RL//QKLvuiBcppnaBJ5JJJhgmZZqWj3YTGEIQKkK8VCw6cFswxMeCIQKalusL89/Nm3aGbfmYv0pNY1Y+riyQbw+LLA/fKSnjc22trM/aRT9ZTDZMPhUMc63PjwkkXZf9jsNq26bWyaKRc0Obb+UEgUb+vM+wPNwZCvPpttYBRQ8qFAqFQnGsaE/FWLZvI8vYeNTLak1Faa0f+sKFExVHuuxqrWNXHy4+R0IkHWftgR1Hbf+HknFstjTvZUtzcVFaiqFNxrELQrljScJOs/bAdtYeOPrlulJSF23ut+ilPySzaTY27mZj4+6jVkZnsq7D7rb6I168PFCOXd92bOulQtGZk1IYs2RJjGuvLUMIwdy5fubN87Ns2cCdM6qqDN73vgpEfqBw164MW7cO/UlRxVsHx3WIpuOFfENdaGTdLPXR5qPmGhHpZEEI4DFMTN3o1wqDsMfPsZy+9xoWRpGrRt8KtKW6ip40odGcaCfdh53giYLt2MTtFKW+EJBrF2nHPqo3ywqFYugjgV1OlslmLve4RGiUCUHrIZNp8yyLUKcJRiM/gb4knTpsgrOmk2NM1HVp7WYitVzTuDMYZq5pIfKCkA22zU9jUZ5OJQ+bkB+p63wwEOR6v58yoRHUND4VDLEzm+XxVPKw/ffFXMtinmVxqmmyz3F4MJng4WSSjVm7i5DCLwQzTZNzPV6WZ9L0HmrUP0boOp8PhbnS58PI31cvz2T4SqSNNUU4C1zi83J1flvIXev7kwn+Lxql/hAnn+Gaxm3BEO/xB5hqmN3trlfW2DaPpZKMNwxeSad5MZ3izUymW0eXCbrBZ8NhLvL68ObFMed7vMy3LJ7pQSTQ4Lo8nUox3/JgASbwbn+AZZlMnxPoHXSIcjoEChuydo8uNW8Fphsm0w0Tl1xEz89jUZ5KJQ+LpplkGHwmFOZt+e/LEIKrvD7+aMZ4s4d6+Kd4jAeTXZ8nPXmXlUt8uQUZUkq+FGnn1T6EIbaUfcbleBHcEghwsddbeGDfls3y81iUJ1JJYof0V9WaxnsDQT4QCFAmdDxC8C5/gA22zf3JRK9iqdmmxTV5IQJAk+vyqbYWXkx3fd7d6eQEXa9l0nyjpIwycm4oz6VTfLK1tV9Rbx34NcG1Ph/ne72YQrA8k+G+ZJynUimaD+lHKzWNsz1ephoGW4twBtls2zyYTDLDNFmaSbMklWKVnSHRjXBitK7zmVCYy30+fEJDE4IzLQ+LLA8P9tLf/jwa5Y/xrs9EPiH4VkkZZ+Qjvlzg022trO3D5SYlZY/CrM64wJcjB90ZBTmHrImGyT+HVRIeBGGMBrzN6+U/AkEC+WenhJT8I5Hg94kYO7Jdo8csYJHHw8eDYRZauT7pVNPkc+ESPt/e2me8YAdTDIMphoEENmVt7orFeDiZ5FDfnjG6zmdCJVzm9eLLC5ouy7fh/ogLFQqFQqFQKBQKhUKhULy1OCmFMc89F6G1NUtZmcGwYQZ33lnFZz+7n7q6/k/2+nyCT36ymmnTvADYtuSFF6I0NiqbXsXQIeNkORBtZXzZCCA3SD26pDqX/9fPeKNiaTokLifsCRAwfcQzxa8SLfOFj6mrRcDyYeonZbc3IPa0NSDJDagLIQh7/JT5QtTHWo73oQ0KCTtNc7ydkeFKIHeO40preInVx/nIjg1qvaxC0TN7sgcn6SwhqNJ1WjtNtArgTI+nIGCxyU2CL7I8aHCYcKFaPyi63NfDBODlXh/neb05oTWwwbb5f+1trLC7j+rY7zj8MBqhwXH4fLgEE/AeZ3IyAAEAAElEQVQKwW3BIOvtDHuKnGjsYJHlwSsEuxyHr7a38Xw3Ah/ITX4uy2RYlsn0K9qjL8qFxudCYS73+QvClpV28aKYYZrG+/xBOrx5HCl5JJXkB5EIrd3c69S7Lt+PRpDALX1EnXRHi+vy01gUR0p293GtdzhZvh1pp1zTWGzl6o2WF8f0JIwBeCyV5KPBEMPy7kWnmRYTipz01/Ofr8lv60rJc6nUUYm+OlHoaFsb7QxfjLSxoocYnG3ZLN+JRKjRdU7LC4sMIbjU6+tRGBORksgh9cArxGHRZo2Ow95+ts3umG6a3OALFOKg9jlZvhZp79GN5YDr8rNoFInkU6GSQizQO/1+lmbSPQoTBLDAshiu6wWB1b+TCV5Od78IxAEeTya51OvjSm9OEHSmx8s8y+KVPmLQuiMsci40HiF4LJnkB9EIO51st99bY14IV6w/ZURKfh6LoAvBzmz3++xgr+PwnUiEUk3jAo+30IbP83p7Fca0SpfWQy5th+tNZxoGqV50hwTSQIvrDJpb1Ahd532BIKV5UYwE/hSP8+NYpNs4vwzwQjpNvdPKNztEQUKw2OPh7T4fd8diRR1bRxvebtt8ub2d1zLpbrfb4zh8L9pOla5xZr7P1YErvH4ljFEoFAqFQqFQKBQKhULRIyeldcLOnRnuvbcVx5GYpuAd7yjjl78cw9SpHnw+QTHj4pYlGD/e4rvfHcVHPlJZ2GbfPps//KG5GPdrheKYkbTTbDvE5nDuiCkYut7DFkfOhoZdXV5XBcoo9QWL3t7STUblBQvF4EqXzlP9glw0UvHlGdSEKjA1JYzpYE39Njpf0+pgOaNLqo/fAQ0y7ak4u9sPdHlvwajpiLdIyNBb4ywVioGxs5O7mSVg+CGiSb8QLLByq/33Ow6b8pPlE02D0Yd8VkAhlglgTzcTsCEheF8gmIv1IBe38vtEjJU9iGI6SEjJnxPxwiR1LnLH4hKvr9838UFNI+K6/G80wnM9iGIOZSCTrN3tt0xofKu0lKvyE+COlLyUTvE/7W2sLUIUA7DQ8jDJMAqT922uy8+i3YtiOkhKyT2JOOtsG9nPm3cX2JHN9imK6WCv4/BoMtnFjWK2ZfW6Ta3j8FR+0l0IQY2uc67HW1T/7c07JOj561HrOizNpPt0IjnZSbguv4/FWNmDKKaDXU6WB5PJQsyQBsyxrCGxasQArvH5GJXvV9JS8udYnJf7cKJJI/lbPMHavDBACME8y+I0y+qxTgWEYIpp0lFTs1LyZCrVa9u3gSc7iUWCQnC2x1vUuR2KIQQBTWOzbfOVSBs7ehDFdKbYfkkCux3nMHeTnqh3HR5JJol0bsNmz9fuZEUA8y2LhZYnF/kHLMuk+W081q0opjNbslnujkc5kO83PULwwU4Cm2LISMkf4rEeRTEd5JzPkl1cvE4bIm1YoVAoFAqFQqFQKBQKxdDkpBTGxOMud93VyIoVCVxX4vVqXHVVCS++OJUf/3g073tfORdcEGLMmIOD1YGAzowZXhYtCnDNNSV84QvDefLJyXzsY5UEg7kM9bY2h69+tZZ9+06OmBHFyUPcTrGqbkuXGKOzxp5Kha/kqJW5tn47dqfyxpfVMCJUvNBlfFkNZfmIm2JI2RnsTjEJuqYT9gSK3r7UG2JS+ajChJoCXt+7nljm4MTGqJIqTq2ZhHaSXKPWZIT1B3aQ7VRvLpg4j7C3+HpzouJKqRxjFIpe2JE9eC9nIRiud70lnmdahLRcX7jWtlmed0IwEZyTj8foICwEAXFw+93dRAqe7/UyusORQUp2OVkeSiaLmuBNSMnv4rGCA4EXOM/jZVg/owFdKXkxnebZVHHlDpTYIY4lo3Wdb5SWcqnXh5mPT3ouneK/21pZb9tF9VUWOVeLsk7n/EQqWZRrzrZsljcy6aLjiQaKBN48JKalXNN6nVSXwD+TicI18wrB2R4PlUV8t5MNg7l54Y2UknUZmzXKKYE9jsPDRdbxpekUnSUTpZrWrwn8o0WZlnNR6bhn3ZnN8lw6VVTMTrPr8Fz6YKiRl1wkUE9hYl4hcvU0X1az69LqFteuOjCAUbpO7zKwnklLyS9iURqPs9uRBNbbdhfXpXJNOzkHTHrBg+Bqn58OqVNaSu5PJGgool5I4KV0mlWZTEGMOFzTucRbvHCq3nH6jP/q4I1MmnS+HCEEIS1XnxUKhUKhUCgUCoVCoVAouuOkHTVYuzbJl79cS21tbghRCEFVlcltt1Xy61+P5U9/Gse73lVW+Pypp/r48Y9H86c/jedPfxrPF79Yw+TJORtlIQTxuMOvf93I/fe3HaczUih6xpUuq+u3s6+9ofBeZaCUa2eee9TKbIi3srlpT+F1ub+EBaOmYWjFudTMqZnMsEBJ0UIViaQ1GS0MsnoMkzGlxbub1IQqmDNictGffyvQlGjn5V1rCq/9ppcrpi6ixFu8889QJus6vLFvI82dYr9GhSu5Yuqi43hUx4ak3TXOwNB0LBUjplAU2O84ZPO/J6YQDDvkt2uhx4OZlzSsszOszrua6MDpHk8XsUOZpuMRFH7PDo1SEuRcB3ydfu9eSqdJ9sPBZGfWZpt98J52lmUedsx9kZKS1zPpLm4IR4NYp/1XaBr/Ey7hUq8PIx9L9Vw6xdfa29nVj1iRsKYx1jC6CDdfTKeLFgCuymQOizY5GjS7Lp2lPoagzwinHdksKzo5fJxm5eKU+uJKn78QK5UGXkynjvp3eyLwWibdRZzUG/WOi5v/qBACA4F/CIiDZ5nWwQgbKdnjZLuI+XrDJlenUnknJSEEp5oWZg/npZMTB3bgUJyw1ul0jXOxQ9C7DKxndmWzrC1SJHe0aXFdMp3OTRei3zFsJzoeTRQixgBqnSwbs3bRgspE/remsxvTef1wFHo9kyZaZBs+4Dhd6qJBzoFIoVAoFAqFQqFQKBQKhaI7TtpRA9eFp56K8J737OTVV2Ok025hQt2yNEaOtKisPLh2rqREZ+ZMH5MmeQiFDmasu66kqSnLd75zgG98o45Y7PiuZFMoemJl7WaW7lmLk1/lKBDcvvBqFoyaPiAHkL62aE/HeHLL6/mII9CE4AOnXUFVsKyPLaHCF+ayKWdQ4i3eMQY6on9ymJrBvJFTqQ6W97mdpRvcOOdiakIV/SrvZCedtfnr6qeIpROF9y6cOJ93zXobZj8nXGFoRve8tOtNVtdtO9j/6yYfOf06ZlVPHFCk0lA8x+5oird1iQ0p9QWpCQ87jkekUAwtYq5LU371uwldHDoCQjDHtNDJRTqstW02Z22a80KOiYZRiDiBnKNAx8SplJK92a6OMaWaxjjDoHOv2uFAUyxtrmR7p/2WCa0o8URnklKy2j76jiLR/H1BudD4TkkZl3l9eITAlpJHUkm+1N7WJcqqGEo0rUuEVdR12ZEtfh/bs9kuk91Hi4yUh8Wt9vW70eK6PJNOkcxft1Kh5SKSetlmmKZ1mWhudV0e7xRt81ZmVT9ccxKHxHDp0KOA5Fgy37IKD+kOsM3O0p8eo911ibsHK+Kh/U9nbAmxTtchLDS8RVyD4Z36QCklcVdSvFStK1uyNq3H2S2mAxt5mADk+NeIY8tkw+jinHTAcdjfj/4W4M1MBlt2rYMVRQpW+tOGk4c4JGowYOcihUKhUCgUCoVCoVAoFCc/J/XycdeFl1+Ocf31O/jQh4Zx1VUlzJzpw+vte1BGSklzs8Nrr8X49a+bePjh9j63USiOJ0k7zc9fv5/zJpzGyHAlQggmlo/iu5fcwTee/wMv7FpVEM30hCDn/DKjajxSSl7evbrHz6azNk9vX8b1sy4oOLeML6vhi+ffwhef/jVNie7bjKkZ3Dj7Yi6bsqjfgp3nd6zk/XMvyx2rECwaM4vrZpzL3csf6hKX0xmvYXHNjHP44GlvRxMnrRZwQEgkL+16k8e2LOW6meflXUVMvnTBLWTdLP9av4TWZLTP/fgMD5OHjWZi+Uge3vRyj9/F8SCWSfLDV+5hwajplPlCudX4NVP41sUf5uvP/57l+zfi9jFZKhBUBko5pXoCkXSc5fs3HaOjHzjrG3aScbKY+YnksaXDOX/8aWxr2oft9m9yQ6E4GbHJucYM13MuJOWahk8IklIy0TAYmY892m3b1DkOba7LpqzNmR4vVZrODNNkb14oU6FrdHjIxKWk5ZDJ9lKhUdEpqgS6xpAUQ1y61HfqW4UQTDINRIqip6Kz5CIqjjZRVzJM0/ivUAkXer0YQuBIyYPJBF+PtNM8gAlwnxBdoqMaXKcgJCmGOtcpKoamL0JCUKXrhEWuvviEwBQ5lwJD5CJw/Fr/7m1c4JV0il3ZANPMXD15u8/Pz3qJljnL42G4flDI/2QyedxjaIYKu/rRtiSHt5+hIIKYaphdjmOErnODz1/09lNME6NTfxMQAk8+xu1QojInMnOkRBeCgBDMMz19Oric30mYlQY2Zwfu+NLsuv1qz0dCMN+GS/Jt2CsEVqc2XKJphN/ijiMTdaNQ/yQ5YWZ/++2dTrYgMBJCEBQaNbpe1H66iyPsDwMRvm9pSiJE7+0/YbskbdXPKhQKhUKhUCgUCoVCcSJzUgtjOqittfnmN+u4//5WFi4MMH9+gHnz/Eyc6CEc1ulYcOu60NiYZcuWFG+8kWDJkigrVsQ5cEBNIipODN6s3cpPX/0HX3vbh7B0E00Izhg9kx9fcScPbnyJJ7e+zpr6bUQ6OYSEPQFGl1YxqXwUC0dNZ0bVeKZWjuWZbct6FcYALN+3kce2LOVD868sRCjdcMoF6ELjV288yMrazQVDdk1oTCgfwc1zLuWD864g5PGTztpYulF0nNLSPWvZ0bKfCeUjEUJQ6g3yn2e9B1M3+Nvqp7qIcQSCmdXjec+pF/Ge2W8jYHnJug6aEAMWyHgNi6DlI2j5CXn8TK0cQ8g6OFEhBJxaPZGknSaeSRJNJ4hlkiTsdMFZZ6jRGG/jZ6/9i3kjpna5rl+58FbOHT+Xf294kVf3rONArKVwDqZuMDJcyYSyEcyqnsC8UdOYNmwcAcvLk1tfH1LCGIClu9fy62UP8qnF78LUDTRN44KJ86gOlvHgxpd4Ztty1h3YTtxOAblB8RJviNGlVUwdNoYFI6czvWocU4eN4S9vPnFCCGMOxFpZVbeFM8fMQghB2BPgI6dfS2sqyr/WPU+mm0kHj2Fh6QaxdGJIxBkoFEcTW0rqnYP9ckjT8OeFMRMMg2pdR8qcS0uj6xB3XbbYNostD6WaxhTD5GlSuOTcWzz537FG1yV9yOSzR9DFgcEm51jTr+PNbyOlLPxm9jdKyUUSPwauKbaUfCgQ5Cqfr0sEyTOp1IBEMZB7YOl8DeOupD9353HXHXC/5kWwyGNxpsfLBMOgUtMJa7kJdS8CUwgMwBACHQbk0rcjm2VlJs0Uw0AXggpN4wKvl3sTicM+6xOChZaHYL6clJQ8rNxiCsSG6P1WfyjpJMwwhOAav59r/MULYw5FkBPHNHbzbzawIpOh2XWpzAv4bg4EeD6dYlcPAoXTTIuLvb7C6zbX5YV0asDHl5T9a8/9xSIXgXeW5WWiYVCl58QvPnLteDDa8MlEidYpFEtK4tLtt7Cw3XXp/DRgCUG4yOevqHvs70Jf2NXOC7vUQiiFQqFQKBQKhUKhUChOdt4SwhgAx4F161Js2JDinnta8Ho1TFOg64JQSEPXBbGYSyrlkslIUimXdFpNDSpOLCSS3694lBJvkDvOuI4STyC3qrxiFHcuvoEPLbiKdDZDPJPCdrL4TS+WYWBqBqZu4DUsDE3HlbKo1XZxO8X/vnwPi0efwqzhExFC4Le8vGf2Rbx92plsa97HvvZGNE0wMlzJuNIawl4/hmawo7WWB9a/yKfOfBd6kQPQ9dFmfvnGv/nKBR8k6MlNEIwID+MrF97Kxxa9k23N+2iMtRLw+BgdrmJkSSUhTwBT02mMt/HnN5/gmunnMLFiZNHX9O5rP8+cmsmEPYGC2KhDXGNoOn7r4IpZgeAbF92G7WZxpcz/cXFcl1gmQSSd4M5HfsTK2i1Fl38sWL5/Ex97+H/59TWfY2RJJZrQqPCXcN3Mc7l08hkks2nS2QyxTBKPYeE1rEKd8RgmHt1ECEFtpOl4n0q32K7D/y39B0HLx/tPu5yA6UUTglOqJzC1cgwfO+MdpLIZ4naKrOMQsLxYuplz0DFMvIaFLjSyrjOgVajHA9vJctfrDzB7+CRC+bYysXwkP73ik3z2rBvZ2ryPeCaJ17Ao8QaoCpRT4S/hH+uf4yvP/pak3b+YF4XiRCMjJfs7TfoGRU4YEwNmGhYhIXCAjXaGlryoYl3WJiYlQU1jlmlSqmm0uC4VnaKUDjjOYcIYS4iCowzkhAwDucNM5yM+OuQwfpHrkYrdlwSOhWzxKp+f87zeLkIWDfhMKMwOJ8vGPpwousPIOzt0kEHi9GMnWegS61EMPiE4y+PhI4EQ000TX37SvEOYJPPfo0PO9cVB4gAeSdGC387H989kgmt8fgL5cq71+XkkmTxMzDRG11lgWYV7p9fTabZlB8MP5+QgdQzEX0cTD3kR2CCLM3oTe7ySTrMkneIdPj86MMkw+FV5Bb+KRVmeSReuqVcIzvF4uTUQLLhqpaXkz/FYv12wOuNSfD/WHzzAIo+XDweDnGpa+Htow7n2e2Rt+GSis2OOZGBtyslvV5J/rUEXoWRvpE8CcZtCoVAoFAqFQqFQKBSKoclbRhjTgetCMilJJg9ODdTVHccDUigGmWgmwf++fA/1sWY+fsY7mVQxCiEEpm5QqgeL2oeULqlscRPje9sb+Ngj/8sPLvs4p42YgqHpGJpOmS/EglHTWTBq+iH7lmxu2sOXn/0N1YGyfp2b7Trcs/ppakIVfHjhtQQsL0IIfKaH0SVVjC6p6na75kQ7P3z5Hv785hMsHjOLCeUjih7wnj18EjOrxhf1eSFEQbDTEyXeUFHlHkuklLy4601uvf9bfObsmzhv/Nycs4rQCHp8BD2+vncC+TozNCekmhMRvvbc76iPNvMfC65mdEkVQggs3cTymUXtw5WStHNiTD5KJE9vW8YvX7+fO854BwHTW6if06vGMb1qXLfbhSz/CSP+USiOBBuodRwkOTeFoBD4hSCsacy2cmK/dsdhXad4kPUZm0bXIaRpzDQtKjSNVtelTNex8p9pcB0yh0wiHtqiBhrSoR3SOoeqAOBSX+43IyFdGh2XMfkJ9AmGwRfDJfy/tja29zMqQ0o4dKq0v/PW/REFeRHcEQxxayDYZZI4JSU77Ax1jkOz6xJ1XWJSkpSSlJQEhOC2YIiSAUyqr8pkWGPbLPJ4cqJmw2SBZbEkffB+TACzTItJRu53Ky0lz6VTtKkYpZMGLS9466hBrpTsyGZpOYLvuC9xQwrJ96MRhus6iy0PhhDMNE1+UlZOi+MUYrqqNI2yTrFwUdflX8kEv43HhtzdnwXcGgxxRzBEaac2nJaSXbbNfifbpQ0npCQtJV4huCUQpErvnyPXycShvZc+wPtCo9NmLsWLE4daXVIoFAqFQqFQKBQKhUJx8vCWE8YoFMcDmXcPgY7BvqM75Be3U/xuxSOsP7CTd5/6Nq6ZcQ7D/CV9bme7WbY07eXhjS/zz/XPF13eiv2b+fjDP+S2BVdz4+yL8RpWt5+zXYclO1by3Rf/whv7NvCJxdf3e2KrJRnhhy/dQ320hdsXXp0TufQwYOtIlzdrt/Lz1//Fvze8SCqbYXvLfhaOmpFfZd/399CxmlQO2gRkEWVyaJ2RR32U2JWSl3evZU/7j7h6+tl84LTLmTJsTJ928hJoiLXw9LZlPLzpZdI9rVqXHDyfXs9Fdjn3Pj55SLvqnUg6wU+X/oNVtVt416kXctX0swl7An1ul3FsNjbs5l/rl/DvDS/0+fnOx56vPUUc3UGkPFgHcvVuYF9+JB3n/5b+k6ZEO59YdAMjw8MGtB+F4mTEBZpcpzARGtQEvnzUwzTTREpJu3TZaB/s07Znbeoch/G6wUhdZ4xusM9xKBGiMFHc6DgcKivNyJzDSQdeIdD6OdEoAE+ncgAiRxAPdDSRUrLXcfhtPMZm2+brpaVM0g00ITjd8vDJUJjPt7f2K9bJISc86Yis8gjRL4FRzq2g+M9f6fPxH4EgQU1DypyLxLJMhr8n4mywbZpch3bXJXPIdqN1nfcGApQMQP6UBf6RjHO6ZaEJwTBNY5Hl4dV0ulCOCVzk9WEKkb/OWVZkMsfECUhxbMhISTZ/LySEIAvck4zzRPLI4rIanN5rSZ3j8MX2Nm72B7jBHyCkaSAl5ZpGuda1Pksp2eFk+W0sxiOpJLEhKNK72OsriGKkzLltrbIz3BOPs862aeihDY/Qdd7p91PFW1cYE+3k2CLoGmNXLCZgdvqdy0pJQjnBKBQKhUKhUCgUCoVCoTjOKGGMQnGU+evqp3hw44t0rL/Lulky/VwpPRAc1+XVPWtZUbuZ77zwJ86bMI+Fo6YzqWIUw/ylaEIjaadoSUbY2VrHxsZdvLp7LXvbG0jaaWy3+GN0pcua+u185vGf8as3/s3bp53FvBFTC7E8zYk2VtVu4fEtr7GmfhuRdAKgKFFCd7Smotz1xgP8a/3znD5qBudNOI3JFaMp84XQhUZzsp1Njbt5cusbvL53PZF0vCBW+OSjP+bzT/6ycNxOH4O0l/zhU+ja4A2OR1LxPj/Tkogw92cfKEyAutIllj6yCZFikEh2t9Xzi9fv5y9vPsms6gmcO34us4ZPpDpYjt/0kspmiGUS7Gk7wOamPayq3czqum3E7RTprN2t2EgiuXftszy6ZWnutZTEM92fz6Obl/LCT95bOPeePreteR+TfnhD4XXKThclpsk4WZ7bsYJX9qzlm0v+yAUT5nPayKlMKh9Jub8EAcQzKZqT7exsqWPdge0s3buO+mgLCTtF1u19YmnJjlWM+d61hde2kyWWSfR5XJ35yIPf585Hf1x4fSSxRk2Jdn75+gM8sP4Fzh4/h7PGzmZSxUhKPAEc16UtFaMlGWFL017erNvCytotJO3UgMtTKE4kWl2XdtfFq+v5KCWNsZZGmchNAu/IZtnbaTI5CbyaTnNG3lHhTI+H1Xam4EYgpeSA6x7mGBOVLhH34Hs6UK1r1PfRn3TGKwTlWlc5TeMQdQlZaWe4s7WFvY6DC3ytvZ2vl5QyVtexhOBKn496J8sPo1FSRUp7MjLnQNMhOCkRWpdJ174ICa1o14PRus77A0ECHXErwAPJBN+KtNPUhxhpoG5AHbyeTrMxazPTtDDysTX3JOLsytfDal3nPI+ncFyrMzYb7EOn9hUnMg7Q6Lg5ZQG5pwdXwu4+hC2DQaPjcMDNOWm5UlLnOjQ4Dn4hsCW0uS5bHJvX0xlez6Rpc90hKcoaoem8LxDs4tz0RCrJl9rbaHTdw9ynOnOkbfhkYH/2oJsaQhDSBAEh+iVmHK7rXaRFGSSRISigUigUCoVCoVAoFAqFQvHWQgljFIqjTDqbIZ09fpMW6WyG2mgzf1v9FH9b/dRRLSuVzbD2wA7WHthR1OcNMXDBSdZ1qIs28++NL/HvjS8VvV08kyKeKX7ivy0VG8jhHRESSUsycszL7SDrOrQkI7yw601e2PXmoOwz7dikE+19fi7j2LQk+44rcqRLcxH76w5Jrq7ubjvA71c+yu9XPjqg/XSH7WYHfFwdRDMJDlvCfARkXYd9kUbuWf0096x+evB2rFCc4LS6LhHXpVrXCYicY8xiKxdj40rJy+n0YSKIF9Ip7gyF0YHFloc/ihgleWFMGmjJi0E60+K6ucnmvAMEwDTDZLVdfDRbUAhGdor2sKVkc6eYp6HERtsuCDkAXkyn+FE0wldKSigTOoYQ3BwIUus43JOIU8wvcly6HHBcavKXoErXCWqi6Hyk4bpGcaF5MNu0GGPohe+qxXX5YTRSlBAppBUvwOmOesfhhVSKqYaJIQTTTZNZpsUuJycSvdzrw5c/rjSSR1KJwfy5UAwRNmdtLsaLICekm2wc/Ud2AwrxYR4heD2T4dvRdt7MZHoVkgxFppkmkwyj0IYjUvK9SIQDRbThoBAYb/FIyU1ZG5ecSEgA5ZpGpaYT78fCjkmGid4hLpSSVtel9hiIuxQKhUKhUCgUCoVCoVAoekMtilIoFAqFQqFQvOVod10iedcwb14YM9866MaxNHO4W9OWbJa6/OTeOMNgjGEQzjvMxF2X1m5cyBJSstW2uwgYFuVdP4qlTNOYbByUdtQ5DvUnyCSjAzycTPDrWAwn7xgQEIIPB0Oc6/UW9TASlZL9TrYQa+gRgmlGsVIXmGCYmEXGgVTpOiFx8KjW23bR13qUbhTingZCGng1k6bRdZFSYgjBFT4fOuABLvB6C1P2tY7Dq+mBO4ophi7LOolRBDDRMBmmHd3H9jmmxfsCQXyaRgb4frSdlSegKAZgmKYVnLwANtk2+4t06KrRDfxH0IZPBuodhz2dRDA1usEYo3+LGeZZVmEFlgQ22zZJ5RijUCgUCoVCoVAoFAqF4jjzlnCMCQY1hg0zqKoyGDXKorRUx+vVGOiY1/btaZ544vi5OSgUCoVCoRj6TB8G548HT5HzSY9thc3NR/eYFAdpdV3a8g4CmhBMNU1q8q4su5wsu7KHr45PS8mL6RQ3G0EsITjT8hYcY2JS0tKDI8EL6RQfCAQLk9uLPB5G6Tr7ihBcCGCh5WF0/tiklCzPpGk8QYQxkDPB+kM8RqWmc1MggEcIRug6XwuXUuc0s6YP95x212VzNssl5B5eBHCZ18cDyQR9eRjowBmWVXBa6QufEF0ekBry0TJ9YQILLasQwTRQ3shk2GhnGO7xAnCOx0ulrjNK0xmnGyAEUkr+mUj0K9pEMfhkpSSbD5Hs+NYHQ1SxPJNmn5NlnGEihGCyYXCW5eHBVPKouUSd7/UW6m7cdVnbD0eroYZPE10cohrzjl19YZATdJQcoQjJPkr14liRkpKnUiluCxhoQlCtaZxheXgtnS7KoWq4prPI8hSilLLA46mjHwmrUCgUCoVCoRgaXDIRZlQW91lXwi+WgX0iKvIViiGCJqDCb+Iz+n6WlcC+9sMdsgcbAZT6DPymhpTQlsqSUA1dMUQ4qYUxmgYXXRTm2mtLOeusIFOmeDHNIx+Uuv/+ViWMUSgUCoVC0SMCuH4GfOEcsIoUxtRFlTDmWBLNxzt0RBzNt6yC28fr6TR2NxOpDvByOsV7/AF0YIFlES4IY1xaexDGrLVtlmXSXOb1IYSgUtO5ORDgx9Fon6voa3SdWwNBtPyxtUuX59Ip2k8wUURUSu6KRanUNS7z+jA6xDElpXymrZVt3QiROnCAN9JpGv2BgnhpscfDfMvitUzvU7VTDJMzPB6MIiemk9IlC4WJ9SqtuHCkOZbFBV5v0eX0REJKHkwmOdvjxSQn1DnX4yEkNMr13LE0ui7PpIqPhVQcHbJA1JVdYtKmDELsUUJK/p5I8NlQGF0IynSdmwJBVtoZ9hwlQZxXiEI9D2oaN/j8PJdOccBxTri4rqQrsQEr/7pSy0ej9dFnTjdNLvF6sY6wDdtAzJW58vLXdbJp8mI3LmRDERt4NpXkap+PGj0njrnO7+fxVLJPwZQJXOHzMd00C21ivZ3h9T76aYVCoVAoFArFyYGhwdcvgAUjivu87cBvViphjEJxJPhNjffPreK0EaE+P5txXO54aNtRF6mMK/Nw85xqxpZ5yTouL++O8MCGJmIZ1dgVx5+TNkrJ6xV89KOV3HXXGG67bRgzZ/oGRRSjUCgUCoVC0RdlPphRBeZJe6d14iPJRRJ1yDFmmRYm4ErJ8kyGnqb/tmcdah0HDZhhmgQLLguy4EBzKA7wq1iMiHSRgCkE7/QFuNzr61WlXqlpfDYUZkJ+sl1KycpMhpdO0AidWtfhe5F2NmXtgphgtmlxZzBMdR8uDavsDBvsTMH5wS8EHw+Gcy4qPRAUglsDwS4xVH1R57hEOn2Pp1omo3opA2CUrvOfoTDj+/hcsTybFyRAzvHmQo+XaaaJl1wdWJpOU+v05ZVz4nAiP6HtcmzSnQQXF3t9VByh44hLzmFjdb6+C3IivK+WlDJK71uoJcjVm2mGwRVeHyVFCD2WZdJ0SG4s4L/CJfyqrII/VQzjL+Vd//ypvIJflJXz5XAJ1/v8VGnakPoOG1y3i3vXTNPstZ8AqNY0PhMKM6UffUVvbM3ahd8WAVzi9VJ2lOOwBvM7WGvbPJ1KkZU555uRusF/h0sYrves9BXAYsvDhwJBgpqGBGKuyx/jcVInmJBToVAoFAqFQjEwJpbBmJLjfRQKheJ4c/6EUqYM8+EzNEIegzNGh5lU7jveh6VQACepY4yuw3veU86XvjSCigq9sFpJoVAoFAqF4lgwMgSnVDLg2EbFsWGPkyWLxEQUJo/3Ow7bstkebUUbXIe1ts1oXS+IYqSURKXbozAGYI2d4f+iMT4ZChHUNKo0je+UlDLbsrg/EafZdUlLiQb4hMYM0+Q/gkHmmFZByV7rOnwr0k5zL+UMdXY6Dp9ta+XnZeWM1w1MIbjS56Ndunwn0k6shwnUuJT8KBrhNMtDmRBoQnC2x8PPysr5v1iEjfZBgYJXCMboBrcFg5zt8ZIFIq5bcPfpjbV2ht1OlnJNQwhBidD4dmkpP4hE2OVkSeaFCpYQlAmN0yyLjwVDTDAMYlKiSUlAiCN6/oi4Lv9MJrgzGEIA8y0Pba6LEIKo6/L8CeAY5AGqdR0rH01lCoEnfz3LO30PhhDMNCzO8jjEXJeMhCySrISIzAkchnJtX5pO0xJ0GSFz3/k00+Q7JWX8Oh5lX9ahoycxEFgiV28yUrK7D+eXHdksP4tF+Wo4J4YxhOBCj5fpwyr5dzLBklSKZtfFljlBgiHAQjBS15lrWZxheZhhmryRybAyk6Fd9l7ec6kU9yTivMPnJ6BplAjBqZbV7Wc7xGkuOdFfxHX5UyLO3+Ix6odA37TZttmWtanOt+GAEHyntJRvRdrZkc0WXLpMoFTTmWNZ3BEMMs0wScicA1DwCNvwknSK/wiGKM3vY77l4SvhEv4Qj+cFmbm+3hC52CdLCJJS9hmvVyIEZZqOIXIDOToCU0BQaIwy9C4RUkGhca7Hy37HIZZ3wnKkzP+dcx/rKf4vJiW/jEWZYZrMMy2EEJxlefhzeQW/icdYkckQcyUuElMIyjWNizxebg2GCOfP2ZaSfyQTPHkUI8AUCoVCoVAoFEOLs8ZAcHC05gqFokgcF2qjNmWtKQxNYGgCXYChC3yGhtfQjukcuQAqfGaXxRseQxD2FmmprlAcZU5KYUx1tcmdd1YxbNjB08tkXFauTLBpU4qWFod0euDDM+vXq4xshUKhUCgUPTOuFCaUHe+jUPRFreOQlYCg8JC4I5ulrpfJyTbXZYOd4WKvFzO/jSslBxyX3jw8bODeZJwyXXBrIIRXCHxCcIs/wDt8PnZlHdpcF0Pk4nsmGAZ6pwfX/dks3422s7mXyKEThQ22zbcj7Xy5pJSRuoEhBDf6A+zNZvldPNajW89a2+buWJQ7gjlxkSYEcyyLu8oq2JK1aXZdNGCYpjPO0PEKjbSU3J9I4CJ5byDY57HtcxzuSySYWWLhAbT8hPDk8grW2hkOOA4CKNE0phom44ycuCfiutwdizJC13m3P3BE18cFnknlIruqdZ1KTaMy78CwK5tl2QkQSzLNNPlaSSlVmo5fEwSFhtUprqcDnxDcEgzygWAQV0qSUhLP/3k8meT/YpEexVJDgc3ZLA8nk9yer1uGEFzm83G6ZbE1myUmXTQEfiEIaYJSobE+a3NLS++5eZJcHQiKdv47XEqNrqMJwSjd4GPBMLcHQjS4Dgk3J7Dw5vftP0TQUeyw00jdoNZxaJUugT5MZTv2r+f/DNN1Ph4MMdkw+EJ7W49ii2NFnevwj0SCuaZVEKnNM3P9xFo7Q73jApKwpjHFMBlvGFhCEHNd/hCPERCC9weCR+TAsta2eSKV5F3+AEIILOAd/gDneLxsy2ZJSBe9UC80SjXBi+k0/9nW2uM+DeAqn59bAkH8+d8PnxB480LBQ6nWdf63rBxJTsyUkpIkkqSba2cPJBP8LBbtUXi213H4Wns73y4tZYZpoQnBdNPi+yVl7HGy1Dk5MWdYE4zVjULUG/nynk4luTsWJTqE269CoVAoFAqFYvAwtVyEkveknHFUKIYuyazL31Y3YOkCn6nhMzR8pobf1FkwMsT5E0oxj6EmRQL7ImlOHR5AF7nXiYxLY7z3aF5F8ZT7DMp8Bq6E3W0pXPXY3S9Oyp+ps84KcsopOVsmKSV799r84Af1PP54hIYGm0TC5Uji2dXYjkKhUCgUip4wNFgwEnxqlcyQZ3/W6SJmcaVkm5Olye35RtEF1ts2ba5LZT5WwoGiom1aXZdfRKNEXMkdwRChvFCgRNOZbR3+lCqlxAW2ZrN8P9rO86nUSbHy3iHnUFGpRfl/4RL8moYJ3BYMUe84PJxKdjtZ6wB/jMfwCMEtgWDu+gmBKQQzza7uFlJK0lLyYDLBT2IR5pkWNxU52f1AMsFEw+DmQBAPOSHAcF1nuH647auUkrjr8vNYlD/HYyywPEcsjIGcAOa1TJqrvL6CEMGRkmWZDHtPgBilgBBMMkxKioyPEYAuBEEh6JAvjTT0ooUdxwsJ/CYWY7xucKHXi06uvpTrOqd3EzsjpWRbkeI2F3gomaTdldwZCjPLNDHy+zeFYKRu9Kh8kVLiAGkkTi+9hhfBVT4f7wsEmWIYePOONnWOQ73jkM5H6XSgi9w2w3Sd4XrOoUQj5wh0qdfH6kyGu+Kxos7vaPJoKslEw+C2YKjQhqt0nQt7aMMpKbk7FuW38TjTTYP3FSGi6w0X+Hk0So2mc6bHU6gXlbpe+N3o8nkpsfronQRQpetMMft3cyHyZfuFwA+FMO2aTN+t6007w3+3tfGfoTCLPJ7c9y0E4wyTcYeMJMl8XUlKyUOpJD+ORvp0wFEoFAqFQqFQnDwMD8KUCtBVpLhCcVzIOJKM49DOweew6qCFK/MrAo8hz2xvpTJgMr3STzzj8MjmFra3pI7pMZzMXDmtgtnDA2Qcl688t4dU9vi7955InJTCmIsuCqHrAiklbW0O//3f+/j731sZAs7OCoVCoVAoTnJMDS6acLyPQlEM+12HZZk0JSI3cpOSkpdTqR4dSzpYY2d4MZ1ilJ67lc4iWWsXt/KhXUruikV5JZ3m/YEAc02LCl0jIDQMchPtaSQRV3LAcXg+neIP8RjNrtsvUUxSSt7MZCjLCxOaXTf/MDy4NLoOKzIZfHnxxs4iJ/3TwF8ScUq1XNxHB+d6vay0M+ztYUK1XUr+NxpheSbN7cEQ4w2DUqHhzYuMMkC761LrOPw9EecfiTgZQJDh9XQaQc71Jy57fjCIS8n3ohHW2Blu8gcZZxiE81FAAsiSqyutrsu2rM1v4jFeSadxgZWZDC+k0/iEOKJr3iZdnkulOM/jLcR8JaXk/mSCE2GqOSIlKzJpAmLgo6Lbs3av55qRsDlr40sfHOBJ9eN6S2BFJoO3EKN2MGanP9S7Dp9pb+X6jJ9rfH6G52PWLCHQyNWXTN4NJyrdotsI+W2fS6dYnklzpc/PtT4/NbpOiabhy8dUdXwunXfaaXdd9jpZnkgmeSqVoqWHuq4B7w8E+M9QGJ8QpJA8mkry61iUDbbda4SVBgzXdW70BwoOJgZwkz/APYl4j1Ffklwc3evpdOG9vb1E1w2UlJT8JBphvW1zcyDARMMgLDQ8+e/EIdee2lyX7dksf0jEWJJK4QCrbZsl6TRBIYjJgUd57XSy3NnWwk3+AFf4fFRqOkFNYJHrR2xycUMJKYm4Lnv6ELxJcmLOztfuSNhVRD10gZV2httam7nO5+cdfj8jdJ2STn2uA4V6tzlr8+d4nKXpFMUMedpSsjVrU54+2E8k+tmGV9kZwtnc9o2uQ6KXvl2hUCgUCoVCcfSYVA6TK473USgUiqFAYzzLz1+rRRMCCTiuPCkW+g0FvLrG/JFBKvwm6ayLdmw1TycFQvYy8CCEOCHr6ssvT+XMM4NIKXnllTiXXLKVREINkCgUQ41vvO02PnXWu9CEhpSSBza8yE33feV4H5ZCoVAcEWNKYMMdELD6/mxn3vNP+Pv6o3NMiqGJDkwxTKYYBlW6jk8IHChMkm6ybRr6KYh5KxESglNMiwmGQZmmodFx7RzW2hkaB0EVX65pnGqajNYNwpqGTm7SvSU/ob45a/drIrc/zDZNflFWwVgjJ394I53mhubGXiO7FMeXGl1npmFSo+uENIGOIJUXrDQ6Dvsdh71OdsDxMiEhmGwYjDNMhmk5cYJLThTT7roccB12ZbPsd5w+68lUw+DvFZVU6jqulDydSvH59tZ+tRsv8MeKShZbFkIImhyH/2hpZpk9dOK+SoVglmkx1si1YYPc9WpxXXY4WTbb9lGP6xqt60w3TIbrOqF8X5WUkpiUNDkO+5wsex2H+BC3pi0TGtPNXPxUaaf+sNF12Jl12GBnGDrfvEKhUCgUCoXiWKEJuO00+L/Lcy7KxWI7UPZdUAkrCsXR4YIJpdw8pwpPvmFmHJc7HtpGwlbz5Scq0yp9fPasUfhMnXTW5aMPq++zO6SUPUqGTkrHmIqKg6e1dGlMiWIUiiHKr5c9yCObXym8bk5EjuPRKBQKxeBw1miVqawoDgfYmLXZmFWjQAMhKiVLM2mWZgbHQaE7WlyXJek0OY+bY8t0w6Q87/gjpeRfyYQSxQxx6hyHuqMYHxOVkpW2zcoiHap641Kvr+Ao5QD3JeL9FpOlgDczaRZbOSWoKQTlukaftlvHkDYpeSmT5qWj2E/0xV7H6dEF60SiVbq8mknz6nG8lgqFQqFQKBSKoYfXgIUj+yeKUSgUCkX/mTrMj6ky646Ik3LapnPsdl3dEBqVUygUXdjTfoA97QeO92EoFArFoHLpZJSNoUKhOCKqNI1LfT6C+Zifbdksrw5ShIpCATDL+v/s3XecXFd58PHfudN3theteu/VcpFkuXcbbEzvYHoJEEIJPQUChAAJCfAmdAgQigHTMca9ybjKsmzJ6r2stteZnXLP+8ezq2Kr7Epndtrz/XwWCVk6e3fmzr3nPuc5zxMmMPT7LNKS5nQcnUpT2PVOlFJKKaWUUrkQD8FF0/J9FEopVdoiAcOs+igBXXc4IyWZVtTaemQvZTxekj+iUkoppQpQYwyWjMv3USilit2SUJgV4QjGGLLWcvdgkoN+8VecUIUjzLGRlNOpseoh5+qwtLW0ZrVaq1JKKaWUUuVkZh3MqM33USilVGkbVxmmKR7CGM2MORMlWTFmw4Ykq1ZVAjBnTjTPR6OUUkqpcrGkGZoqQOenSqnTFTeGd1ZWUe15WGs5kM1y12CShNV6HMqdDj+LBQwQAJaGwtw1mBzxv/eASyNRloYlKGOtpcv32ayt4ZRSSimllCorl8/QyslKnUjQM9REg8xrjDGjLsK4eJjKSICgZ0hnfZIZn/aBDAf7UuzsHGR3V5LBrCXr24KvyhoOGLwRBMGttaSyufl5wgHD+MowC8dVMKMuSn1FkHDAI5316Uhk2NM1yFMt/ezvSZH2R38EkaDBDG0syvr2mDGCnmFcPMTS8XGm10VprAgS9AzJjKU7mWFnV5KNhwbYd5rf2yDXVs8Ygp5Ui2moCB3z36NBj5EMnfEtmdM4hlJUkokxf/hDN298YwOBAFx4YSWTJoXYt08DdEoppZTKHQOcMxEaKvJ9JEqpYmSAcV6A91VWsTIsVTh84PbBBH/VNkrKsTWDg9wYq8BDggLvqaxifzbLlkyaU9UmGud5XBKJ8r6qKuqMVGi1wM0D/fRpApdSSimllFJlI2Dgmln5PgqlCk885LFgXAWrp1Zz1oRKwgHDyVJIhp+kB1I+T7X0c+vmDrZ1jHzzyliriQT4m1UTWdh06kD4vp5B/nPNPg72uVunjwU95jXGuHZuHQuaKgh4x3997VR4md/IprYEt2/tZP3BfgazI4tb1EQCfO6q6dREJZXivp3dfO/xg1hgem2Uq2bXsmpKNaETvLcXTKvG9+GJA33cvrWTTW2JUyanGGBcZYjGihDNlSGm1ESZVB1mSk2EqkjgmO8TChj+64UjuwD/ekM7v9nYNqIkmlJXkokxa9b08cQTA6xYEWfChBBveUsjX/rSQZJJfceVUkoplRtVEVjUBJFAvo9EKVXo5gWDzAwG6fEtGSwx4zEzGOTSSITzwxECQztudmQyfLevn8wpxlNqtO4eTLI1k2ZBKIwxhnPCYb5cW8dfkgnWplMczGbpH4qYRIyh1jNMDASZFQyyPBxmZThCtXckKebhVIpbEgN5/ImUUkoppZRSY21qDcyqz/dRKFVYmitD3LiggXMnVlE5wkDxcMJDZSTAonEVPLS7J3cH6IKRSrKBEZSL8jzjtLx6VTjADQsauGhaNdWRwElbCxmkqsyS5jgzaqP8ZWsnf9naSc/gyNqVe8Yc/hnrK4JURQJMq43ymqVNTKmJnPJ7ewE4b1Il02oj3PJMG/fvOvn7Gg4YbpjfwOqp1UQC5uTjG0NghC+rVvU6oiQTY1pbM3zlK4f4ylcm09wc5L3vbaKtLcOPftROf7+PbmJTSimllGvNcVg8TtsoKaVOzgMujER5f1UVGStJBR7SQilmzOG2NG2+z7/19rArq2kxyr1W3+ffenr4bE0tEwMBgsZwVjjMglCIbt8nae3hyjEeEDIQM4a48QjB4eBM2loeSQ3y2Z5uDvl+vn4cpZRSSimlVB6snARVYY2FKTVsem2E1501jvmNFcckjVhryVppx+Nbe7i18XByQ8CTtkTWWvZ2D7K1I5G3n2EkfAsDaZ/+VBZjwMNghvJfAsYguTDuLwzRoMcbl4/jvMlVhANDm3WstAlK+5bBjCWZ8akIeYQDhlDAIzB0LPGwxwvn1VMR8vjVhjb6U6OLYdTHQiwZH+fFCxqZUBU+8n2zlozv05/yCQUM0aB876AnMT5jDM2VYV61dBz7elJs7zxxJSBjDPGQHLNUlzmS0OA953Ud/v4j4Vs0N2JISSbG+D786ledxOOGT35yAtOnh/na16Zw5ZVV/N//dbBlyyCHDqXp7fVJpXyyI0sMO0xPHqWUUko917QaWNCY76NQShWDsDHUe8ffNeRby6ZMmq/39nF7MlHwPaVV8bprMMkHujp4V2UV54UjVHkeEWMYFzj5jjZrLX2+z65shr8kk3yvr49Oq0kxSimllFJKlZOAgVWTIR7O95EoVRjGV4Z44/Jm5jXGjkle6E/7bO9IsqUtweb2AboSGfrTkkRRGw0yoSrMnIYYk6rDNFSEeOJAH93JUS5cj7HewSz/uWYfsZBHZThAPCy/VkaCnD2hklVTqkZczWSkYkGPly9uZOWUaoKewVpI+z6bWhP8dU8vT7X00TEgm8s8A82VYZZPrOSiadVMrongGUM4YLhydh1dyQy/f7ZjVDG35soQr1/WTDzskfUtB/pSrNnVwxP7+zjQmzqcpFIXC3LOpEounVHL1JrI4QSpumiAFy9s4L8f3k8yc/zvnM763Luzm42tz6/IO7shxvlTqg+/rllr+cXTbaSyp47HbOtIanxxSEkmxhgDDQ0Btm9P8dRTA8yYESEQgJe8pI6rr65m+/ZBdu9O0dGRJZn0SadHdzo8+WSC73ynLUdHr5RSSqli4xk4d6IGA5RSp2aB/dkMz6bTjA8EqDDSi7jH99mRzfBIKsWtiQHWpdNoqoHKJR94KJVia1cnF0YiLA+HmR8MMzUQoMbziBmDB6SAft+n3ffZn82yNZNmfTrN+nSKrZmMnqdKKaWUUkqVoXFxmNcIQS/fR6JU/hngBfPqj0mKATjUn+aWZ9pYd7D/uO17WvrSbGpLcO+ObupjQSbXRNjdPTiGR376LFI1ZiDtQ/+RP68MeaycUuX0exlgyfg4q6dKUszwEdyxrYs/beqgI3FsteWshf29KfZv6mBT6wCvXTbu8HsTNIZr5tSzdn8/e3pG/lqHAx7hgGxo29g6wC+fbmNL+/M3tHUkMtyxtYut7Unedu54ptdGDleOmVYbZUZd7LiJL8PH/eSB/uP+t2TGZ+XkKgJDjbeyPty1vUtefzViJZkYM3FiiPvum0dFhUdV1ZG7sjFQWRlg6dIKli6tOO3xb7mlUxNjlFJKKXVY0IPLZ+T7KJRSxcACf0kmeWQwRdhw+IE2gyVhLT2+ZVD3cagx1Or7/DqR4M/JJHFjiBpDEEMAwEjF1AyWtIVBLAPWktQyqkoppZRSSpW1abUwpz7fR6FUYZjXFGPVlOpjKsXs7Unxv2tb2Hho4JRRHgu0JzK0J7Sd9vHEwx5XzKylOiIVbq21PL6/j99saKcvdfLqOts6kvx2YztvP3c8dbEgxhhqogGumF3LD9e2MMJuRIe/b2t/mv9bd4jdXSeO3llgR2eS321s5z2rJhIcyuWpjQaYUhM+YWKMyr2STIwJBg0zZ0byfRhKKaWUKhP1UVgxOd9HoZQqFglrSdjCLouryo+cl5rwopRSSimllDo5A8xrgKk1+T4SpfIv5BkumV5DRehIoYaBtM8fnu0YUVKMOrWZdTEWNVccTjzqSma4bUvnKZNiQJJU1rf0s6U9wYrJUsnGAPMbY0yoCrOvJzWqY7l9aye7ukZWaWbtgT46BtKMq5Qy80HPML4yTDhgSGX1zMgHLXKmlFJKKXWGVk2GipJMN1ZKKaWUUkoppZRS6ohIAFZMglAg30eiVP6NqwwxtTaKd1S1mN3dgzy2r1eTYhxZOaXq8OsLsKNzkD2jaDnlW1jfciRJyRhDXSzExKrRFdnoT/k8uq9vxH8/69tjWmMZY4iHA0e1g1JjrSSXcNraMtx0046cjb979+iyx5RSSilV2q6cBQFNN1ZKKaWUUkoppZRSJS4agoum5fsolCoME6vCNFWEjvmzh3b3kMj4eTqi0hIOGBaMqzj8/7O+ZU93kt7B0VVi3tmZxFoY6mhOPOwxLh7CwIgTmLZ2JOgdHHm7Kwt0Pac9VjToETCaGJMvJZkY09/v88MfduT7MJRSSilVBmqjcN7Ew3NqpZRSSimllFJKKaVK1pRqWNCY76NQKv8M0BQPEw8f2THpW3jm0ED+DqrETKgKEz+qTVUqa2npS4+6Gk93MnPMvzEYamNSvSXtj2y0vT2DjDbf6bktkwKeQfNi8qckE2OUUkoppcbKwiYYF0cntEoppZRSSimllFKq5F06HQIaB1OKYMBQFwtijgoMdyczz6sSok5fQ0WIwFGth0Ke4aJpNcxvqjjJv3q+kGc4uoORMUPVWzxIjzDZpXMgg2+1QVYx08QYpZRSSqkzsKwZRjkPV0oppZRSSimllFKq6Bjgmln5PgqlCkPAGKrCgWP+rHswq8kTDtVEAse0HgoOtVZa4GDsoGcwo2imlMj46Ftb3LxT/xWllFJKKXU88RAsGw/xcL6PRCmllFJKKaWUUkqp3JpcLdWTtXKyUuAZCAeP/TAk0v6o2/yoEwsHvYK53qSzVt/bIqcVY5RSSimlTlNTBSxuyvdRKKWUUkoppZRSSimVe2dPgOpIvo9CqcLx3JwNTZ1w67mvr28tAymfjH/mr7MkMY18HH1ni58mxoxQIACVlQECAUilLH19I2w4ppRSSqmSNaEKFo/L91EopZRSSimllFJKKZVbBlgxSRNjlBpmrVQROVos6D0vmUOdvrRvj2lf1J/K8u3HDrKpNeFgbJ9kRtNdyokmxozQ1KlhPvrR8UyeHGbNmj4+//mD+T4kpZRSSuWRAc6bBDXRfB+JUkoppZRSSimllFK51VQBi8ZBKJDvI1GqMGStpS+dPebPqiPBgmn9Uwp6B7P4R2XGGGMwQG8qe+J/pNQJaGLMCDU0BLnqqmpmzowwOKjVYpRSSqlyF/Dg0un5PgqllFJKKaWUUkoppXJvUjXMqc/3UShVODK+pTORwVqLGcqGqY0FqY4ESWbSeT660tA+kCZz1LJ8yDPUV4Tyd0CqqHn5PoBiEQ4bYjF9uZRSSiklKsNw0dR8H4VSSimllFJKKaWUUrk3ux5m1eX7KJQqHL6F1v40iaMyNzwDC5oq8nhUpWVfzyCJo6ryhAOGqTURgp6W5VGjpxVjRigUMsRi+iFTx+cZqItCbVRaalRHIB6CihBEgxAJQtCDgJEKAwbI+pCx8mvWQioLA2lIpCGRgf4U9KagKwGdSRjUqmBKFZXqCNTHoCoMVRGoDEE8LF9BD4Jm6Lrgya/ZoetBZugrayE5dC0YSEPf0K+9KegYgD5NOM+7VZO1p7JyxwB1Mblu1EZlXhEPQ0UQYiEpUzw8j8DKHCLjy3Vi+BrRnYSOBLQNQFdSriOq8NREYHotTKiCxgpJsgsP3QfSvryXHQk41A97e6C1HwrprawKw9QamFw9dJ+LQHiojPZg5sg52doPB/uhpQ+6B/N7zEoptwxyjxoXl+tYdUSuDfGwPP8Gh+a3ngF/6Lk3kx16zk3L/LY7Kc+5HQm9Z+VTJABNcZl71EehOipxjIqQ/LfAUBzDmGNjF4m0XOt7BuUa35GQ636/PqOUtHhIzpeGGDQMzWEqQxANHfncw5Fn2oE0DAzFttoT8hzb0i/XAlWcYkGZ/zUMPbNUReTaH3tO7NMYWSjM+JDOyrVhIA29Q9eLzqRcM/RcUCPhGTnnGivk2lMVlutPfOg5ajiuZjgSax+Os/cPPSt3Dc05OhIyD9Fpx+kJByQWFtFVRaWOcaA3RftAhooaCY4Y4Pyp1Ty0p4eUPuicsWTG8mxbgnGVYUBaKU2vizK+MsTenlSej27s2OecSpoXdHr0FjZC4bAhGtWKMeXOIBPt5rj00lzYJAsb02qgNnYkGWY4iBQOygR9eDHLG3o4NMgDom8lsDT8sJjKSgJMKiO/Jo6awHcmYX8vbO2A7Z2wpR329cq/s1Yn9Erlg0E+03VRuSbMa4AZdXJdaI7Lg3osKIHCaOBIotzw4rZnjlwbfGThYPia4A8FnQeHrgfJzJEFx96hRdN9PbCrW762tMv1Ia3XhJwbft8vmSbvn1KjZZCA0ow6OHeCzCdm1kFzpQT5KkJy/YgEh+YTRy1MeUY+3/5QwC/tH5uM0JeCnhS09cPmDljfAmsPwraOoTlDvn/4MhXyYNl4uH4OXDAVxlfKvaM6cmQRwR6V7NSXkoXG9gF4tg3u3gm3b5NFpXy8h0EDZ02AG+fBuRNhQuWRoHQ0CMEAMJTYM3xO9gxKALorKefgPTvhr3vlZ9LzUKniYZB7T2MFLG2GsyfAknFyz6qJyHUsFhqa8wbl2feYOe5Rz7zD89rBo+5ZfSnoSMKOTrnePdMKG1vlGqhzWneG56/VEXn/zpkIcxtgeo0sbseHFhkrQjLviASOvJfec2IYaf/Ic0ri6ATdQTjYBxta4amD8FQL7O/T97FYGeQcWNYM502CRU3SOqMmemTzR/Q5c9Xh4PzwPHX48z78DNuXgs4EbO2EZw7Bw/vk11RWz5FCM3zNaKyAs8bD4iaY3wRTquXaP5yUMJwQEw7IfHf4PDj6mpE56lxIZI5c+7uSsLMLNrfDY/vlmtGb0mtGuRu+9kyvkXvVsma5XzUclYgbG4q7Dyfjet6R2Mzhe1VWri3JLCTTR+5VvSnZgPBsG2xqg41Dv2asnnunYpDX/EKtnKzU8xzoTbG3e5DJ1WGMMRhjmFEXYfmESh7e25vvwysJa3b3cOHUaryhCefk6jBLxleyv7cDv0wu3mnfkvEtoaHNaQHPEA16DKT9k/9DdQxNjBmhSMQjEtHVr3IyvAuuIQYTq+RB8IIpsHKy7Iwb3g1zdMLLaAQMBICRdMIbnpgPBxeGK0v0pmQx/NH98Ph+WQDrSMjuu57B4t11Z5Bd1M1xN+NZ4ECv7EwqF5OrJYDh6qq1r1ceHMtdyJPAcXMlLB4HKybC+VNgTsPQA7k5NhA0mutCAAgERn5NgCOLDMPXhb6UBJWePgRrD8DTrbJTvysp14uMzpFGxSABl3hIAr+1UUleOHuCBGdWTXabmT29FpaPdzfeWLJIlZK9Pfk+ksIU8mRn5cQqSY64ehasnizBvaN31Y/0ujG8SBn0IIIEpp/LDi1EDu/YPdAL9+6CO7fDuhZZuOoepGweHpsq5N44Wq1neF7XRWHFJHj/Kmm9FgkM7WY83vs8dA+JBGXRaRLyPq6eAm9YJnO8/1sPNz8ji44DOd6Vb5C5xCXT4J3nwnkTZcH0VMcfRQLWjUNVg62Fi6fB35wrid4/fRp+8YwEo7WSjConM+tkMfF0dSQkGXoshDy5R82slcWPq2fD2eOPJPIN78oeyT1r+LkXZL78XHbof46unpjMyDVizV54aI/8vn2oskxKK6mOWCwosYupNXIPumY2LGiUa/lzN++MxOEYRkDGeK7huMXw+5j2ZbHxvl2S4LmxTeaLvYPlvfA48QxjHR0J2NOTmzlc5VAlqGXN8KJ5cNE0OdbQ0fPVEZwvh+epQWSyehRr4Up75Bxp7Yf7dsPvN8GTByXu0Fs+G38LhkGeeRsrJAHq8hkyf5vfKEkvpxP/PPqaETvBNWM4eXK4qszTh+DWrfDA7iOVE7WC9ugFPUlmO914hUU2VozVZzEekmvNgia4djZcNkOSsI4+92Dk1x+Qf3u8S61l6FnZP/K83JGAJw7AI/vg/l0SAx1O8C/H+1XAyH2+aigJriEmydFLmuGsoSRpV4yRGEmiSCvOZXzY3a3PtQpSWct9O7tZNiFOxVDWQmU4wA3zG+hKZtjUlsjzERa/be0JnjzYz/IJcYwxhAIeL17QwM7OJJvaBkY9Nw4FzNAGteK50g+kfZIZn1joSGWi+U0VrNmtAfnR0MSYETAGKis9zGgzH1RRqgjJzu2VkyQYcPYEqQRxvCDeWBmuMjMcXBhWFZGgyiXT5f/3p2BbpyyWPNMqO282t0uFmWIqTxoKwAdWwYdXuxkv68On7oYvPOBmvGLw96vhPecNtdxw4CO3w388VLzJVmdqfKUsbJ49Xq4JKyZJcky+DN+OgsO3paHVhsqwHOvF0+T/JzKwvUOCS8+2waZ2WH9IAhzFdE0YKwEj7+vUaphUDdNqYUatJKzMrpdFhVjIXcLZc/3rlfJVjLI+/M9j8L5b830khaU2Islz506UKiErJkqFubGYURpzpGUbSALfnAZ463IJ9D24Gx7aC/fvlqoypb654NWL4avXjf7f/WQ9vPHXp3f/Wz0Z/uY8uH6uJLqcDmOOVBmbWAUfPh9esxh+sQG+/bhc23Nxa44GZUHkrcvhhXPOrFT20ediLAQfXAU3LYM/bIbvPCFVZMp1fqHKy1eugRvmjn5DBcgCzi82wBt+ndvEkHAAzp8syTCXTpck4OMlX7pkhv5n+DoRQTaoXDBVviywv0eSOtcdhMcOSAL4nh5N+j6RaTXy3q2cDJdOk4XGsYhnHI5bDFWbiSGVRs6bBH+3Sp5FHt4nc5D7d8tzSqYMr/8fXAUfPP/0rgUAv3kW3vF7Sd51pbFCkqeumiUJsfMa3MUSnuvouc1wgveMOnj9EolnDSdy37tLErlVboU8qcZxwVS5/q+aLM8MY1EZ9fC5wFASQ1jmn5fPkPjmU4fgnh3yzPLXvW7P+VJXH4MH3yoJJ6fDWnjxz+B3m90e13M1x+Xcu3yGzDvm1nN4F3yuDCf2ekdtTKscahV743xJ0trSLuffI3tl/vFUiyTolqpYUJ41pwzFwabUSMWe2Q0SE5tQdSQp2rWgBw++JQcDj5H2BLzlt/C7Tfk+ElUInm7p54n9fVw4rQaQdj8z66O8+exmfrOxnfUH++k/RfAtFDBMrArTXBlmW3uCdg3gHzaQ9rljaydTayM0DmXpV4Y93nHeeH67sZ3H9/XRe4qHZQM0xUNMq40wqz7Gw3t72dGZHIOjd6NtIE1nIkvdURnHl8+sYVPbAO0Deq6MVFElxhgD8+ZFueyyKgDuvruXTZuSz+urFQwaZs06g61Yz+F5MHu2u/FU4fGM7CR+xSK4eqY8FA4vgBaTeFgyuJc2yyJle0J22+ztgbt2wG3bZMdW2i+fHeJKna6AgVn18LolsltlTr1cJ3IVIMyFWFAS+xaNk898d1IWxHd1STD6tm2yqJrKls81YTgIMlwNZmYdLB0HS8dLAHi4vUltFOpixyYjKjUSnpHz6KXzJbC2oFF23uY6wDdSxkjllFctlp3Au7plZ9zPnoY7d+hO/OdaPE7e09EkbkQC8MpF8NEL5f13WVlq+P173wpZvPjyGvj9ZrfvW2UYPnWx3P8mVrnvWTxclv+Ny+Rn+N918I3HpJqMUur4jJFNEVXh3CzMRINSneqtyyWhc1KVLFIWAoMkLE+qll3kwxXqnmmFWzbC3TtkR3u5zGVPJGhkMfvVi+G62TCzXua0hdJ3PuDJBqSFTfCyBbJ5Z80e+P5aabenCZIjN6lKFr1dJAnEQ/CKhXLenDVe5qz52hMYGErQmFMv8+inD8FvN8H3n5TnWD1F3DHIc+4l02W+d+5E2QyS60TI0YiHZZ64YqKc61s64Fcb5Gt/n17zc80YSYYYbonodGxk08DrlkgcfmHjUMXrArhfGWT+s2ic3K9eOl8S9Pb0SFvY3zwr16ZibP82vOHWGKlguHicfC1qkmtvfYXMG+pjci0olPmDUsUka+F3G9uZWBVmRl30cKGFKTUR3nR2Mzs6k2xqTbClPUF3MkMy4xMOeFRGAjRVhJhaGzmc9JH1Ld9/ouWUiTGegUjAIxaSr4qQRyzoEQsFiIU8Fo2rIHDUB9ozhstm1tKTzJDI+CTSPomMTzLtM5DOksxYBrP+89bcj/t9g/K9KkLy/aIhj4qgHMeCcRUcHVKvDAe4YGo1h/pSR77v8FcmSyLjk8rYk15bLbChdYDbt3Ty0kWNRIJSzGJcPMRrl47jgmk1PH2wn22dCboSWZKZLOGh16YpHqK5Msy02gjjK8PUx4JEgh4biyzrtrUvze7uJNPrInhDLbvmNMR489njuX1rJ8+2DhxTAScc8KiOBqiLBmlPZGjtL9LyXI4VVWLMJZdU8v3vT2fiRMlWaGvL8trXbufee4/dQjBxYognnljg9HsHi+qVUiNhkPLQy5pl8eJF86Q04AnLwxeZgCdBjXFxmeReMQP++VKpFPH7zXDHdtjaIRP8Ut8lrtRoNMSkIsybzpJy4/GQJMkU+3XBM5LoUReTa8LVs+AfL5Ge3r95Fv64BXZ3wcH+0tl96xmoDEF1VBaS6mNHHv6XjZcF63joSPur0ZTnVeq5YkFZkHrFQnjzchg31CYJMzYVYk5HLCQJYXMbZC700F74n0fhwT3SeqnYgn25MKtOArdtI3xWro9JVZf3rJDrTq6uJ0FPqht+/0b40hr4r4eljeaZ8IwEpr9wpdwjcp3M5Rk59z59qSzIfOR2WSjV806p46uOyPXIZWJMVVgWw/9+tezWHq6MV6hzIc/I821TXI77lQvhQB987RH42sPl+VxbE5HFu3ecIzGN6kjhP7tURyQOs2ScJEnethW+/YS0iO4o4R35rkypkVgW7ac/RmNMkiI+dqFsrAoVUBzMGPn5Lp4mCXvvOAe+8le4dYskxek84fQZhqpOT4O3nS1VpaLBIxtHClHAk00HzXFYNUmqLf1kPfzoKZk3JnVzdM5MrnZ/XkyuluTN962U59BCuvY8lzFSNXNarWyeXTVZzr91B+GDf5EqRoUq5Mm9tios8bCJVRIHXD7UFnxKtfxsw+3RRtMiTSl1cnt7Uvxw7SFeu6yJ2Q2xw8kL1ZEgS5vjLB4Xx7f2cAvS4eqZHubwZ9EYQ0vfyHrZ3bS8mYum1Ry5lx91TzfGHG7bPixg4FVLmgCwQ9kvw61t7dDvb17fyp+3dJ70+77lnPGsnlotz47HfF8jVbme831rIgFevKBhqJ3dke87nICT8S03r2/l9m1dJ/2+qazlT5s7CAU8rp1bRzwkyTGVkQALm2LMb4wd9/U1Q6/vcI6QMYZUtvgeHtO+5Y5tXSweF6dxqCxcKOBx1oQ4S5orGMxYBjJZwBALeoQCBoO8vj9b38qdp3h9y0VRpXtcfHEVkyaFCYXk7G1uNrzylXXPS4wxBioqdIu3OrFxcdltdv0cWfiuLvGCQMbI4kYoIP1AlzTLTuMnD0qv7zV7pO+3VmZT5awmAlfMlAD7dXNK+7pw9DVhYZMkiLznPOmpfP9u6an8yD7oKbLe7pGAPPBPq4HpddISaVqtVIWZViM7jQs58KKKk2ekz/Zrl8JL5stuy2LaXTX88BwNwmXTJdnigd2yO/fPW6WvejkLepIsct/uU//d2qhUWnnPeWNTaWG4gsQnLpLF7K88dGa7x1dOgi9eJbtzx6o62vD96CXzh5KK/gKPHxib761UsakKu52fLh4Hbz9b2rMVyk7tkRpO3okE5b5bFS6/xfKAkcSG1y6RFl1NxfYeDiWlV4bhZQvlOexPW2T+8eBujU2cTGMFjI+f3r81SKu0960o/FjY8BxhfiN89Vp4YCH8v0dlfqrnx+g1VcAL5sg147LphVPNcqSGz4epNfDRC6Ty1M3PwM+fkXbRyr1JVaOvnHkisaE2re9bCZdPL87zb7jl49LmwttMVh0ean9Ue+TXGbUSB5tRJ/eNYopRKFXsNrcn+N7jLdy4oIGzJlQSC0mAxRgz1ELQ3QcyFPCIBM3h6jSnYowhePivHv/fBEdwwQgHDNFRlFkf/tlP9H0DWUtwhH0csxZ+v6mdjkSaq2bXMa32SPWU0by+qawlWWgX9BHY3pHklg1tvHxxI/VDLU88Y/AChlAAKiPPv8marK/3gaMUVWLM4KBPNmsJBuWDZC0MDpZb+EOdiYqgPPy/f5W0zqiNFlfwyKWqCFw0TUplP7gbNrRKaUilyo1nZOfEP10in4lyfGA0RnYgXzpdXoMDZ8Gz7fDT9dIntytZ2OXNJ1fLQvSqybKwWhORyjjD1WCUypWmCtlt+bolMK+xNFpvVYTgqplw9gS4dyf824OSNFfI14Bc8jxZPD5VYkxVWCrFvONsScAbS9EgvHeFBGj/7QE4ncqoCxrhv18ogd583AONkYW6L14Ff/NH2HQGu+CVKlVVETeL2CFPWhd8/EKp2lQoLZNOV3dSKo0UYUzztBhkYfh9KyShZEoNjDCGXNBqo9LO56KpkiDz+fslPlGm04+TCnqSLBIY5YJ1bUSqor77PGlXVEyxsMjQovrCJvjFBqmWt1fjVyMSGJpjfepiOGdCacRBjZFKnR9eDS+eD19/VKrInGn1RHWsiVVuzpWmCvjkxfDyhTChsvjjbXt6pJ1SIVg1Gd6/UuYFwy3Ba6KSiFTsn3Olit3u7kF+sLaFhft6uWR6DQvGVRA05oRV2oarp/gWDvWnuGd7Nwd6T71jNetb0lkLxt2seSQt9DK+dVpxJetb/FEMl85a7t/Zzaa2BBdMq+bCqdXUV4SeV6lm2NGvb1cyw1MH+3hkXx87T7Eb0CJVWo7+Wf1T9Zk6jqw9doysf/K2Uafy4K4eupMZrp1bz7zGGIGh6kDPNfxzZ0b5+pa6okqMueWWLi64oJKlS2MA7NyZ4nvfazvpvxkc9Nm4MUkmc2YXhqamINOmFfBWCnVS8ZCUYP3wagm0RHWCeJgB1rVoyWJVfgwSSH7NYimHWo4JMc81vAtmSo0km1w6TRKGfv4MfPpeGCjQNpQTqyTIMqtOr+1qbFSFJYnss5dJFbZCb1kwWsbINfElC2QH93/+Fb63Fvb1uu8xX+gCRtp1nEzIkzL/718liUX5OBcqw7J79lC/tMMa6UKZQRJ/vnWDlNXO53kc9CRB8xvXwyt/cWbVb5QqRdURWfA4EzPr4AOr4KZlct0ohXvXhlbYUibJdLVRuHGeVAqbVVd6rQ88I88gbz8HrpoF/3wP/GEzdJZ59brjWdos981s9tR/1yAtSz5zGdw4v3graBojLXXec54kyfzdn6XK4eAIXoNyZJBEoneeKy3Lqkvkmn+0SFB+xv+8Bl6+QBLqHtgDKT0nnJhcc2YxskhA2qX++9Xya6ncs/64GQYLpGrVsmZpiTxcSU8pVVh6B7M8vKeXx/b20hgPMb+xgik1ERrjISpCHsZIgsdA2qd9IM3+3hTbO5K09KVIZ0eWOPGDJw7yw7UtTo87O4LEj+8+dpDvPz723/fYvw8HelP86pk2/rSpg+l1UeY1xhhfGaYqEiAc8EhlfZIZn/aBDAd7U+zsSrKne1ASRUbw7XoGs3zo1u3HJNtkRhkY9S38fH0rv3y67ag/s2e0ATHtW9Ye6Oepln5m1cWY1xRjUnWE6kiAUMCQ9eX860ikOdCbYkdnkv3F1hogh4oqMWbLlkHe9KadLFoUw/Pg2WeTtLScfCZy8GCal798O11dpz9j8TzDq19dx1e/OvW0x1D5YZCdNG9dDm9YJi2U1LHaE9JO6XR2FytVzC6eBp+8SH6NFNXdcGwMlyqeVguXzYDP3Z/vIzoxQ+kEWVThm1EL71khAebGWGmfd56RRbiPXwgXTIGv/FXK15dTbowBZtVDNADJEwTZL5shSSmV4TE9tGMYpOrDxy+EZw7J3G4kxlfCpy+VYHUhnMuekST2D54Pn7lXWyUodbSqsCxsnq5zJ8LnLpcF5VKocAYSZNzQWvqVIwxS4fI9K+ANSyGex/tNrg3vop1ZB1+7ThImv/AAbOnI95EVloXjhipjniIBYLjl1r9cJq0SC+FefyaGW3AtaoLv3whfXgM/WKeVQp4rEpBKKh9aDWePL+0qqsNt9a6YOdR262H433XQ0p/vIyt+Z1LdJRyQClUfXl1aG5jSWbh9e+E8Dw/fM0vl9VWqVGUttPSlaenrzsnYo00oKebvezzWwkDaZ8OhATYccr/DarSJMMfj29OrNHMqWV9ad21u16oHo1F0S4EdHVnuv79vRH/XWsvgoGXXrkEyZxhUPXgwg7U60SgmIQ9eNE8WvheNK/4S0blgreyuW7Mn30ei1NiJBGRHxScvkvLxel0/Od/CzU9DvyYVqzLnGWkv9NVrYfkEqT5XLo4ONn/5IfjOE4VbQco1Y6AhBhOrYXvn8//7tBr4zKVSYacQjK+URZBtnbD7FDGXgJHKES+YU1iL5J6RQPoTB+CXGwon8KxUvoU8qB+qcDia2FzASDLM56+Q+1gpVUgcSMNj+0s7iS5gJAHzS1dJZYRyimvURCUReWETfPQOqQ5SbpXrTmRWHVSGTj4fCxiJif3rFTC7yFonnYoZqi706ctkI8c/3F0+c9NTGVchVQzfulw2B5bS+34qE6vgHy6RlvEfvV0S6vSScfriIdkkMdrPViQAf3+BPGfUx3JzbPmytUO+lFJKKVW8CigEmhudndkzTooB6OvL4usTeFEwyG7uL10FP3qJlL8vp+DRaGR8+PWzUnZfqXJQHYGPXSi7DzUpZmSebYO7do6uf71SpaYyDG8/G37zaunjXU5JMcOG2xv86xVyDZ1dn+8jGjt1MZhe+/w/rwzLLsizJ4z5IZ2QZ+DKGfD6pRA+yZOeZ+BlC6T6QKFVTTMGmuPwtyuP/7orVa6Mkd3boVFEcYKetA39/ovhnBJLirEWOhNw3658H0nu1EXhvSvg5ldIu4RyjGsEDKycBD9+KbzzHKgosHtWvkQCsgHsZP/9lYvgBy+W595SrBhihiob/u1K+MYLYVJVvo8ovwywZBz86KXw0QvLLykG5OetDEvLuT+8Dq6bXZ7Pba54BqZUj+7fjK+E/7gGPnGh3MNKibWwZq+2e1VKKaWKXQk+Gh2rvd3N1qFUypJM+k7GUrl1/mT4nxfCu86FWKj8HgRHo2cQbtmY76NQamxUR+Ajq6XdRU1Urw0jkfXhr3thc3u+j0Sp/KkMS3uaz10uAfdyvnYYAxUhuGkZfPU6WHySBZlSUhN5flDYIC1/XrpA2s4V0nkRCcLbzoaptSf+O/MapF1RrEAXC4yBlZPhhrlQQC+tUnnXHB95haegB69cCF+8unTvX9s6YXOJ7tyui0qru3++VH5fiu/fSJihdqlTqqXq0d+ukioG5c4YSYI4nnAAXrFINotVhUv/3Al68vN+/gqpGFKOhiuDfesGuGqm/P9Sf99PxhiYXQf/cz285SxNjjldxowu4aw2Cp+5TCo/lmI8PpmBtQegV1u3KaWUUkWt5BNj2tpcJsbodvlCFvTg+jmyG+6qWYW3+7XQWOC2bacus69UKagKw4fOl91kGhQZGWslee5PW6BP2yipMtVUAV+8Ev5uFTQUSKucQhDw4JpZ8K3rJTmkxGKez1MVgak1x1ZaiIfgfSukekMhml4jVY6O997EQ1Jef/mEwg5Yhzx470pJTFJKieYRVowJDVWK+cKVMD6e++PKl9u2SRXUUjMuDv/vBfD2c2ShUYmaoeqfn7y49CoRjJYBlo5//p97RuZon79ckkQK+T7vUjQIrxpKBqoM5/toxlbAwPVz4RvXw4pJ5fOen8pwQt1nL4ePXVCeFbfOlAEmjbBiTHUEvnw1vHGpbKQoRQf6YF2LtudSSimlil1JJsYkEj5/+lM3t97aw5o1fU7GTKUsAwMlGHEpERVBeM958O0XwZz60ioRnSsDafjhOm2Pokpf0JMKUh86X4JkGigauS0dsuCgVDmaVgNfuQbeenbhVtXIJ89IW6lv3wDXzi7t5BhjYGadJFkOu34uXD2rsO8pr11y/JZX502CtywvjgWCaTXw2qX5PgqlCsf4Sgie4rNrgBvnywLx5OrCvk6diVQW/rg530fh3px6WeB+xSJN6H8uY6A6DB9cBf94iSbHLGp6ftvEVZOkSkYpf/ZPJBKU9lFfuBLqY/k+mrERCcDLF8L3b4RZdRoLfS5jpCXqR4eqfzbqRodRMQam1Jz679XH5PV93ZLieL44HdbCji54qiXfR6KUUkqpM1WSiTGHDmV40Yu28qIXbeVb32pzMmY6ra2UClXIg/eskMDI+Mrye/g/XY/tgw2t+T4KpXLv6pnwkQsgrkkxo3bzM1otRpWnhhj865XwysUS3NNrx/EZA/MaJYHoypn5PprcMcD0WqkcA7IQ985zC3vxwRgJ/r984bFJS+GAJIrWFcmCUciDF83VxU+lho0bQSulS6fDF66Q6jKlfP/a0Fp61U8nVMqO++vnjLxlVrkxRhIg3j208aGiTJOHjJF749HVHOY1wOevhIkl/tk/maAHr18C7yiDxPbwUFLMl6+WylLl+p6PRDQI7zgHPnXRsYnu6tRO1Uop5El11Tcslde5VM/DrIVH90lVZaWUUkoVt5J9TMhm3Y63ffsg73//HmpqAuzdm3Y7uDpt8RC8fyX8/QVaYng0Ulm4Y7uUgVSqlM1vgH++VBa588FaKbOa9cG38mWP+nOL/I8xsnA5/Ktn5CvgHfnzsdY6AL/cMPbfV6l8a6yAf70CXrZgZO0qcmH4GpE5+tpx1PXj6GuGZ6SEesDLX6LG3AYJyn/gz3D3ztIsLz2j9kgg/QVzYFnzyK/N1sp7Ofx+Woau9Z7s9A7k6DyLBODyGfDjp2BPj/zZtbPhkmmnN55vIZ2VwLA/9CYb5PhDnvw8rk9BY2BhE5w7EW7f7nhwpYpQU8XJd2OfM0HuYTPqxu6Y8sFauGsnJN10zi4I9TH4r2vlHpOPpJijn1uyp5h7DF/7A0PzkHw8q4QDskGqaxC+/khpnQsjVRWRz/qOLmiMyWaQ1ZNz837YoXPi6LnM0efH8HkwfG4E8/gcWxOFD6+W6qe3bCzNealn4LrZUh1nUh5bZlkr14vsUeeFf9QLXkjXjOqIJMcMZuEf75Zf1ckZJGHTcPzPUcDATWfB3608soGgVGV8+PPWfB+FUkoppVwo2cQY17q6stx6a0++D0MdJRaUrPS/Xy0POIVmOHDQn4bBzJEFkeEvM7SQFfQgFIBYSHY7BQO5b0ewp1sWF0qxH7tSw6oj8P5VsHzC2AVesj50JCSppH0AupLQloADvdA2ILtLugdhIAXpoWtB1kpgNxqURczKMDTFJbg5rlKSemqjsiOwbuj38VBufyZr4RcboKU/d99DqUJUG4V/ukR2vI11UsxgRhJWD/TKteNgH+zqlj/rHZQWiIkMpDJyvYiFpBJWVRgmVklFk8YKuU5MqpKqAqExmFOAXI+WjIOvXgdv/z08tHcMvukYm1Qt1+bWAXjx/JElZCfSsiizrROePgSb2+W97U9BRUjet+UTYPl4WNAo9y2X13ZjZOxl4yUxprEC3n623GdGylq5f23pgG0d8NQhmUf2DMoiZGUYptXCWeNh8ThY3CQ/m8ufY2IVrJ4C9+yUe6dS5SwcgPHx41dKmVYD/3I5rJiU+7mvtXIN6E9LwlzGl89ndug5Nzi0MB4Nyrw1EnSbvNmXggd2l87C5rgKqfRx43yJEYwFOxSraO2XOUd7Alr6YF+vzD06EzLvGMzIez38fsZC0s5ofKXcG8dXSsLW+EqZe1RFxiZR1xioicDHL5Rj/f6Txy7Il4OqsLTPuWcnvPEseP1SmfudqeHkho4BeR48OHQ+HOyXa09r/9C8dGhumrVy74+HZF4wsUoSdiYMnRNTqmUOkqtE4OOpj8FXroWtHbCuxFqfGODSafDN6+X1Hcskk6yVc2F/r5wHHQnY2ws7u2SOO5CWWEciI9eBitCRr3FxmFoj50d9TM6JydVyzRirHyEWgveukOP8j4egV6vjnlJ1RK61Xc+plBIwksj5mctG92xxurK+3LMSw/H17JF4WsCDoJHrXzwk73PIc/vZ2N8Lj+xzN55SSiml8kcTY1TRumkZfPB82Q2SbxYJCuzogs1tEjg41C9BhM6k/LdUVoKF6aFfDUeSYoYXw6sistAysVIeGCdVy0JXs8OHXWtlUUP7oqpSt3ISvHRB7ndcZnzY0Ql/3QtPHJDrwL5eONgrSTFnunsxEoCGCgkkNVXIwuysOpjfKFUa5jW6LwfckYC/bCuenZd7e+CrD499L/lXL4Y59e6uz7/aCM8ccjPWWLMWHtmf76M4c+88R+YXkTGaIfsW1h2EB/dI4sSmdgkst/ZL4G80DDKXGBeHWfVynThrPFw0FeY05P5aaAwsGgf/dhW88dfyc5SSoCf3lYYYXDj15J/7jC/3gx88Ke/t5vYTX089I4vZl06H95wH50x0e9z1Mdk9fvs2uGAKnDeKBfPuJPx2E/x6I6w9KMk1J1p0DHoyZ716FvzNubBwnLtFjsDQa18f04RNpYyRhcTn3nPDAfjYhXDVzNwsknYmYEMbbO+E/T3yWexIyHVi8DjPuaGAVMSqCMuCWm10aLG8VpLp5jRA7RkkA27rhO0dDn/APAp58Dcr4JULT14NyJVkBta3wL27JCawu1u+DvSd3tw/6Em8YlotTK2GJc1w2XRJyqwIuT76Yxkj94ZPXSyttUoxMfdkKkLyTHjxNPjgqjM/f6yVONaDe2DNHkkq2dMDu7okrjXaxKPKsCRrz2mQxNlLpsP5U+SakGvGSFztUxfD+26VGF2pWD5BWr6OVVKMtZIY/uAeSQzYNHQv2NsjyTDZUZ4XYQ8a43JPmFMPi5rg7Alw0bSxSbCoCMHfnCebEb73pG4YPBljIBqC+ornJ8YsGgf/cLHbePWwjA/7euDZNomvtQzF2DuGNhgcHV/P+EOxdU+e4asiEh9rrJD70pRqmF0vyXqRM7hG3rWjMJNxH9sPn7lv7JLLQJJk37/qzF7Po2V9+OIaeT+L0UBarotKKaWKhybGqKLjGbhhLvzDJVJBYaxZK5Pw/rQ8DD6wWxbE1x+Sh8LhJJjhifpoeUYml5Gh6hGxkAQTljXLYsmqybIbKxKEaGD0ZevTPvx0vWTZK1WqIgH425WSSOLacEuMjgTcvxu+t1Y+/z2DsnvV9U7FwazsTtnfe+TPQt5QlamQBBaXjZfWGJdMl5150aB8nc5uTWvh8QPweBElOezvhf9+dOy/77kTJZjnym82ws+fcTfeWCvmXbqekdZJH16d+zLQGV8qSt29E36yXj5vw/OHM3kJLbLrsTclC4YGuUbUx+RcfeMyCTjXRGSHX64C6asnwxeugA/cVnotGz9+ocyjTnRvsVbuDf/1sCTF7Os99efCtxLw3bVOFqH+6RJJ6gwH3LxHxsCVM+HbT0ilm5HcFzM+PLof/ulueHif3N9G8m+2dkii6IO74bOXS9smVwlZ502SxFBNjFEKptQc+/8DBt66HF635Mw/c9bK3DORlnvJHzbDw3ulalRvShInBjOyeDGaR12DzM+jIXmGrQjLgv6KiTJ/XdQkc9tY8NRtNqyFja2wvevMftZC4Bl4xSJJasjV/GP4Pe1IwM+fhpufgZ3dMvdwkQSf8eV+t68X1gC/flYS1qfVwqsXSSJ5fczdfe14ptXAF6+CN9wiP1u5CHjy2X/90tN/7vWtLDSvPwQ/XAd37pBKcb2Do094eK6+lCR9b2qXFiTffkIWqG86C146X86LoOOqDkcLeFLR4tH98J9/lRhdsZtaA5+5VBJJcpkU41tZ7N3aAT96Cv60RZITelNnnkiS8o/ENx7bL9eGqrB8jl+xSCpnTauR+0GufsamuMxVt3fBndtLs92WK7GgJJls7zzyZ9UR+JfL5Dw8kwphFvB9uUd1JSXx6q4dEmM/2CfnYDJzevH1gBmqyhyUn6GhQqpbXjRVkgnHV8qfj6SiXdaHW7cUZrzjiQOy0WYs1Ubh3ee5S4zxLXzpQblnFCtNsFNKqeKiiTGqqBiklPpnLx/qczqGKdG+lZ0y61pksv6XbfDkwTMPFhzv+yQyxyau7OyS3RkgC+Kz6iVBZsVECSjOqpfdFiMJhO7ohFu1L6oqcRdOhatmub9G+FY+j799Fr67VoLy+Xj+SfuQHpTFyoN9Emy8+Rm5PsxtkJ14l0yT38+skwoHI30tkhm4bZsEt4uFJT/tNVwHRobbEKixZZBqFP90qXxWciXrS0Dxz9vgfx6FjTneVWSRJN7+tOz2/e0mWDoO3rIcXjhXdu3nYh7lGUnA2NsriRWjrXxTyOpOcn5YJLj+iTvlejxavpVr+d/eKosOb13urp3G8gnw/pXwonmnDvwOpOGWjfD3t5/e7uqslbnyu/4A370Rrpl1esf8XA0xOGeCVFZSqtxNPSoxxjNw+Qz40PlnttPeH2qb9sQBWRi/a7tUGXUV6LdAMitfAPTLPfFPW8DcK8+y50+WJJnl42FmvexCP941K5GRyiDFvIACMv+4YAp8/orcVUlIZ2Xh+VcbJSlm7xjM7wezksTY0i9xk68+LIkbL18o1WRy1WZp5ST46IXw8TtlgbVcnEkF5eGNHj94UirL5XLOlvGlXVf7PjkvvvawVO14yXz5/OcqthcLwvtWyIa2NXty8z3GSjQIH1ktyT65jIX2DMrr9YMn5Rqd67l8Kjt0biTgiYPw+fvlmvGaxZJ44bpFJ8j1t7ECvnYdvOqXWlH7ZGLBY5+RIwH4u1Vw/dwzu55nfdjcIcm39+6Ev2w/djPYmcraI8/CIPGtp1pkY0o4ILGyy6bDBVPl93PqT3wv3tYpVfMKkW/HPmEnFzGr091crJRSSp0OTYxRRaU+JqUaFzaNXVKMbyVod8tG2eXyxAHoHsHO2VxJ+1JO8tk2+NE6aK6U5JjFTZIsc/kM+bMTufkZ2QGoVKkKetIKJeS4bUgqK9eArz8ifdwL8aEt7cMzrfL1o3XS1mLeUbtxz5sI4eCJq0wNVzv4/aYxPGil8qw+Ju0n5jfkbm6RSMtuy/9dB2sP5Kdqm2/hyRZJePj1s0d267reoW6M7Lx7y1kyZ/rJerfjF6o93fAPd0nboTPRloDP3AsLGqXCjwtBT8pdn8pgRhZOP3nXmbcc2Ncrr8eceknQPFPGSNLrD9fprl6lJlUf+X1TBXz0AmkRcLr3sPYB+OUG2Tzx0F5pVzCWLHLN+OVGuOVZqRQwr1ESZa6fKzu8j24R05eCh4p8gRuk8s9HL4DJOUoK2NUF339SqhFubstPMj9IBZd/fUDOr7efDa9aLLvNXTJG2ne9cpEssP78Gb1XnIxvJdH0qw/Db56VhISxZJEE8Y/eAbdthQ+tljmPq4Tgow23n/vIanjlL4u7aswrF0kFyFw9r/hW5u7ffBz+uDl/lR97U3IMt22V6oMfPF82A7pmjFQw+viF8KG/uE3KKCXR4JGW1QZpm/rOc06/dU92KGb1q43yHq9rGfsW3qmsXAOfPiQb3mbVSRXmS6dLS8op1cd+ztYekFbHqvCtDId5WSw+Zt8vjeW3iQEeSY0uW/vKSJQro1G8HDfBSlnL53q7SdiRzYqCwPurqmn2Tq8ckMWSAdLW0mctvb7PId/nQDbL7myGA9mszs+UUgVBE2NU0Qh58sBy+Yzc7TIaZq0sMO/uhv95TJJJ2gbGfrJ+Kll7pATpvTvhB+ugMSZBhZcugBWTpGVCdKgE6YFe+OMW91VulCoki5uk5YLLy0QiA998DD57nySOFMNHaDB7bOnq6oelQsQrF8E1s+VhvzL8/EpTt22TkslKlYOAgXedC9fNlnLrrmV92NwOX3hQFh5G0pIm1waz0sbpsf1wx3Ypgz2l2v3PXxeTsdcdlOBnKetPwZfXyMKyi6TJfb3wqbvh/14qizljwVo5Hz5+p7t2RU8elDZ3n71c5qJnavUUOU+1VLUqd1OGrgsBI7u2L5k++udja6EzKYtSX1oj96pCqPA13F5uR5e0U/jvRyVR8A3LZIG0LirP6OuKfHd/OADvPlcqXLq+/w5m4L5dch958mBhJAJkh1q1brod7t0Fn7lMkiZdx3XqY/DPl8J9u3WR+3islZjWz5+Bf75H5hv5vKcOpCU+9XSrxPpeuyR31ZOumAmvWCgJ28XwLP9cKybBh8+wMtiJ2KHKGjc/I8nZe3vyHzP0rVRi/Obj8nn+50vh2lnuq8cEPal0+fQhuRcWwvWy0ERDUl0HJJHoQ+dLG6LRvA/D7cgP9sHXHoEfPyUJeYXweg+kpZXc04fkeb0uKsk/r18KS8ZJm8fHDkgcUBU2A8wOhnhtfOwSYxLW5+l0atSJMYvDIV5dESeY413fA77Pl3u7GenpGwBeGI0xNxQa9feyANZih37vA1kkSSaNJWXhQDbDmlSKO5IJNqfT9FlLAVwGlFJlSBNjVFHwjCR6vGX5mfdNH4nd3RIs+NbjUjKxGGStLLj1DMoD5P+uk4eW6+dI/9SzJ0iZ3C264K1KmEHaCD13h8eZ6BmUoPw/3yMLysUolZXkvrYB6bH+T/fA6snSVuO8SfLAXxGSQOn31hZnsFCp03HxNPjAKtll7Fo6C7/fDP9wN2wowMSQ3pQEJZ88KAtU186SwJ9L02okkP3eP7lLtihEv98syZMuK4k9uk+qo3zofKnAk2vbO+HDt7t9n9K+BJhfukAqP5zpfXlyNUyqgl3dbo5PqWI1vlI2jVw1S5I7R/t8nEjDA3vgP/8q7VMKsQoiyPx1uCXPvbukKs6L5kLXYOEe80hdOh3eu+LYSjgutPbLXP7zDxRGMu5z9aXgp09LO9r/uBYumuo+vjOnAT55kVSAKLSNTflkLRwagK/+Ff7r4cJIhAN57tzZJa0kt3VKZZeGCvffJx6Cd58nVbG2F0mMb1h9DD64ChaNc18txlqJEX55jcQQCyFR4WjZoepGb/ktvGmZVPmcUOX2e0QC8OHVcm7ctcPt2KUgEpDPZCQA71spz8+jPQ8PDcDPnpbnpWfbCjPeZJF7VF9Kqsj86CmpuHzFTKkYXYjHrFQhMQDGHN6kGgBCQPSoC0az53FWKMy74pU8kkrxm8QAdyQTtPhFPrFXShUdTYw5iWAQMvogXRBm1smOqjPpn3wq1spD15074CsPycS3WBfBh23tgP98GH74lCx8dyehU7PcVQmLh2BZsyR5uJD1pez3f/61+K8HRxtIwx07ZPfVjFo4ZyLcMFcWWQpxAV+pXJhQCe9fKZVNXLJWgso/fwY+dRfs6XE7vmtPH4IP/Bk6LpE2dC4XqAKe7Lh72QL41hOlWenjQC/8x0OQcvyzJTLSxvNVi2QenMvNZIMZ+MpfpWKEazu7pHLBeRPPPAEt6ElLFU2MUeWuOgKvWSIt66pH0Q7PWmkJ/M3HpCpqMX2WLLKY/Z8Pj81GmVyaWCWLu3GHyajD7VA/e5+0T+od3cblMbeuBf7uz/Dlq+Hy6W6r5hjkueaWjRLbUXJ+9KXhk3fK/LRQkmKONpiFrz0MHvCRC6Tdlsu5jzFwVjO8YDZ84zHIFNEq9wvmwAvnuq+wZIcqdP3dn+WzUmhJMUfrGYT/fkwSIz9zGUx1uBHKGKm0/Q8XwzOHSjuZ/3R4BhY2wVuXwxuXjvx1H+7csqldNpn9frPEoYpFKgsP7oE1e3L7HKbKmz2qxZFxdKLZEbZNyofhnzEAnB+JsCQU4qpolH/t6WaTLsIqpcZQySbGLFoUpaEhyIYNCTo7s2RHMMGPxz0uvriKm26q5+yzK4hGPVpbM9xzTy8/+lE7GzcmGRws3JtLqQoH4G3L4YKpuW2h1DMoWeFfWgMtfaWVDd6RkF12SpW6hgpY0uzmwdVaKS/9uftKNziSGmq3tLkdfrdJrrG9Bbi7VCnXgp4ka1w50/3cIpmRinOfvV+qNBWDXd2SHDOQgred7bZyTHVEdmHevr30qtZlffjJ07lrFfXkQWl7NaPObXvAo1kr3+N3m6RsvWtZK1Vj3nUu1DpIjFnUJG0XlCpn9TH4+nVyrR7pPcy3kqj2wdukbWYxV9Io5iTLkCdJqKsmuV1o60zCu/4o1/JCXtweZoH1LfCuP8APboQLp7pd5J5ULYu4Tx6Udh3lrj8tydo/XFfY1ZYSGalmY4FPXgxVjtsGVYTgTcvht5sKP3F92IRKSdhw3ULJt1K5482/lfaquZgDupbxpRVW+4Ak1c1rcHvdWDkJ3n42fPFB9wnvxe76OUdaWY1UKgt/2AyfvleelYrhHDsey5EkH6VceTqd5o/JBPWeR43xqPY8gkDAGAJIkmjAQBRDzHt+9nDWWgaGWhRl7XDbIvn9IJZO36fb9zmU9SnkEG+l53F5JMr4ugCf6u7i8VSqpNbjlFKFqyQTY+Jxj/e/v5mbbqrn/vv7+P732/nNb7ro7z/xzHbChBAf+tA43ve+cYTDR244U6aEWb48xqtfXce//3sL3/xm20nHUe4ta4Z3nkaJ6JGyVnaffWkNfOeJ/PfSVUqdvtqolM925edPS7/hUjdcNlapcjG9VloYxB0HmYcDth+/U4L7xaQ3Bf94j+zafvNZbpNjptfCJy6Cd/6hOBbsRmpXtyxC5mr3Y9bCD56ENy5z325jWPegtLXI5QLR2oOwt0fu0Wci6MG8RjfHpFQx8wxUjaJSTNaHh/dJUszD+3J3XOrUlo2XxBiX99hD/bIb/9cbiyuWMVwF6G//DD9/Ocx1+AznGamy8X/rNZmyLwVff0RabBVyUsywRAb+/SGYUgPvOsdxNSEjLcZfOFeqxhS6cEBavs6odTuuHUqK+Zs/SuvOIrpskPHlM5324XsvkiQ4V2IheONZUj38gT3uxi0FkSCMYtpBIi3PMJ+4U6r8KJVvCWvZl82QcpzllLSShDJadyST3JFMHv7/HhA3hkrjUe0ZKj2PKmO4IhLjzZWVz/v3+7NZvt3fx6Z0mh7r0+dbeq1Pr5+bRBjfWvZms2w/RVUXg8zBwhgqjKHG82jyvOMm9wzzjGFRKMzHqmr4YFcHu0dS3UAppc5QSSbGVFcHuPLKKsJhj8svr6K1NcMf/nDiOsHxuMe7393Eu97VdExSzDBjDBMnhvnkJyfQ1+fzrW+15fLw1VEiAfj71VLWMheslUWNj94hZR2LKZCklHq+cXFocNQWJZWVBW6lVOl54zK3CzAgc4q/bIN/ua/4kmKGdSXh3x6EKdXuS7a/cC5cMk0qx5QCa2FjK6w9kNvvs64FtnXAgib3Y1sLOzrhz1vdj3204VLki8ed2TgG2TkdDRZ3tQulxpK1kgzzt7dKkprKn6AHb1jqLonfWknM/MZj8OOnijeWsb4FPnc/fPkqaKxwVwGiJiobrG7bVtxVhs6Eb6Wd4dceKa5NEBkfvrxG2rdcOs1xSyWkOuKP1hVmS6mjLR8PN8xzv0mwe1CS6dbsKa6kmKPdsV1ax33+Crdtt2bVwU1nwaP7S6uV9lgZvi995wmpnqpJMapQ7Mpk+GJvN3sybj/YPpaDDhI5fKDXWnptlgNDcxYDNHnH3x3Ta30eGhxkY2ZsbmQ+cFcyyVf7Tr6bxgAehpCBmJEEn3Gex5JQmCujUeYHQxie3zbKAOeGw7w0VsF/9fUW7b1JKVU8SjIxZsGCKNOmyRbg/n6f++7ro7v7xDepCy6o5D3vaSIel5tNNmvp6MjQ3+8TjXo0NAQJBqG+Psg//uME7r67ly1bdHY3Fm6YC5fNyM3Y1sru2Lf9TnYEFGsgSSklDBLIcLWQu/Yg7C6SEstKqZFb1ARvWe42yG4tPH4APnkX7D5xLnZR2N0N770VptXC0mY3YxojSYvvOlfaGrQWSYupk0llZbGtN8cLTYm0lCHPSWIMcMuzUm0g1x7YDe8858zGMEYWPxorpAKNUurkfAtPHIDX3QK7uop3AbRULGqCN53lNun0L9skgSDX96Jcylq4ZeORNiYhhxXSrpgBq6dIckg5ah+Quen+3nwfyejt6oJ/uRcmXw+z693O2+c1wI3zpB1moYqH4LVLYI7jn30wA5++Rz5zxRwD9S388CkYVwkfvWB0LX5OxjPwuiXSduz+3W7GLCeDWfh/j0rSUjHfl1TpSVrLtkyGbaeoeKJOrN/6HDqN6jggFXK+2dfLSyri/E1lJeO9AN5zbm5BY7gpXsmPB/ppO83vo5RSI5Wj5jT5tXp1HG8o2tDTk+XBB/tO+HejUcOHP9xMfb3kCKXTPrff3sMb37iTSy7ZzMtfvo0f/KCN4eTPceNCvPWtjZykAphypLECXrlYFlJcPggO29kF7/0T3LWjuB8IlVJHuCylu6FVd6QrVWoiAXjzchhX4Xbc/jR86UFJ+iiFKcXubvjUXdDqMGHCM3DpdEl4zsG0bswNZuH2bbn/Plkr1VZy0YIqmYFbNrgf93ieanGz87Yq4q4ynFKlzFp45hC8/1Z57i2Fe1MxiwTgg+dDpcMWjls64BN3lcbi43C7n22dcu66Eg3CW5fL619usj58/VFYV6SVoiySVPvTp923gKoIwY3zoTpHlaldmNsAr1zktpWUb6VS9g/WlUYMdLhi1j073V83/n61JCepkfMt/GqjJsUopZ4vDXRby4/6+/iH7i72Z7PY41y4azyPyyJn2H9ZKaVGoCTTO+bPlwuotZaWlgybNiVP+HcvuKCS1avjh//+pk2DfOxj+7jtth52707x4IP9fPKT+7n77l6stQSDsHJlnPHjdYaca+dMgMumu0+KsVZaBfzXw7LDqgSeB5VSyLWi3uFi2YG+8i27rVSpmt8IV85wuxvZWvjlBvjdZndjFoK7d8LPnoa0w4SM+hi8djHEHS4M5sueHlnAGwu7umBfDiqkPNUiLUXHQncSDjjYsR4PSdUYpdSJWSuVuT5zr7SDUPl3zkS4aJq7xNCBNPznX2FLu6MBC8DGNvj+WrdjGgMrJ595K79iYy2sPwQ/f7q4411pH775uLR9dMkzsHwCLCng8+J1S2F8pbvxrIWtHZKA1n3iEHnROdQviRjdDou6GwMrJsHF09yNWeqslWfHf75Hk2KUUieWRVoy3TzQz/HCTEHgvEgBZ60qpUpGSSbGzJp15AK6fn2CwcHjPwpGIoa3va2RWExehkwG/t//O8RTTyWOyTZva8vwne+0kU5bjDFMnhxi5swSiOgXsGgQ3nxWbnaEZnz4/pPwzce0Z6xSpcblLsy+lOx6UUqVhpAH182BRY6D4OsPwRceKL0KU30p+Ooj0lbO5S7MF8yBVZPdjZcv9+0au+TJ9oT7JByLJIiP1Vw4kZGqFWcqHtbEGKVOJeNL0sSvn3VfaUGNXiwIL10AU6rdbPrxrVQs+82zpVH14Wg/ekoq4bhigOk10lIpUArl6kZoMCuVVsYqgTeX9vfCZ+93XzlvZi1cNBWCBRgVn1ELr1/idszBLHzrcanCU2KXDR7dD1980G0yf1McXrNE55wjYS1sbpfWZ9scXr+VUqUpDfxkoJ+B4wSZDDA1ECCai9YRSil1lAJ8BDhzNTVHtgFv337itPFly2KcfXbF4bZLO3YMcvPNnc8L/lsr4+zblwagvj5Ic7NWjMml2fWyeJWL++B9u2VHQVKTYpQqOS4DnkFTGu0+lFKiJgqvWuQ2AD6Qhh8/BdtLYOHheLZ2wPfWuk0ACXrwnvMKcyFiNB7ZO3YLC51JqRrjUiINj+0fu+SewQzsdVD1piJU2K0PlCoE9+6C/3ms9JImitX0WnjBbHf3va4kfO9JqW5ZatoG4Ifr3N6bIkFp49gUdzdmIbNWFqf/uLl0qp/euR0e3ed2zIAHV8+GmgKbUxjg1YvdJ2RsbocfPFma94WML9U7nzjgbkzPwOUzCruqUKFI+/DtJ0oz6UoplRutvs/GdPp5f26MocIYajQxRimVY0Uekj6+aPTIj9XVdfzsh0BA2ihNnSrlBay1/PSnHSf8+729WdraZCtwRYVHZWUZNikeQ29Y6rbyA0iA4GAffHkNdCbcjq2UKgwud5LVRstrZ6FSpe58x6X0h3fH/XZTae/I/8Uz0t7ApRWTYPl4t2OOpVQWNrSO3ffrT8G+Xsg6PM/2dLtJVBmpVFYWPM9UNOj+GUGpUmGtJNF9eU1ptcooZga4cCrMaXAznrXw+AGpGFOK0r4kdu123OZvxSSYWOV2zEJlkc1gm0qozVbrgFTAcl2dceUkqeRUSCZWSYWjsMOQs2/hvx+VCoSlakeXnCMDz19nPW0TKmXDZrEn8+eStVJF87trSzPpSimVO/uzx7+pBzGENTFGKZVjJTm9Gxg4EjUOBo9/IW1qCnLddTVEIvLf9+1L8/vfd+OfIOCcSlkSCfmP4bAhGtULdK5MroIXznFfqSGVld1H9+7ULHalSpXLQMicBggH3Y2nlMqfgIG3n+022S3jy7xiSwktPBxPZxK+tMbdYoQx0FQBr1go7a2K0Z5u6BjDRWeLtBJIOFwQ2t4JLf3uxjuVVBZa+s58Dh4wUBWRnbxKqWOlfbj5Gbhnpz7vFopoEN56truF1YwPX3vY7f2g0Dx9SCo/uGzjWBeFq2eWRzXQZAb+98nSqRYD8rP8aYskJbs8LypCcMM8d+O5sGoynDXebfXsB3fD7za5G68QZXyp4vlsm7tzxDNw0zKoj7kZrxR1JuEz90olM6WUGikL9J/gYp0F0vogo5TKsSINR59ce/uRKMH48cdf1Vy6NMb558cxxmCt5d57e0/adskY8IZeLWvdPoypY106XXZJuHwQtFYekL67trSDSEqVM2vdLlQuHw9x7ZqnVEmY2wBnT3A75sF++Mn60l98tMD9u6TtjiuhAKyeAtNq3Y05lnZ3SxWXsXSwz13yp7WwpwfaHVRwGamslaD5iTYhjJQxUBXW3btKPZe1sK8HfrweBrVlcMFYNh6WNbsb74mD0q6ilHUlpQKBy7iNMfDCublp1V1oNrbBkwfzfRTubWqHh/ZK9ROXrp1dOFViY0GpMOUyESOZgV9tlKo7pW5fL/z8abfPZs1xuG62wwFLiG/hN8/CUy35PhKlVLExQI13/Af6QWvpsyWU3auUKkglGVLctOnIyujZZ8d57nXW8+Atb2k83A6ppyfLXXf1nrCNEgxXiZGBMhlLWlMXcyIeggunQY3jfro+8JOnS39Xt1LlzmVbiEnVUnZbKVX8rpoFdTF3CyLWwu83lUeQGaRayd07IO1wsXVJMyxscjfeWHJdvWUk2gZg0NH3TGUluWesF88HMm6+ZzxUOItYShWSWzZKtQ1VOF463111NDu0CNk7xomZ+fDgHvcJqIuapDVKKbMW/rC5NFt8+hb+sMn93GV2vbtWZ2eqLgZXzXT7vLKjE9bsKa0KQifziw3Qc+I9r6PmGXh5EVe5zBVr5XnoVxug2+HrrZQqDwaYEnh+MQPfWvZmMyesJqOUUq6U5NTu/vv7sEMX0MWLo1x1VfXh5JhgEF74whquv74GAGstGzcm+eMfu09aBaa6OkBTk1ywBwePtFVSbk2tgVWT3JdH39UF31tb+ru6lSpnFtjZ6W4XmQHeu0JKLCulilddFC6eKrswXekelGoxrnetFqq0D7dtk52YrlSF4fo5EAm4G3Os7OuFhMPWfSPRmXC3GDSQloWSsdafctOSqyIEgZJ8ilXq9LUn4GuPlM99qRhMrJRquK5iG7u7pSVKOSxwr2+Rdn+u2+ZcNsPdeIWoLwV3bCvd68DdOyW251I8BBdOcTvm6VrWDAscJo37wF/3lWYFoRPZ3wu/ftbtmIvHua88WuwsknB15458H4lSqhhNCgSYG3x+gC4D3D84qOt3SqmcK8mQ4gMP9LF/fxpjDI2NQT7zmYm87W2NXHttNX/zN+P4whcmUVEhP7rvw//+bzstLSeP0jY2BmlultXRvr7sSavLqNM3p0HaHbiU9aWFUmfC7bhKqcJzsF921btgjFSMefH88uhHr1SpmlEH8xvdls9fswe25SGxIJ+eOCCVCFwtUhkDV86EeNjNeGMl60Nrv1RdGUtdg+6+ZzIjrZTGWsJRxZhYyH0SvVLF7o+b4VB/vo9CHW35BJhc7Wb+Ya3cgzeVSQXctC9VY1wKeqVfDXRjG+zvy/dR5E4qC7/b5HbMaBDOnlgYleiun+t2fjOYgd9sLM0KQieSykpVz15HVUyMgXFxWDlJY0JHS2elOo+2blRKjVYAeGVFnMhxJsh7sxnuHUw+/x8ppZRjJZkYc+BAmp/+tINs1uJ5hvPOq+CLX5zMd787jc99biILFkQxxmCt5bHHBrj55pOvbAQCsGxZBZGIvFxdXVna2sa4fnoZCHpw6TQJdru0tQNu2wpZTTdVquR1J2Fbh7vxKsPwvhXS8kMpVXwMknA7q97dmBkfHt7nLgmvWCQy8BfHu5Cn1sBZ492NNxaSGehIjn0Vwr6Uu1ZWyQwcyMPCWSoLGQc/QzigiTFKHa0vBX/c4qYik3IjYOT+1hh3M17al6oPrWWU/PTwXrfjeUYSpauKLCF3pKyFZw5BWwmfIxa4Y7skKbvieTC7DpodfVZPVzQIV8x0O2ZnAu7Z5XbMQmeRBDGXSYSxIJwzEaoj7sYsdvt74fZt+T4KpVSx8YCLIlFeEqt43qJ02lr+t7+Pdr+MsjmVUnlTkokxyaTlO99p4447eshmLcYYamoCTJwYprIycDgpZseOFJ/4xD46Ok4eoY1EPK65phpjpPXSvn1pduzQJpquhTy4apbbMX0LD+wpn51VSpW79gSsd1jRwDOyO+iLV8LMOjdjKqXGTjgAF0xx266ntR8e21cerQye60+OF149Ay+e5268sdCfzk8VwoG0nHNnen+zdigxxmFbrJFKZd18bjQxRqljPXEAHj+gbYMLSUOFPEMEHV2r+lPw0N7yeo+fanH78xoD4+MwvdbhoAUklYUNbdCTyveR5NaOLtjicCOMQRK1p9S4G/N0nDtBKpO4dMd2d5VTisnublh30GGLbQPnToRJ1W7GKwU/Xg89ZXhuKaVOjweM8zxeGYvz+ZpapgRkfXZYylpuHujnloFEWc11lVL5U5KJMQCbNg3y8Y/v43e/6yKZPDYC6/uWNWv6+dCH9vLAA6feLjljRphzzqkAIJuFJ58cOGUyjRq9KTUw2+GObpCHwAd3yy46pVTp60vB2gOycOmKMXD1LPiPq6W/tFKqeESCsGqyuzZKFmnZtq7FzXjFZm+PJB+6tGqy7MQsFom0VCcbaxnfXbnyrqTb++RIpR0lxoQ8LWev1LCsL9flPd35PhJ1tPqYVJx01UapLyUJUOXkYJ/7RNT6WOkubnclYXMZbAjrTErSlEsTqmBildsxR2vFJLfzYQv8eVt5JdMNG0hLsuiAw7nuzDpJoFLyut65vTzPLaXUqXlAzBjqjcfcYJArIlHeU1nFv9XW8dnaWqYGg8ckxWSt5XeJAf67r5dOW4a7z5RSeVFEYejRW7s2wbvfvZuzz65g1ao4EyeG6e7O8PjjAzz0UD+7d6cYSXWuF72oVoIRfVn6+nxuvrnTWTUCdcSFUyXQ7Yq10mf97p3uxlRKFb7HD8hO+Nn17hbDjYEXzoXxlfDpe+HOHbIrTylV2BpibhParIX1LflpQ1MIMj7ctg1WTnaTmGCMXFcXNMITBx0MOAaSGejNU8K1qwD//jydv1nfTWtTz7i7vytV7PrTUsUsrXHkgjKjFiY7TMDY1C6JIuVkMCvVQRoq3I1ZF4NJeU6AyJXuQdh+8i7xJaF7KDHmZQsg4Ch+WBWGWXXS3j0fFSHDAVg+QX515UCvVE0pV3/dK8li8bCbZ5bo0GaL27e5mcsWs01tsKcn30eh1OjMCQb5Rl09SYef3zY/y993ddJWBq1/AsDLK+KsjkRP+XfN0N8PGogaQ6XxqPY8wsYcvh5ba/GBLuvzs/4Bvt3fWxavo1KqcJR0YgxAS0uGW2/t4c9/7jkcQB3tdfYrX2nha1+T7bHWQn+/Xqhz4cKp7oPcD+6BnV1ux1RKFba1B+Gx/TCr3u2O8qAnO7l++Ur45mPwvbWyKy+ltwSlCtaqyW7bKPkW7tvlrjR3sclaWLNHKn+4Ct7XRuGcicWTGJPI5K90uKvFmny0UQLwcdPq0DNaMUYpkM9T96C0DlaFwwCXTpdnB1ce219+u/PTWfeJyLGgVIzJVwJErlgr1XV2lEFiTNbC1g659tXH3IxpDCxokmeGfJwXk6ukxZfLeOhTLdJmulw90yobJSdV4WzSeNl0+Pz9Ukm+XFkLj+6X1sJKFZO457HACzsd80A2S6hMnkqNMTQHAjQHTj8IZK0lDXT7Pi1+lkdTKX4+0M+GdJoyvqwqpfKk5BNjhll7+oHYZNJSfmGIsRUPwfwGt0Fui1R1UEqVl4wP/7ceXrbQ7a4rkGBVRQjetxIunwG/2AA/ekr6WCulCs+5E92Ol/XLr5XBc7X0SUulmXVuxqsIwdwGCJji2IGZyuanDRG4qwiRr2C2b908UXnlEX9UakR2dZXHYngx8Qyc53j+4bp1TDHI+tA+4HZMY2BCpVR/KLV223t78zc/GWt7eyQRyFViDEi12XAgP6/hhCo5L11Obza3l945PhqprFT5XD7e3ZiLxslzSzlXDk5m4OlD5X1uKaVOjw/8fKCfBwcH2ZBJsz2T0dVWpVTeONzDotTpm1EHjRVud0iks/DgbnfjKaWKxz074ZF9uUtpDHqwbDx88iL47avhQ+dLX3KXO0OVUmfuHMcLU92DsKXd7ZjFpiPhtlR/wJMkmzqHixu5NJiB/jwFg7OOEmPytYPYWkfVljQxRqnDHj9QHEmF5SQadNzGEVh/yN14xSJj3SfGgCQhREtsi6Bv4dnWfB/F2NnTA51Jt8/6c+rdb6oZqUnV0lrUlVQWtnRAokwSpU7kkX1ux6sKw8Imt2MWm66kPAfqtEMpNVoecHEkylsrK7mpopJzQ2HixujitFIqL/TaowrCrDqoOXWbwlF58iC05iCQopQqfANp+PIa6M1xu4tYCJY1wxevgjVvgY9dAOdOkCpYSqn8GheX0uQuPX4ABst4lyDIItXWDjctcYZNr5X3qxiksnKPyQdXLbzylhjjaBzNi1HqiMf35/sI1HMtHgdxh9X6D/ZBWxnGNTK+JOO6Nq7CbZvNQmCRRIhysb8XWvpxujrfXCntPcda0JN4aIXD+EHbgCYvADy01237W8/AyknuxitGnUnY2ZXvo1BKFSNjDFODQc4JhXlzPM7PG5v4RUMTr6uIM8ErsYmZUqrgldg+CVWsJldDpdtWj/x1X3mXuFSqnFngwT1w6xZ4xaLctl0wRhbpptXCP10Kb1gG9+6CXz4DD+zJ3wKqUuVueq0kr7msRre+xW2AtRgNZGBXt7T1cbWzdkIV1OVhMWK0rIWUX/zzy54cJ40qpcbO+jJssVPoFjRKe0BXDvRJNdxyY21ukpHrYvmrDJIr1kpbtXKR8aWFnG/dfdYMUsFw0xhXhowE5Pu6fF7pSEi7qXK3u1sSORor3IznGVhQxhVjLFIxZo+eW6oI9fo+mzJpEg5397RnfQbLJAXRt5aNmTRrU6cunWuAqDHEjEe95zE9GKTJ8wgM3ejM0K9hYGk4zLxQiEujSb7d18cjqUEcFclVSqmT0sQYlXcBA1OqIebwbLQW1h4ozwCSUkq0D8B/PwbnToKZtW6DTScS9GBug+z6unEePHMIfvgU/H4T9KaKfzFVqWIyvdbt3AKkUkq5J8aA7NQdSLtbWGqqKJ6KMf2p4t6Ba8l9NTWl1NhoHZCkCVVY5jVKm0BXDvZKIkC5sUj7QtfqohAqtcQYYHeZLVbv6h5KjHE45ux6h4ONUDggsQOXegbhkN4bSPtS3cRVYowB5tZDyJOxy4218rnTBHtVjHZlM3y2u5sdWXcTC99Cty2Pi4EPPDg4yJd7Tz3ZMEiLkgCGkIGYMUwNBLk2FuO6aIwGzyN4VIA+YgxXRqLMC4b4THcXtw8mizreopQqDpoYo/KuKiI9dV0uWncPwr6e4l64UEqdGQvctwu+/jD865Vj20s+4EFTHC6dDpdMl1LGv9wAd2yHdS3lWQ5dqbE2rcbt5z47FFzVucWRxBhXJecDBuY0yK/ZAn6BLaVRBazv1Bu9lFJFYE+PJl0XGs8MJcY4jG3s7y3fRdhUDn7uqohsZiglqSwc6s/3UYytXV3uk9Wn17odbyQiQZjhMDHGWuhMQFue2mYWkuHKQudOdDdmXUwqXe7udjdmsbBW2yip4pWx0Gl92v0ynFA5kraWgVFV3LGHg2e7s1keSA3y3b4+3l1ZxfWxGFWed7hFcsAYpgUC/GttHa0d7axNa8BCKZVbJZkYEwoZFi7MXT327u4sO3fqBdqVipC7DP5hLX1SMlMppb67Fs6eAK9fOjZVY4aZof8xyO6zj14Ib1wGf90L9+6EP26BbZ1jdzxKlZvmSgg7nOl2JnVuMexgHyQcJogYA1NrJKkwW8CLvNZCIge718eay/dOKZU/rf2FnUxYjqrD0BBz+8yxYjL85zXl+V7Pb3Q/ZjRYeq2U2gbKr6rQ3h73iTETq9yONxLhgDyzuOJbSaYrt/PheDK+2wQWYyR+PS5epokxSAUzpZQ6XTuyGT7X08X+bJb3V1UROmrCbIyhyfN4b1UVH+nq1CQmpVROlWRiTHNzkFtvnZOz8f/0p27e9rZdORu/3Aw/WLh0sE/66iqlVG8KPns/jK+Ey2e4LW0+GgYJtr1kPlw7Gz54Pty9E/5vvbR+6xksz92gSuXCcNKty497S5+00VFwYKhijAVcrf1Nq5Gd9oWuFCrGlEJyj1JK7ku6+FlYGiugKux2zGXN8qXc8AzEQ/k+Crda+yV5t5zs7nZfxXFSteMBR2BCJUQdJmr5FrZ3uRuvmGV82NHl9nklnoP4dbHwLezTxBil1BnqtpZv9/cyPxTkhdEY5qjkGM8YVoYjXByJ8pvEgFZrVkrlTEkmxgQChgkTcvekW1dXYttL8iwegibHFWM0MUYpdbTN7fD3t8N/XAOXTR/byjHPNbzTaGoN3LQM3rAM1h2E3zwLa/bA04egpcxKYSvlWlUY6qNuP+ttidJIinChIwF9aZxGmqfVuG09kQsWGCyBpBJtvaJUaTjYr4kxhaaxAiodJ8Yo90qtYkx7ovxafbYOQDoLOAz9jo/LtHYsX8tpNW7H861U01HyWhzoA993tzkqFxs7i4UdqkaklFJnqt9avt3Xx8pwhKbAsZOyGmO4NBLhzmSCnnLL+lVKjZmSTIxRxSUahBqHna+sha4k9OmubqXUUda1wAdvK4zkGDjy/QNIq6dlzbLA8eQBuHcX3LoVNrS6LxGtVDmIhaAy4nbMvkEY1IQCQBYMXCcgj6ssjooxpZBUotXJlCoNXUmdJxaa2pgsnKrCFspTBdFc6U6WX8UY30rFVVexRGMkYSoeGkr+HiMu2yhBbuboxSyRlkqJrhIWo0Gocxi/LiZ6bimlXNqTzbA+neLyQOyYPzfGsDAUptrz6CnkPttKqaJWkokx2axl9+7RZ0V4HgQCEAp5RKOGigoPbyhC396e4de/7uKee3p58ME+14dc1ipCbndVZS10JMuzB7dS6uTWtcDbfgf/cAm8YqEEvvKdIDMs4MGkKphYCVfMhA+vlgoyP1wHD++D9gFdlFdqpGJB960MelOlkRThStuA2/Hqo4W/g9va4j8HfKsL6UqVimS6/BbDC11NRJJzVWELFfh8Y7R6y3BTmLWySD/FYcWVoCeJNsWcGONbiRsokcjIpklXMedwAGqjY19ZqFAktHqqUsqRTt9nUybDZTy/CPHMYJAq4wFFHnxRShWskkyM2bs3zYwZ60f1bzwPYjGP6uoAU6eGWbAgyuWXV3PBBXGmTg3jedDWluG223poayuBGuoFwiBtlFwuTKez+iColDqxHV3wvj/BM4fgvSukfHGhJMeAHEs0KF83zoMb5sLmDrhlA9y1E548qDt1lDqVipD7xJiewdJoo+NKW7/TTkp4Bpri0g6gkBV72xJdRFeqdCSz5bkwV8iqIzKHV4WtkJ79XOhNlee1oCPpdrzAUGLMvjFsF+O6LY+1hT+XHkuJNPQ7TBwzRs6RcKD8Ni1ZJNFIKaVcSANdvo9vLYHnTMzCQHUxlBNWShWtkn1k90cZtPZ96O316e312bcvzUMP9fPzn3eyalWcf/mXiaxaFedv/7aJYNDw0Y/uHfX46sTqYu4WVUDKw+uisVLqZPrT8F8PS6uiD5wvrZUCpvCCpMbIcS1ohI9dCG9cBmsPwm+ehd9vdl+xQalSEQ64XZiyyG7DYq8W4lIugu7FUJq86BNj8n0ASilnUllNdis0lWGIlFg1ElX4kpnyvBZ0Op6LembsW6HVOm79anH/uhSzZAYGHFc5iYfKMzEGW4Y/s1Iqp1LWkgWeO3U2xlBtSqzvpVKqoOgV5iT6+33uvLOXm27ayY4dKSoqArz97Y285CW1+T60kmGM7KpyKZ3VxBil1KllfPjzVnjVL+CTd8nOsEJe8Ax4Uir6hrnwtevg/jfDv1wGc+vHPoCnVKFznRiDlYS6dAFfI8Zap+NdugztwCx02SI/B8pw3UypkmQtpDL6mS4knpEFU93gqsZasgyrOFjct5DyjLRjHUtVjuOhWStVLpVIZtxXOakISdutcqTVU5VSLkWNOWHVBr3cKKVyqUyncqOzffsgX//6IbJZS3W1x5ve1EBdnW4DciUXD4J9ZdhjWSk1ehZZ3P3yg/Din8H31sKh/sLecWcMxMMwvxE+eRHc8yb40lXwwjnuEw2VKlahAEQcV4zJ6A65Yww63p1sgGrH7a9ywS/g+4NSqnxYoMjz9EpO0JMF00KrQKlKX7pM56gpx6tmnoHYGG84ycVGQZ2rHpG17jc/lWtijG81GVcp5U4IqPU8vONMnH1r6dV2HUqpHCrDqdzoZbPw8MP9HDqUxhjD3LlR5s0rgi2tRcAAlY4fPK3VVgdKqdHxgccPwEduh7f+Fm7f7n7RNxeMgQlV8K5z4Vs3wLdvkIoyY73TTalCE/Skaowrfg6CqsUuF3OtiiJIjCnw24JSSqk8CRjH1eqUUiflupKjwe3zw0i4rvyqsdBj+b77Z7hIQKr5KqWUOn01nsf0wPEnzr3W0mM1AKeUyh2dyo1QR0eWffukMWlzc4ipU4sgcl8kXAePfE2MUUqdpu5B+OMWeOUv4DW/gr/ulVLEhZ4g4w0lyLx8IfzkZfDH18K1s6E+JgE+pcqNZ2SByhVNjHm+XPSYH+vFiNGyaGKMUkqp4/MMRLW9qVJjxnXcz5ixrwQScvz9NBZ6rKx13wY16GnLPKWUOlMTAgEWh48/cd6RydBX6IF4pVRR0/0sI5RK+SQSMpuOxz1qago8cl9EQo5fSh99GFRKnT6LJMj8+lm4eye8fAHcOB8unQ6VBZwTaZBgXmUYLpsBKyZJ5ZufrIc/b3Xfg12pQuYZtwFL37rflVrscjHXcr04oJRSSo0Vz0BQF0uVGjO5aCHlMrF+JIKO46EaCz1W1kLG8dpqQBNjlFLqjHjAS2IVTDpOxRgLPJ1O0a2tlJRSOaSJMSMUDBrCYZn5GqN9o10xjnd0g1R20MUrpZQLXUn47lr401a4aCq87Wy4cKqUzy30+0A8DC+eD6unwF+2wf97BB7dL8EhpUqdh9uApc3BbsNil4vA+1jv0lVKKaVcMWh7DaXGTA7ifoaxT3hwnUyniTHHyvrun+E8o1V5lVLqTFwSifKyWMVx/1uf7/NEKsWAVoxRSuWQPraP0PjxR9onDQ7aw9Vj1JlzHTyy2u5AKeWQBfb3ws3PwIt/Bi/4P6kms79XdqkV+ly9qQJesxj++Dr40lUwvVYXn1Xpy8XHstCT4cZaLi4jBX45VUoppU7IGE2MUflRllPUHLU9Guu5qOvvp5VMjmU0iUUppQpGzBiujUb5dE0N9d7zb+LWWjak0zwwOKixIaVUTmnFmBEIhw033lhLc7P0vevpydLensnzUZUO1zc6Y7QUv1LKPQv0p6W90oN7YNVkuH4OXDMbFjYVbrLJcGWu+hi8fxVcMh2+8Zgk+nQP5vvolMoNa6U6kqvq5F6Ogu/FLJyDrqIZ3eWqlFKqSNnD/6PU2DrO2lJZcN2W3TL2FSJdb+rLxfy8mAVykLCY9aXNrlJKqZGJG8PiUIhrozFeGqugIXD8m1UKy08G+tnva2BIKZVbmhhzEsZAJGJ461sbefObG/A8g7WWAwfS7NqVyvfhlQRr3S+CeMb9A7JSxUZ3xeRWKgv37YKH98KPnoKLpsHrl8C5E48snhdidQnPwPIJ8IUr4ZJp8A93w46ufB+VUu75uA1YamLM84Vz8BShrTCVUkoVq+GkXKXGmuv25MXC9Ya4fHyGNTEmtwKe+2e4rNUcSKWKTYPncX00xiHf7UU3ay2PpVJsz7rbQD98S/cA7yTRfe+ov5vra5IBxgcCnBMOj+jvh4Eqz6POeCwIhZgXCjEtEGRSIEDgBMFyay1/SCT4UzLh7sCVUuoESjIxJhIxLF9+/D51IxEIQHV1gKVLK7j++hrOOaeCaFQu2tksPPRQH5s3J10dbtnLRV9gfRhU5U7LeI+NwSysPwTPtML318KFU+Gms2DFRJhSA9ECvMsapHrMqxdLksyn74Xfb4KEFkJTJSTruw00a2LM8+VirjWoG4OUUkoVKYv7Re50Fg71Q1Ln6U71l9g+t3KtmJyT6oVjnKQ96PizHdFY6DG8HFSMSWe1YoxSxWZSIMDfVVU7TyBJWsune7rYPjC6i3mNMTR4AUIGghjCxlDtedQYQ63nUeN51HoeS0PHT0SZEAjwnqoqdmUydPo+Pdany5evAWtJW8hgSVnLnmyWM721ecCNsQpeGBv5eqsZ+goM/Xtzkt2jaWu5O5nki709JKxeYJVSuVeAS3Znbvz4EA89ND8nY+/aleJb32ojnc7J8GUplYOKMZoYo8qd9pYeW76VxJLbt8NdO2BRE1w3R6qyrJoMtdHCqyAT8KQF1H+/AOY1wNcehi5traRKRNqXQHPlyDa0nJLRxJjnycVcq6/EFqqUUkqVD2vdL6q3JeCf7oFH9rkdt9zt7Mr3EbgVDQ49a5bZWpLrhCDfjn0SWq/jua/GQo8VMO4rKiWzY59ApZQ6M54x5CKck8We1rg3xCp4e2UlVcYjbgwxY/BGETSu8wK86ARJKmlr6bc+/b6lw/d5ZXsrvWeYbGKMIUhuFpIz1vK7xAD/1dvLvqzulFJKjY2STIxxzQ7dPFpaMnzqU/t46ikt6eWS6906xkBYF69UmQsFCi8Ro1xkLTw1VEXmR0/BnHp42UJ40VyYWCWL64X03jRUwEcugHFx+Nz9cLAv30ek1JlLZd1WHxmuRleGaw4ndHgRxhFroU+T85RSShWprIWE6w1UFvb0SIVKpU4kUqaR3VjI7Xh5SYxxPPcdbh2ka4si6LlPoEqmNTFGKXVmGgMe0wJBgjkIDoeModYEqPWgzvcpxHxJay0W6PB9/negnx/399HquM2VUkqdTJk+Po2MtZbBQUtbW4ZHH+3n3/+9hYce6kcrerljgR7HiTFBD6ojbsdUqtjE9Oqed1kL+3vl64Hd8E93w1WzpIXRknEwuVpKHRdCkkw8BO86F8ZXwodug909+T4ipc5MKuu2PZgxUn0mHNB2P8MaY+7H7NHEGKWUUkUq40O/48SYSFBbo6hTi4clebucGKAu6nZMPxfJbafQ7Xju6xlpm3xAN7sAkshf4aiC6LCBjCbGKKXU6bDWMmAtB/0sDw0O8r/9fWzOZNAQm1JqrJXk0ml/v89Pf9px2v/eWkgmfbq7s+zeneLppxOsWdPHwIBmxLiWi93BIU8eBJUqZ9Fg+QXHClnWQmcSbn4GfvssLB4Hl06HK2fCyslQG8lvgowxEDTwsgUwkIYP3gbtWhxNFbFkxn1FOk2MOVb9yNtLj1hH0v2YSiml1FjI+jKPttbdvD4c0NYo6tSqHC/8F4tax3E/37pPbjuVtgG34xmgThNjDosGZROQS/0pSOvzoFJKnZBFkmDSQJ/v0+n7HPSzbMtk2JhO80QqxbOZNJpjqJTKl5JMjOnoyPDe9+4+7X9vLWSzUi1mcFCTYXKt0/EiSCiQm8UapYqJ64d/5c5gFh4/AGsPwk+fhtn18PKF8IqF0BDLf6ulVyyEfb3w+fuhz3FigVJjJZF2f/5WRWTndq9+LgCpGOPyUuVbaHe8OKCUUkqNFYvMPdK+u2SWcEArxqhTqwoXRhXSsWSM+4oxWQvdY5yk3dLvdjzPSExBiVgQKhzGxqyVCpcpTYxRquBY4LZkgk2tY5fh6AO7s6MvVfzzgQHuTw7mfENrFugdReuLFPC+rg5iDo7MIq9PyloGsfT7lm7rM6CtOJRSBaAkE2N8Hzo6dJZaDCzyIOhbeYBzIeTpg6Aqb5GA7IxRhc1/Tqulz98PL5oLr1oMi5qgsUJ6hI8lY+Tcee95cLAX/vsxLROsilN/2n1bnuqw7to+WmPc7XgdSQ0yK6WUKm7dg5Kc62q+EPKgJiqJqLqMoE6k3nGycrGocxj3s1aee8c6MeZAr9vxjCbGHCMWkqqfrqSy0JXU67FSharN92nzC38n04FslgPZwgt+WOCZ9BiXTlNKqTwY4yU3pZ6vLyUtD1zxjASPgnp2qzJVEZLKSeW2a6yY+RYO9sG3noCX3wzv+iN84zHY3T32x2KMVMb40Go4a/zYf3+lXOhPuQ9sV0V01/awQA526R7qk2uhUkopVax6BiHhMLZhDDTHNbahTq4+Vn7P/hUhqQbiUn8KkmO8TrnPdWIM0KAVtA+Lh91uGksOJcYopZRSSqnipY/XKu8GM24fLIyR8v7VEXdjKlVMhtt9qOLUmYTfPAsfuxNu+Cn8y72wvVN2J41lxckp1fAvl5Vvz3pV3PpS0JFw+5lprHBbiruYNQy9Fi4XYfb2aGKMUkqp4taZgAHHG23HV8mmB6VOpKHCXQXmYjGx0v3PfKDP7XgjsbvLbfWRgAdTahwOWMQCxv15kkhDq7Z+VUoppZQqapoYo/KuPw2tjvvqTqiSXTNKlaOaiPvdU2rs9aXgqRb4p3tg5XfgE3fCo/vlz8cqQebCqXDTWRJUUqqYZC3s74OUw1Zg4ysl8VDBpCr3SUK7uuV9U0oppYrVoX7oddzKcWKlVoxRJ1cRcl/Jr9BNq3WfGLO3x+14I9GbkuuGK56BmXXuxitmQQ9mOH4t+lNS5VIppZRSShUvfbxWeTeQg4z7cfHyCwwoNawmqokxpcQCbQPwHw/Ba34FH71dEmRyXVnBGIiH4DWLYZYG11QR2t8rVelcqQpLRToFzZXuE2P2dEPWYSKTUkopNdbaBmSh26WJVRDSyJ06CQNMqMz3UYytydXuE2P2O25rNBJpH/Y4TMgxwPi42/ZBxSrgwVTH1XMSGa0Yo5RSSilV7MpmqhwIQDzuMWNGhLPPruDssyuYMiVMdXWAqiqPVMrS25ultTXDxo1J1q1L8Nhj/XR1ZUml7Ji2ryg3/Sn3FWPGV2rFGFW+GmLa7qMUWaSl0jcfh1u3wisWwrvPk5ZHgRwFy42BcyfClbNgW6dWc1DFZWeXBC9dtVY0RnYdekZb/oyvdJuA6Vu9xiillCp+nckjrRxdtRucWa+L3OrkjJH2OY8dyPeRjJ0pNe4TY3Z0uR1vJAYzsL0DzpvoZjxj5NmnqcJtwk0xCnowzWFijLXQM5iflltKKaWUUsqdkn+8DgRgzpwo111XzatfXc/y5RUEAqcOUlgLra0Zbr21m1/+spP77uujt1e3seZCXwr29roNHsVDMKNWF69UeWqsgHg430ehciVrJWj3xTXwiw3wiYvghrlSKcvVNfRo4QC8ZTn87GkJ9CtVLLZ2SB94l+Y3yk7McmaQXbouEzA7EhpkVkopVfx8Cxvb4AVzIOhowlAbkdYo+/JQzUIVBwPMrs/3UYyt4XifS1va3Y43EoNZ2OT4+9ZEJYm93BNjogG3rZQssK0Dkg4rkiqllFJKqbFX0gVZAwF4wxsa+MEPpvOFL0xixYo4oZDB8wzGnPzL8wzNzSHe9KZGvv/96Xz+85OYP9/RlmN1jLQP+3rcPlwYA+dM1JLDqvx4RhIktGJMedjRBR+4DT70F3iqhZxVN1vW7G4Xm1Jj5UDvkV3brixtdh+ELzbxEEyvgVDA3ZgH+6Ar6W48pZRSKl82trpvDbis2e14qrQYA9Nr830UY6cyLFVTXU7JM7609Rxr6axUuUxn3Y3ZEJMk9nI3o85d5VCQZ8pn85A8pZRSSiml3CrZtIFYzPCRjzTz5S9PZuXKOOHwkR/VWks2axkc9EkkfAYG5Ndk0iedttjnrKA0NoZ45zub+O53p7N4cXSsf5SysLvbfS/u86dApORrIqmRKpd1zFgQJuWg37YqXH0pqebyql/CvbskqOdawMArF7kfV6lcSvuw7qDbMReP08TD+gq3uy9BFiLaBtyOqZRSSuXD04fctwY8WxPU1UkYYG5D+cQ8JldJ63SX1VL39UKf40qTI2GRyi6HHLaXr4tJlalyOR9OZMUkt6+Bb2FtGbUrU0oppZQqVSWZNhAMwuteV8+HPzyeujrZzmqtZXDQsnXrILt2pdi5c5A9e1L09GRJJCyhkCEW85gwIcTUqWGmTg0ze3aE5uYgxhhCIcP558f5xjem8bKXbaOlRWsnurStE7qTUunClXkNsktiQ6u7MdXYcd0CK+xwZ3shqwzLTn5VXrJWSjDf9Gv492uktZLrxMALp8KESm13oorLmr3wprPcjVcRkqox9+92N2axaYi5LdfvW9jepYkxSimlSsOGVqmC5jKRdsVE2QCR0DCUOoGmComntThMsChUU2skMcalTW0wmKfP155uaS8/yVGVl4CBeY0SG3K9AbGYrJrsdrzBrCbGKKWUUkqVgpJMjGlqCvK+942jvv7Ij/fss0m+8Y1W7r+/n61bk/T2nnhLfTAIEyeGOeusGC97WR0ve1kt8XgAYwznnVfBW97SyBe+cDBnLSvK0fZO6ExKaUpXuz48Iwu5mhhTfKx1W0oWyqd6UDxcXmWU1bF298An7oS6KFw+w9311BiojcJZ4+HAVjdjKjUWHt0nOzFd7Rb0DJw9obwTYyZUSZKcK4MZ2N4BKcf3faWUUiofUkOLpxOr3IxnDDTFpWrdo/vdjKlKizFQFZGEkXJIjJlULVVRXNramb+56P5e+XIVDzUG5taXd2JMNAgLm9yOORy3VkoppZRSxa0kWyldfXU1ixfLU5LvW+65p5c3vGEn//3fraxdO3DSpBiATAZ2707x+99389737uajH93HwID8m1DIcP31NUyfHs75z1FO+lKSwOIy18ggVRMC5V4/tAhZZDeGK8bIg3E5qI+5b3GhisuWDvi7P0s5aJeqI7BknNsxlcq13d2wtcPdeAEDF00t33Z1AQOrp0DIYRW2nkFY1+JuPKWUUiqffAsP7HE7ZmUYLpjqdkxVWmqjbiv6FapIQKpDxx1WZPItPNvmNgY1Gr0peKpF2sC6sqQZGircjVdsFo+TKkou2209uMd9mzyllFJKKTX2SjIx5rrravA8g7WWQ4cy/OM/7ufxxwfIjLIsprXQ2+vzrW+18Z3vtOH7FmMMM2ZEWLAgmpuDL2P378JpFR5j5GFwsS7kFh8LScdlbF2X2i1UZ42XMtuqvG1og0/fC/0Od4hFAtK7vlySzFRpSGbgAcfVXeY1wswyTUAMeXDtbHfjWQvtCXjyoLsxlVJKqXyywIO7IZF2N2YsCOdNdJsMoEpLdUSe1Uo9eXu4iqnLhIfOBOzodN/OezRcXzPqonDBFHfjFZvVU+RccSXrw3075VellFJKKVXcSjIxZt68I7Pfxx8fYM2avjMaL5223HJLJ62tslJfWxugqUkjEq49sBsyjh9EG2NwyTS3Y6rcs7gtY2uA5ri78QqVZ+D8yW6DRKo4+Rb+vFV2NblKOBwu414TcTOeUmNhMAuP7HMXxDRG7ifLmt2MV2ym1sCCRrdjbmiV5BillFKqVOzrhc3t7sYzRtqClGtirjq1oAdz6iVBppTVRmGx43n4/j5pZZRPTxxw2/bIGLhmlrt2ssUkHoKzmiHmMGzf0i9VSLVgjFJKKaVU8SvJxJiamiP13R9/vJ+sgwX2gwfT7N4tTymRiCEWK8fHi9za0wMbW92OWRGCi6ZBYxmXEC1GFkg4rhhTEyn9ShdhDy6dnu+jUIViXw/8bhP0O9x51lgh/euVKha+hfWHYFe3uzEbKuCcCVI9pdxcMxvCDtsoAfxpi9vxlFJKqXxrG4DHDritiLugUarGlHpFEHX6FjZJ+5hStrAJJlS6G89aab26t8fdmKejPQH3O65yecFUaCiTyslHm1Ij1cNdXivXHZQEKqWUUkopVfxKMqTf13dkW3B3t5stwuk0DA7aod9bUinNE3ct7cMd292OaYyUD12q7ZSKim+hO+mulK0xEA/DuBKvGrN8Aox3GCRSxc0Cd++Egw4DOLVRqAy7G089hy505MSWdnjmkLvFKc/A6qnld72tCMF1syHg8DztTcFdO9yNp5RSShWCnkF4eC/0OUxQjwThxQvkfqzU8cxrlOp+pcoAL5zrNuEha+HZVklmy7dbNrpNpqsKw7Vz3I1XDAywqAnmO6xwmfHh8QNwqN/dmEoVM2vR8klKKaWKWkkmxuzcOXj49w0NbkpERKOGykp5uXp6srS3Oy5nocj4cM9Ot311QRauXrqwPHd2F7OeQRhweC5UhWFSlbvxCtHVs/Q8V8fa2iFloV0F2CJBPceOlnHcY1xf29xoT0gw02WLvnMnuG8pVOiWj5ddui7b9T2yrzAWIpRSSinXHtsP+3vcLnRfMg2mlXDigzozFSHZGFaqVYWqI3DVTLdjJtLynFAIa7yP75c2bK5EgnD9nPJKpgsH4Pq5bjfzdCak1ZXrZ3+lilnG8UUz5LgqrVJKKXUyJbkEc/vtvdih6MPKlRUEHeTGTJkSZsaMCNZadu9Os2XL4Kn/kRq1ze3w9CG3YxoDr1+i/biLTX8auh1+zKojpb17qj4mgdJgSV7V1elKZWFjm7vxIgE9x46WyLgNokYCWjQmF3wLt26FzqS7xal4GF67xG31lEIW8iT5cqLDBNOsL+3ekpprrpRSqgQ9fQiecdwquioM71tRPvMPNXovXuC+7WWhuGoWNDmuAtyXgof2uB3zdLUOwG1b3Va5PGeiJLeXi/GV8OL57sazFvb0wIOO21wpVcws7p/hY272tSullFIjUpLLW3/6Uxe7d6cxxrBkSYzVq8+s1n00anjNa+qpqQmQzcK99/ayeXPS0dGqo+3rgYf3yWKJS1UReO8K3Y1fTPpS0OPwY1YdgVn1pbt76ryJMLfB7U5+VRr297pL3giY0v0MnQ7XwYDKsL6+ufLEAWmn5NIL58LkardjFqpJ1XDlTLc7uXZ0Dc35CmGLrlJKKeVY2oefPS2/unTDPGmhq9TxLGyEpc35Pgr3wgG4Ya5sJHBp/SHY2e12zNPVl4I7d0j1ZFem1cCl08snFvqaxRL7c8UCd2yHQ1rhUqljDDqOhVVpy3allFJjqCSnxnv3pvnWt1oZGPCprw/y0Y+OZ/bs05sZh0Lwjnc08rKX1WKtZefOQb7xjVYyurs1JwYycP9u6HKcd2SAF82DC6e6HVflTn/KbUAgFJC2Fy4fkgtFJAAXTYPmM8sBVCXK5QNr1kr1DSWSjivGNMYhUJIzs/zL+PDTp92OWRuFNy5zO2YhMkhZfpe7Ta2FJw/ClnZ3YyqllFKF5o7tblujGANNFbL4G9Xd1eo4gh68YmG+j8K9RU1wzgS3mwjsUFXJQvL4AdjU7q5qTCgAL10A4xxX2ilEE6vgpQvdVmDN+PDLDQ4HVKoEWOt2k5gxGs9WSik1tkpy+WVw0PI//9PKt7/dSiLhc8011fz2t7O46aZ6Zs4M09gYpKLCIxg8trqC50EkYqitDTB5cohLL63kxz+eyec+N4mKCo8dO1K8+927tY1Sjt21A3Z2ue3FbYzs6n7vCimtqQpfRwIO9bsdc9n40gwITKmBl8zXFjfq+OIOd16ks9pb+2h9KZxmxkyshKBWjMmZP2yGrR3uxgsYeOWi0tyVe7SqCHzofIiF3I3Zm4I/bpb2VkoppVSp6h6EH69zm1ge9ODlC+GiqdqCUz2fZ+CqmTCnPt9H4k7IgxfMkQq5LvWk4NYtbsc8U1vaJaHO5TP3WeMlma6UBQy8erFUTHJZRfmendIWTyl1hEU2s7pigKk17sZTSimlTqWo9phceGElZ50VO+nf8X3IZi2plGXjxiQbNyZZsSLOwoUxvvvd6ezZk2L9+gQ7d6ZobU2TSMjfDQQkKaauLsikSSHmzYuyZEmMSERWmjs7M/zP/7SyZo3jlXr1PG0D8OtnpTywy0CPZ+Da2fDiefCtJ7TqQaHrTMruOt+62xU0t16qxmwusR3q18+Vn0up42k8+W1zVPrTMJh1N16xa+lzWzFmdsNQqxqtSpcTnUn4+TPw8QvdVOYxRhYdXroANrWV7mfjVYtg8Th341kLu7sLb4euUkop5ZpvJbbxhmUwvdbNmMbIAtKHzofH9muSqTqWMdJC+prZsP3R0mhZOb5S5tsuW3oC3LsTWgosxGuBn6yHt58j1aFc8Ay841ypnumyglUhmVEHL1/gdlNQMgP/t959+2Slip1v3bYXM0Zj2koppcZWUSXG3HhjLR/4wMkj89aC71syGUsmc2ymeCBgmD49wvTpkaP+/vBTojlpVnks5vHmNzdw/vlxfvKTDn71q67T/0HUKf10PXzgfGhwuKALUBGCj1wAD+2FdS1ux1ZuZXypHJTKuisTHQlKS60/bC6NABFAYwW88xy3u2JUaZld7y7JsGcQEmlHg5WAA31ukyznNUDYccBXHZHKwu3b4LVLYEatm+tmJCg7MH/xDDzTeubjFZrptXDTMvcVyX7zbOEtRCillFK5sLVD5h9vPdttG5jLZsDrlsDXH3U3pioN8RDcOA9u2Qj7SyAR4trZsMRhkjZIJdS7dkBvARYEf7YN7tgmFVBcxXmm1cBblsO/PlB6FWADRuJ8yye4G9NaqRTz8F63G2GUKgVZHw72uRvP4HYjjlJKKXUqRdV4wxhJbjnZVzBoCIc9KioCVFcHqKo6+QqTMWbo6+TfOxr1WLgwxkteUssrX1nn8KdSx7O3V5JjclHVZXotfO06WRRThW1zu/tF+BfNk97DpSDkwd+uhJl6SVInMKkKJlW7G699QJJjlNjT7bbtX2OFBgRy7ZH98JdtbpMj59TDP10qybelpCIE7z4XzpvkNvlyfy98+wl34ymllFKFrDcFNz8D+3rczhtDnmz6uXKm24QbVfyMgUumwwtmF3+7rclV8LEL3VeL2dwOD+wuzA1TWQv/9bC0YnMl5MGbzoIrZhT/OfFcS8ZJRVBXG+pAKoH+5lm3bXiVKhW+lTmNSzPrYbLD2KVSSil1MkWVGFMIjJHkG5VbqSz8/GnY63iiBRIkWDkZPnmR2xYjyr2NbTDguGxpbRTednZpBANWTZZdRFphQp3IeZOkBLOLRW1rpcKDywBdsdvT43YHmUF2RKrcSWbgf5+EjoS7MY2BG+ZKy6FSuLcMu3gavHGZ23tM1ocfPSVtyJRSSqlycf9uuGun43mjkUWkz1zmvpqGKn4hDz602u0mibEWCcB7V8IUxz9D1odH9sGGAq72uLFN2rC52ixojLQb+tuVshmjVDTGZIOCy2rjw21fb9lYmIlTSuVb1nFijDEwrgLOGu9uTKWUUupkiqqV0t1395ItgFnp0087XE1RJ7SuRUoOv+ksCDhO4QoH4FWLpfLBx+6URBxVeLZ1yGR7YqW73eqBoQXMn6yHTe1uxsyHhhi8bwXMrM33kahCFQ3ChVOhzlGQKO1LgEh7bB/R0gedCZjgsArVVTPhs2HZXaxy47ED8PvN8Jaz3N1bIgF4/0opuf3ofjdj5tO4OPzjxTC+0t2Y1squy99tkl2YSimlVLkYzMLXHoaXLoCqsLtxjYHzJsJnL4c3/Bq6ku7GVsVvdj383Sr4RJHGvFZPgZcvcN/ScyANv90EiQJ+ru0dlFatV8yQxCAXzywGuGImvOMc+Pz9xd8iKBKANyyDy2e4rW5pgV9tKO54oVK55Fup9D+Qdlc1tz4GqybBbVsl9qiUUkrlUlElxtx6aze33dad78PA1xv0mOhNwQ+ehKtmuXsQPFplGN6zQn7/2fugQ4NIBSftS8uL8ya6G9MYWDQO3roc/vlemcgXm0gA3rtCAquuk8ZU6Vg8Dl4019050jsoi/7qiLQPaw+6TYyZXitVY36xwd2Y6lgZH774IFw9E6bUuBnTGFjSDP96BbzrD7C10824+TAuDv91LayY5HbctA+/2giPlUDikFJKKTVa61rgfx6FD57vdqE/6MF1s+E7L4IP/FkqGioFsinoDUthfQv833qZAxeL6bXwj5dI22jXscB1LfCnLW7HdM0Cd+6AP2yGd54j76ULkQB8eLVU5/7p08WZMAWS5POSBdJCyWWyIcCOLvjqI+6q9ShVig72yXVkboOb8YKerP/8YJ22MFNKKZV7RbWk6vuQyeT/SxNjxs6avVK+MlfCAXj7OVJ+eJLDhU3lzu3b3e9kCQfg9UtlB1KxiQSktcUHVmlSzNGm1cCM2nwfReEIB6Rl2Ox6d61dugfhyYOOBisRvnX7mhgDNVFJenNZDlo9364u+NYTbisgeUZ2LP7zpdK2rxhVheFD50tlNZf3GGtheyd8f63uAFNKKVWeMr5s/Hmqxf3YAU/u3V+5Rub/5a4hBvMbpZ1QOTNGEp4/fmFxxT7CAUkgu2Sa+6SYjA//79HimI+msvD1R2Bfr9txayLwqYulGo1XpH1gz58Cn78cmuJuz5FEWl7z1n53YypVilr73bdTWtY8VAHK3bBKKaXUcZX5Y6IqdL6VksO7umVRJRcqw/CW5fDdF0mmczlNwIrhIXhTm7RvcW1CFXz2Mhgfdz92rgQ9eMl82TlVHcn30RSWq2fBr14lZcQXlHkQ1AAvng+vXewuSGSt9DnPxWexmA0nxri8P3lGgpQXTi2v+9FYG8zCz9bD4/vdvn/GwMsWwqcvhcYKd+OOhaAn5fbfeQ7EHe+8tMBXHy7uSjpKKaXUmdrSAd9bC91J9/GNcABumAffvkEqR5bbPDJgZLPTe1fAb18t8xlXLR6K3dwG+NJVMLU630dyauEAvPtcuGmZ+6QYa+HhvXDvTrfj5tKzbTKHzjp+XplZB1++GlZOKq5rhQHOnwz/cbVUFXLJWnhwD/xmo9vXW6lS1DYgFepczmUiQfjbFdJWSSmllMqlMl46VMViVzd87j5prZQrsZCU7Pvda+DVi4t3p/dIBAxMrpbdN5+8CJoLPDGkexB+tyk3iVHnToT/vBbGV7of27WKELx+CXz1Ogn4uQ4SFbvKsOwu+NgF8NBb4Wcvh+vnSBWZcCDfRzd2Qh5cPxe+eKW8Ji79coMGiI7n2RwkDDVWSALc5CIIXhezrZ3wHw9Bp+NWipEAvOtcub+4DtjmSmMFfP4K+MRFUrXIJd9KufqfPu12XKWUUqrYDFeNuXVrbsYPB+Q5//evkcSCUt9MEfKkcuil0+H/vRAee4dUzVk9ReY2+swsjJHYx49eCudMKNwNUsNz6H+42H17HJCY4nfXQksRVQOxSBusP29129rHM7Kh6GcvhxfOkde+0HkGrpsD371RWr66/HxbC4cGpFrMTt0MpNQp9adh7QFIOKzAC1Lt7Z8u0cRWpZRSuaWJMargZS38bjPcugWyOSx36hmY1wBff4HsPlgx0V0f30JQE5GShB+/CH5wI/zm1fCxC93vCnctmYE7tkNHwv3YAU921f3LZYWdINRYIaWEv3Kt+1KxpSbgyaLuS+bDz18BP36pVAa6djbUlXDCG8juqZcugC9cCVNr3J4nB/vlc6ier6Uf1jpuMWUMLB8vSQqlnKhZCH6/WRI2XOZ8GSMLU69ZLIszy8cX9k7MWXVy3Xj3uRANuh9/V5fsdO12nICklFJKFaP+NHz2PtjelZvxjZHE3H+/Br54FZxV4POQ09EQk+e7z1wGP3wJ/O7V8I6zZcNL0NPn5ePxjFSk/PoL5NdCEwnA28+WzVsNOUhqshb+uhf+ss1tgslYaOmTufSebvfPLFOq4b+ukzbMsRw8B7hSEZJNjF+7ThJ6cvEZ/8UzkoCklBqZNXuhy/EzfsCTz/qrFpXXJkellFJjq4CnvUodcagfvvwQrJwsO4JyGeioj8Ebl8EFU+FnT8M3H5OdA5ki6EE8zCCTyVgQljbDC+bAFTOl0si4uOysMgYG0vk+0pF5qkW+Lp3u/r2vCMHrl0p1jb/7s5xrhRInCRiY0yCJHVfPhkrNmB8xY+S9XT1FygO/bins7ILbtknAY0cXpLOlUwGlJiIt4T68WtqEufyYWAu/eVb7bJ9I+wA8cUB22oUcP7i/fqlck/79IegZdDu2EmkfvvIQnDdRvlzeYzwDN8yVylVfWgO3bHS/o+pMBD1ZGPm3K2XRLBeBp2RGdsbft6tw7q1KKaVUvm1sk+SYr1wj8/hcxDfqY/DW5XDRVPjRU/DdJ6A9UXxJAQaZs8SHKoRePxcumiYL+s1xiXuokfGMPBt/+wb4/P3yXDxQAHPTxgr4wCqpFpOrFhr9aYnt7e/Nzfi5ZIF7dkq1m09d7HbObgzMqJPNYsvGw6fvkdeoUC4TBkl4++gF8NoluWlVa63EG7+0RtrtKqVG5qkW2NcDEyr/P3vnHR9Hdbbta2Z706r34iL3bmPcwNjGhd5rIAQSAklIXtpHIJAASUhIQgpJCCSQkEICITRDgIDBYOOGK+7dlixbvUu72r7z/XG0K8lqK1lykc7FT1hldmd25syZc57nPvfTt+OYiINyubvv3bIkEolEIgEpjJGcQWwqgUc+gT9eDI5+tgTWqTAiUUw675wGf90K7+6H3ZV9X3KhrzDqxOAxyyFqSM/JgYXDRUJOVcSE8kxdOXWkHpYdhlk5/bOa3ayHa8eJgMCPVsCKI6dWNKQ2r/K7YhQ8MEcE/M7Ua3c6oFMh0yEmazOyRVBlV6Vwofq0UKy8Km4UCdwzjXgzzMyCe2cJ4ZhB7fsVocWN8OpOGSTqjFBzLfJyd9+WPlIUsBngu3NE3/6z1aKGs6TvOVwLj30Kz14s+t6+7G91qhCovni5KG3wx82wt/LUJiH0KoxOEoLBr03pv1IDmiacpn79uew/JBKJRCJpTVgTooT8RLhvpijt3B/oVeGu8MR8uHUy/HmLeDYfqBZCgdMVqwFSrZBqF66+i4eLuU66/cyPbZxqFEXEup69WDgK/2497KgA/ykYq5l0MDVDuBpfMFy01/5A0+DtvbB03+kj+Ogp/hD8cq1worx8dN+Ww1IQcYWvThELBX69Dj46DGWuvttHb44p2SpigI/OhSkZ/XPfa5qIdzzyiYgLSSSS2PEGxSK6szL79n0VRSyKfulKuPsDeGefXCgmkUgkkr5FCmMkZxRv7RErXO6cBqZ+br1Kc8AlrXl1wpcnwsojsPYobCiGbWXgP4UuMgrCGWJEIoxNgVHJMDIRxqcKEcBAWzn1n11w+xQYltA/QTCdIuoU//ESsa8XtsC+6r7fT1coQF68KAN05WgxueivIOlgRFFAhwi0Ts+EszLg/2bArgrYVi6+dlXAjnJo8J/qo+2aeDMsGAIXj4TLRvXPyikQTlnLDsHWPi4VNNDYWCzaTpajb/snRRHCvTuniX79t+thTZFwOZH0HRpCJPfb9aKkUF8LMCOllb42FeYNhXf2ipXb28r7dj/dHgdCLHv1WFHmaVJ63wbVj2dXJfzgU3Cd5v2pRCKRSCSnAncA/rABRifDVaP7T+ihKGKuOyoJnjxflKv5tEAsBtlQLFw1T/VqbKMKmXFCuDs+Vbimjmz+kq4wfU/EXfXLk0TM4bXdQqi1p+rktYUh8SLGdutkMT7tT6HTwRrhwHmq2/mJ4gnCYysgx9k/iWgdwkXyuUtEDOCVHcJx92QnpM06uGAEfGk8LBref65aIM7psxvFXPAMbx4SySnhjT1w/+y+d/tSFEgwC2e9qenwh41wqLZv9yGRSCSSwYsUxkjOKDxBsUoixwmXjTx5ARJFgaw4kUi6fJSwID5cK1ZbbSoRSeNGP4TCwj0grJ3YpDtSCklVxJdOEatphiXAhDSx6mtSOuQ6wWEEp1kENvozwXWqOVwLf98Gj8/rvxrpCqJt/d8MuHAEvHcA/rwZihrECp3+CKQYVJEwHZ8qaqguHAbDE0UZrN5O/sMa+IJixVVfl3YZSCiKEJjMyRUll1wBqPdCZZO4r9c1i+CK6oVAJBAW9/jJDpgoNLcTPQxPgAvyRWJ7aLyYKPZXP6hpop75i19AvVyd0SWNflF6b8HQ/rnndKooyXNWJvx3P/xqLRxr7pdORXvUKaCqLc8ntTm4Xn4Gl9vyhcQq6glpcOuk/rmv1OYVut+ZAVeMhtVF8PIOWHdMrLYK9kP/olfF+GF0sijNdUG+GDucyDOmOzQNSl3wk8+E0FAikUgkEknHlLrgwY9gWHz/C1ZBjAtGJgmnmmvHiZKg28qFk+amUjhSJ8aXwbCYU55o2VmFVjENtWXc6DSJxT3jU2FiuohvxJshziT+NemkI8zJQEGc+4fmwE0T4P0D8K8dwik5Mjbty30ZdWJx100T4MYJot2b+3lM6g7As5tgZ0X/7ONks7tSjLGfvkCM6fvj3NkMIu45N1csFnt5B/x3nygx3x9xMVUR8Y4Ei9jvNWOF42aytX/7xLAmnMH/sPHMKTMvkZxuFNWLZ8dNE/q+P1IU0Q98a7pwjntmgxDi1HlPzWKxyHimdRxM3xwXO12rC0gkEomkY6QwRnLGcbQBvvsRpNpgdvbJDZgoiqhtbTOKmtZz88Rk2xcSE9RdFVBQJ2pslrtFMtnXHFAIac3/hpsDRK2SinpVBARMepGsSrSI98+KE//mxYtJr83Q8nkHo33wX76AG8aLIFp/YtCJANHoZFHn+sODQgS1rVzYyVY3iUR4T4kkj1Os4ivTIUr7XJAvPpNePfHrqmlCqPXEZyKg8KUJvX+vwYSiCJGZwyhcPyaniRIj4WZxyI4K2FIq7vFyt5iI1fvE6qmG5vu8L+JDkTYSbxYB4ySrCBhOyYBz82B8iggqn4z7P6zB81tEmSBJ97y5Bx48R/Qb/YFOFW3zG9OESPO9AyJAua8KSlxQ4+mb4LVBFU5VZr1oi5bmf21GsBsg2QbZDrGqN9shnk/ZcdDog5HP9G0A/WTjDsDDH4v777KR/ScsNDYLXYclCLHKjgpRO3tTiRhDlLtEYKU3AVqTTohl0+2ivUzLgCX54l+T/uT0HY1+Ufrr9T0nnlCTSCQSiWSgc6gWvvke/OEiMeY/GYtdVEXEHBItQiRz1ZhmUbxbzCX3VolkV3Ej1HnEGCmySCAYbhnvRQQvreMaRp0YR9qa5zTJNjEmyXEKl5CcOCHuV5UWl14YfLGNviAYhtJGcQ0y7L07h4oixojDE+DbZwunym3lonTFllIoaRQxkDpvz0tjmnSijWU6hGPRknxYMhxSbCdvPvvWXvj71oHjuBnS4O19Yrz/myVCTNIfqIqIRcyywMxseOw84arySYFwFiptFAuKXD4I9nC8rzbHXpIsLU5Rs3LgkpHNJV6bt+vP9hEKw2dHRJkWWaJFIuk9nqAovX5hvugz+gOTXsTMn7kIHpgDr++Gjw6J/FC5S8RmTzTsoNCSk7EYWv61GUQ8LM4khJ2ZdpGryXWKOFimQ7gBf/v9vvikEolEIjlZSGGM5IzkYA38v2Xw/CVidfepIBrEUcCqipX8re1Mg2HhPuEOQCAkVlYEwuJ7pVXgSN/sBGEzgN0ogkgD2fnlRKh0wwub4ccLxLnqTyLX12EUApOrxgiHhsO1ovZwUT2UuaGqSQhlvMGW1XUGnQgCRQbVCRYRqEqxiolCbnNQMNMhktB9OeGv8wor2Pf2C9tpKYzpOa3FZ2qzW1RWnBAwhTVRFqTCLb4q3SIg1OAT577WIxLaEbGMP9xy/4c0cd/r1BYXB0ez0M5hEkGgpOYAdZpdXL8sh2gzp6JPWFUEz28++fs9U3EFxL33y8UiIdAfRNpmvFmsyLlurHge7q8WQYHCOtEuqz1CqOIPtTxzIqtZjK36JmvzJN/e7DxmbxaHOUzi+ziTEGhFVu/GmUT/1lFz9AyQVXYVTfD4Cki2CDFaf917kWupU4Rl+eR0cb2O1IkEWZlLfJU0iiSVyy+eM95giyOYRQ9mQ4vgMjtOiIbTbCLJNSRe/O1kJpqCYVGK8M9bzmyRlEQikUgkJ5ONJfDgx6KESX7CyV/8E4lrZDrE10UjxN/CmhDq1nvB2zyuDISaS0prYjwSmdvoVTG3tbaKa0ixS//S6IPfbxBjx2cvEnPI3hJpBya9KDE9PVNc+yP1Yr5R6hJz3+JGMd9oCrSMTQOhtvOLJGvzQq9mQdTIJCGmjywEOlkcrIGfrhp4K/k1hItLnlMkifszNhZpFyk2uG6ciI1Ve+BQjZh7VrpF2yhuFPEQb1DMC73NC4fMevFl0Yv5ZoZd9DFpNhFjiZRLO5l9habB1nJ4eLlIqkskkhNjQzGsKIQrx/Rv/ESniMVFD8wWIs791aKfP1IvFihXNIkFY55AS3w+IuA1tBLuWvRgNYo8jMMkYmBxppZ4WJxJ/D4SB3OawG5qFvQed1yRxc8SiUQiObOQwhjJGcuGYiGO+dUSGJdy+gVd9KoICCSd6gMZQATC8MpOmDtEWKyeTLGAqghBS65TTKRDzeWK/M2BwXCz3bRGcxKaltVzxmahjEHXv8ccCosVUa/sFMe0u0oEqWQ5pb5DVcTkKM4kEs8Rws2OUIFmAVzEfrz1V+v3iIhuWgeTjbq+F0r1Bk0TwdWfrJKBop4Q1oSDy+WjREmlk3EdDToYkyK+NK1ZNNGcsIi2QZpXZNIikGlt/9o6mXEirlUDyRhkVwV86z149VqxMulkPWuMOhiRJL605n4jck2PL9Wo0HaFtrE5wKNTTk0fomniufP3rfDz1WLlmEQikUgkktgIa8KN4c7/wt+uEGLX02GxjKqIRFF/L0qR9A5FESKVt/cKccEvFwthSl+9t80oxsJjU1piIBGRdmRcGtLE31rPLQw6MS49VXNbTRMLmL77kXA/GogEwvDb9cLR4DtnnzwxvKq0OCDPzG6eA4SaBVKREmytYmORciOROadZL2JjcOraRkEd3POBECQOpDmsRHKqqGgSC2Pm5jW7PvXzva0oQmg3PUssUA4fFwuLPJ80Oo6FdRQHO1VxFIlEIpGcGqQwRnLGEtZg2WFhO/z7C8Vqa8nAp9wtygRNSRer4U8FigJ6BfRGsJ2aQ2iHpsHao/DQxy3lN6qahMvN0IRTe2yDgYgAqr+cQk4WmiZWgP34M2GTLANFPaOwHv78BUzOEM4/J3NerSjNlq99FAwfzGgIYeFXlsKfLhHPG516co8hsiLKdho9Z7oiEIa/fQGPrhAuWhKJRCKRSHpGWBMrrm9dCr9aDBPTTv74Q3JmYdIJd9qQBv/aIeIj3z6778QxrYnEQE53oZSGcC750Ur44NCpPpr+pd4nFrOoSv9d9+6IlOIynQHZBU0T7hJ3/BdWF53qo5FIBhbLDouFml+fenL3e6bFTSQSiURyeiCn2ZIzntVFQu2/qURMdCQDny2l8PTnYqWSRLC3Cn7wqRDDRGj0CUtJiSRW/GH49TpRIzgs+9Ne8f4BWLpXPo8GAlvL5PgiFkJh+Od2eHylWLUskUgkEomkd2jAZ0fg/z4Qc145/pB0hVEnyjyAKOX72/Xwzr7BPY8LheH5LfDPHcLJZKDj8otyUc9tBLf/VB/N6YumiYUP9y+D1UdP9dFIJAOPsCZiiTsrTvWRSPqbYcNMnH++g/PPdzBnjpQjSSSSMxMpjJEMCFYVwdffgQ8PCds8ycDnr1vhDxtbahcPVjRNuMJ8/1NYc7Ttuaj3ibrPEkl3aBo0+uGXa+GZDcKCVNI7Gnzw2Kewo1wmM850whqsOwa3vS3EMcHwqT6i0wtNEwH45zbBw8uhTJZek0gkEonkhAlpsKYIvvwWfHxYJPflmFLSEaoCTpMoAwFQ0gj3fyich0KDcNzqDwmx9k9XCdeYwUK9D55YBU+thVqP7C+OJ6yJhWR3vAP/OyjndBJJf3GgRrhPl7lkPzSQefjhdF55ZSivvDKU3/8+91QfjkQikfQKKYyRDAjCGmwtF2UP/rFNJCYlA5sGH/xiDby8Y3AGfSKUu+GR5fDmnvYTfJcfCmoH9/mRxEadF376GfxstRDISE6Mkkb4fx+J+uWDJSAwUMsxhzXYUwXXvy76WU/gVB/R6UOk7NrDy8WzSCKRSCQSSd+gAfuq4da3hWhdxjckHaEoEGcCc6syNiUuuPPdwbdorCkAf98G3/1ocN4vdV5RVul7y8VcVCLwBUWJ6Gtfg7XHpChGIulPwhr8dz/8fgN4pMP7gCQhQcfcuXaSk/WkpBhIStKd6kOSSCSSXiGFMZIBRYUbHvgInvhMTAYHS0JysFLuhh+vhI8GeO3ozihthB+uhFd2dvz3sAZFDeCWiVxJF1Q1wWMr4HcbhJhKcuJoiDJ/P1opxAPyWXTmU1AH/2+ZcCqTjkrCjeyRT0RZQymmk0gkEomkfyhpnu898gkUN5zqo5GcjsSZwHRcXupgjYiLLTs8OOYhkbKeP1wBlU3dbj5gCYbhL1+IOcvOisFx7bsiEIKXd8K334fdlaf6aCSSwYE3KEq7/W2r7IMGIpMnW4mP16EoA3VpnEQiGSxIYYxkwFHrhd+tFysC1heLFQJyLDZwKayHb70Hr+5svtaD4GJrGhypE/WRX/wCAl2seimsG1w2wpLYCYVhaxl87W3402axyk7Sd3iD8MoOeOhjITgaDH3TQOdoAzy+Av7vf3C0fnC6cflD8NkRUd7hxS+kSEgikUgkkv6mwQfPb4brXodlh8QYUyKJ4DC2dYyJsLtSlBt/a29z+ekBOBfRNDHP+s3n8ODHUCydUgiG4bXd8KU3hGuQbxD2F2FNLP555BO45wPhvjUAm79EctpS6xVxk79tleUgBxozZthwOKRLjEQiOfORwhjJgMQXgrVH4dJX4Bdr4XCNmBxJBiaF9XD3B/DspoFv1xgMw5ZSYav9yk4xyeiKwjqol8IYyXFUN4myc9e9Bu/s774dSXqHPywsvf/fssFVVmkg4w7An7fADW8Im+DBcu9omnApe3ajEB6vLpJW5BKJRCKRnCwCYRHfuO41+MlnsL96cAp0e8JgGXYfX0qpNaUuuOO/8Kt1UDPAXCw1DY7Ui0UIj6+Qi4FaE9JgRwXc8Do8tVacp8ESDw2EhKP0TW8KwdRgLKslkZwOVDaL057dKBfhDRTi4lQmT7ZgMsl0skQiOfPpZPokkQwMqprgyVViZdXdM+DSkWBsFrZK17eBRaSsUpkL7p0JaTbx+4FynTVNBETf2gu/WCOcPmKhpBFqvOL1A+VcdERIE8EehYH9OU8ETRMB4p0VIkj01h6ol4GificYFiKk4kb45WIYlSTb6JlOWBPJqe+8D1unwp3TIN0+MK9rpN9Yf0wkVT44KMvzSSQSiURyqqj3wc/XwMojcPtUuH48GNWBOQbpKRHRR0iD5QXw2i5wD4Jyj3YTmLqI7FZ74Oer4WA1/HA+5MSJ35+pbSZynbeXw0PL4ZOCwSNU7yn1PhEPXXsUHpgN84aI35+p174zIm2i2iMWMDy/WSxKkUgkp5ZSlygvXumGB88RDmcDrf8ZTGRnG8nPN8trKJFIBgRSGCMZ8HiCYmXzjnI4bwjcNxOmZoB9EA/IIiKLSrdYUTFQqPXCb9bB50dF0GdWdtdBojOFYBgq3PD056LkTU9WvfhDsLcSzs0VopGByj+3Axp8+2zIigOLfvDe38ejaS1t6LXdIrld2iiCxpKTgzcE/zsIh2uFOGZuHtgMso2e6RxrhCdXw3sH4JFzYf4QsWp3IFzXSL9R3Ah/3SpWetV4Bs9qU4lEIpFITlcCYVhVJFxEX9kJD86BKRkQN0jjG5omHIMr3UIw9OctYhGJyz845jsOI5i6qWrQ6IeXtgsxyaPz4PyhZ+ZcRNPEePS13fDLtWJuNQgu8QnRFBTC9o0l8LUp8PWpkOsE/QAR1GmaiI99VgQ/WwWbS2WpV4nkdKLWC7/+HA7UwMPnwrgUMMhKPGckQ4caGTHCdKoPQyKRSPqEAZAylkhio94H7+yD5YfFyqorRsPsbEi0DIwJYax4AmKyuPIILN0LRxtO9RH1LYGwmBRf+5pwCbpqDIxMEhP/M5FaL7y3XyQl1xf3Lim5rVy8Th3A7bzGA7/bAG/sgWvHwpJ8ODtL3N+DmbAGBbWi73tpe0tbkJx8whrsqYKb3oAbJ8A3zoIJqQPn+TNYm5U/BJtKhFX5tePgSxOEEPFMTDZECGuiDN87+0Rd8B0Vst+QSCQSieR0wx0QCe91R+HikfCl8TArBxLMZ+4YpCdomhDwbi2Ddcfg7b2wu3LwjUkdxtgWA4U02FIGX34TvjwR7pgGY8+gBKUnIMQdf9go4ljSJSZ2NISb9i/WwLv7xbW/bJQQyJypMSJNE4KvtUfhlR3wn93gHeBl1SWSMxVvUAgaN5YI96qrx0CqfWAv3hxo6PUK06bZiIs7QwYNEolE0g1SGCMZdLgD8NcvhNhgeqYQyVyQD0nNCfSBFERqXUO6skmUlPrwIHxeLJJewQFcl7yqCX78mQiQXTtOTP6dzcLm0/0aR1bqrzsGz2wQ9sDVnt6/386KgVVPvCuKG+G368Wka1omLB4mAsV5zpZtTvfrfyJErrMG7KuG13eLe35TiVw5dbpQ5xP2zhuK4cuT4IZxkDrASr8NRnwh+Nd2WFEI8/Lg9mnCtcxwhqzGjPQdpS7xOf67HzYWC7cjiUQikUgkpy/1Pnh5h5gzzsoWCe+rxgjBRIQzYSzSFa3nsoGwcMt5/wB8dkQIzyvdg08QE8FmbCkXHguNfvjjZlh7TCQn75gGKVbxt9OtnUSu+8EaeG6TEG1Ll5jeowG7KuHBj+HNPXD5KDEfPVNioZH24AuJe//FL4Q7eEmjbBMSyZlAYZ3of5YdglsmwaUjWxaxnu79z2AnPV3PvHmOU30YXaLXw8iRZqZMsTJypJn0dD1Wq4qmgcsVorQ0yO7dHjZtauLoUT/hk5ATMxoVRo82M26cmSFDTGRkGHA6dRgMCqGQhtsdprY2SFFRgIMHvWzb5qGion9VnjodzJhh46KLnOTkGAkENPbv9/Lxx41s395EsJPd2+0q551nZ948B6mpBtzuMIWFPj7+uJEdOzwEAvJJLDmzkMIYyaBEA8rd8O4B+KQQMuxw+Wi4YTzkxkG8WQQXzsSBmQaEwsI6uNYjVk29tVcEjup9YqXNYHlU+UOwqVSsdn9pO9w2GS4cIepqn26r+TVNrOKq9YqyX79dD6uOQJ33xK/XrkoRPDhTVoOdKBpCIFO8T0y4Hl8hyqhdPkq4yCRbwWE6cxLWsRDWxL1d44GdlfDSNvjwEDT6RPBYcnoR0oRz184K4Qb17bNF+0yygPU065u6QkP0XU0BIUYcLAK8ztCAYw3w8k4xvpiRJZINM5vd6Uyn4bgiFBbPmcO1Yqzw0nZRdk2uwpVIJBKJ5MyizCWcND44CD9bLWIbl44SCwScJtDrzqzV2RoQDouFTXVeOFANHx0WC5yKGsTcR85zxPjS2sPIblgTTju7K+Hv2+Cu6XDxCFGS2Gron+PsCZom4lkFdWLBy1+2iIVeA3lh18nEGxQO0p8fEw48t01u6SscptPPRUbTREmo6ib4tECUef2iTMQ6Bvn0UyI543D5hcjx48MwOwfunglTMyDZcmbFrDUgGBJi0wbfqT6aE0enA5tNxWpVsdl0ZGUZmDTJwrRpNiZMsJCTYyAhof1gIyvLSFnZxB7v77336vnGN4pOWEyh04ljWLTIwW23JTN2rBmjUcFgUNDrlWj8LRyGUEjD79fweMJs2tTEc89VsmaNi9raUJ/FMs1mhaQkPVOmWLn88njmzrWTkqLHaBTHEzmm1scVDkMwqBEIiGNbvdrFyy/XsHq1q8ciGYtF4S9/GcKCBY7o+99771FefbUWgKwsAw89lM4NNyTidOrQNd9zgYDGgw+GefnlGn74w1Kqqlr2qygwaZKFX/4ym7PPtmGxqOh0Lcf94INh3nuvnkcfLaGw0H/iJ1EiOUlIYYxk0NMUgEO18Ot18MeNcFYWnJcH0zJgZDIMiz/9RTKaBp4gFDeI1TS7KuGLUuE4UlgnJ4u+kEhA379MXOdLR8H8ITAxDYYnnNrBtwa4fGKl2+oiEexbUdi3NrAuPxyqgUnpffeeZwreoPh6Y4/4SrXC2dni/h6TDPmJwkI4yXr6BYBiweWHfVWifW8qhc8KRVuSQeIzA18I9lfDPR/AHzbAouGwYAiclQmZDtCdhiXgNA0a/OJ5U1QvakXvbn7mhAb7w6aZsCYSOB8eEgGfqRni2s7KhinpkG4/tddWaxZh7qwQ5dU+bn7uDISAjkQikUgkgxkNERfYVw0/XAm/WidiG+fmibnvhFSxKOh0HGNCi+D6aIOYvx6oEeOVtUfFZ5KlHdujKBBnEqKnnp4ef0jEj+77UMxFLhsN5w+Fyc3j1ZM9Pw6F4Ui9cARadgj+uw/K3Cf3GAYTvpCIhX7/U1GWeslwESeblC7KbJlPccbAFxTxzC1lQsSz7JCIfchuQCI5s9EQotePDsOqIhGfvXikiJdMShOLlU/HHEwoLNzci+pF33SwBraXi9zLmc6YMRa++9008vNNjBxpJjFRhxLDRdDpFNLSeq6odTpPPBHjcKhcdVU83/lOKpMmWdHrOz9enU4cq9EIdruOCy90Mn++g2XLGnj22UqWLWs4IXGMxaIwc6adJUviuOCCOMaPt6DTxXL+xJfBoGCxQFycjquvTuDyy+P5+OMGnnqqnFWrXDELiBRFIT5eF70m4bDGWWdZefXVWpxOHT/7WRY33pjY7thMJgWTSeUb30jBbld56KFiystFYmrGDBsvvJDHuHHmNm0ick5NJpWbb04kK8vA7bcfoaBAimMkZwaK1sVdryiKHG9KBi0pVsiOg6EJouTS1AwxWEuI2Iy22rY/B2zH36KRH/0hscJ7ZwVsLhGJyTK3SFZWuGWCsisURO31IQkwOhnm5IgAwMgkcS3749q2vo4aYpK/uwo+OiQG0fuqxPXsD0GDgqg3H7FI7g27KkVwciA1K6dJiA/S7GJ11MQ00R7GJIt7PxIwPln3ekcc326CYThSBxtKYEuJCBAfrhUTM3fg5B6bpH9Itoq+aFyKSGTMyRXtUe2nvqk1x7c3EAmIqiYhuNpbKfqCA9VQ0SSeNRVuuXozFhREX5OfCONTYMFQcW3TbP3z3NGi/2u5ltVNsL4Y1hQJx6KDNcJda7C4wwxLEAnBE0HThAtdQV2fHFKPOTtLJDRPhLAm3AROhYDSaRJjaYfpxN6nwi3a8GBpu5KBw4wskWzuKzaXCqcyiaQ7dIoo3TksQYwzp2eKcciIRDDp2zvJ9Pc4E1rGJ26/mNNExP47KqC0UZRHqWwamHGNXy6C+2b13Xm+/R1RVuZET1Xr8eqsbFiSD2c1P7f7cqzaui2EEWPUdcdECeDIGLXmBEpJS3qPzQB58TA6SfQR5+aKOIlBd/LiZPtrYGUhrDsqxHGHakQ5YknPMOpg8XDR//cFIU04kUuBoqQ/0CmQ4xTPnxlZcE6umPvGm8XfI834ZI5PgmEhgNlXDXsqhQjmWHPOpcwlXPkHyv1w+eVOli7NP2n7e+ONWm68saDXjjFpaXoeeCCd225LIjGx9ypOTdMoKPDz05+W8ve/V3daRqg7vvzlRB59NINhw0yofaQqDoc1Dhzw8cgjxSxdWkcohtiH1ary+uvDuPBCJyA+34cfNnDRRQe5++5UnnwyC7O5a3V8Q0OIhx8u5k9/qiQry8gzz+Rw4YXOboU+fn+Y3/++ksceK8HtlkFiyemBpmmdNlwpjJFIYsCgiomgWQ9D42F8qlAxj0yGLAfYm+s6R770qvjSKSK5rtA28RUpPxHWmi2CNTHgCoaFAjkYFgkLf0hMDBv8IjB0uNkNZn+1mCB6AmJbf2hgBoxOBgrimpn0kG6DCWlCBDU1QySjLXrxt9bXV1XafkVWZ0WuabDVNfQFxUqcpoBIQG4vh/XHYGOJSDb7gtLd43RAQdzjkXvXaRL3+sgkGJ4oym/lxkOiWWxn1Il+Qd/qS9d8z0fbhXKcmKG5obS+78Ot2kwgJNpC5F9fUJR8iwSD9lTB7gohSPCHxHbyvh+4qIpoZ2a9cLaalimS+mNThKDLfFy/ZFDb900RWre3UFi0m9Ztzh8SX54AlLqE2OpQjQgAREQwgVBLvzZQJv+nClURtvdmPQyJF+LMqZkwKkkIo8x68XeTXvQthub+Re1kHBHsYNzgDUKVR4iZvigTAtr9NeL3/pAUM0kkEolEMliJzH+NOuE0Mi5ViB9Gp4iEVKK5Zf5r0okSTHqlZb7TOrYRGY9ExpqR8sCRcWNkfBIIgTckxA5H64XQf3+z6+DB5vFJZPvBMEbpa2HMPR/A7zf07Rhdp4gxqd0okpOzc4RAYmg8WAwt41WDrvOxautxausxqjsgrvvWMuEWsK1MxEt8ITnPOJ2I9BOJFuFoelamcBPKbS65ZTquDejVljhIpB1EYh+h8HFtobk9uAIizrmnSgj4t5aJkvC+5niHbA4SyeBDr4q+x2YQsfkJzY53Y1Ig3tQ+Rt+671EViKT9W8dMwlpLHKyjWFiDT4heDtfC3qoW17pGf8v2wfDA7ZPOJGFMZqaBp5/O4Yor4tHraedso2kaLlcYny9MIACqCkajgs2mYjAoHW5fXR3ipz8t5bnnKvF6e35MkyZZ+PDDEZ2652iaKJXkdocJBjWCQXFcBoOC3d7xcUVeV1QU4JprDrFpU1O3x9GRMGbXLi/33nuU3/wmh3HjzAQCGo2N4jjsdlE+q/W+NU1jyxYP1113iOuuS+BHP8rCYFAIhTRcrhAej4bZrOJwqO3EMgUFPm66qYB166Tdn+T0QApjJJJ+xKiKVTUpVuEmk2gBp1lMFG0GETSIiGT0qhiUBVsNxoLNk0J3QJRFcfvFv7VesXKmqkmokCUnH7tRXNcUGyRZxPfxFjH5jwQKjc2Jy3CrpKTbLwbPtV6odAtxQ0mjKK0hObMx64XbUIJFTMjsJhFQjtzr1mYhleG4CVokSBjWWglgmidX/pCoj13rFZOxWq9oK5Vuee9LOibZKpxGEi2iDFiiRYi5ImKZSPvTKWLyHwlEeoNC/NIUFG2u3gf1XpGkqGoStrCDIRlxuqIixhPpdrGqO9Um+heHSYwpIgFnRWm5pr7m5EKjX/Qb1c1OPqWNUOOVyQWJRCKRSCSxoyDGmak28W+yVYxF7EbxZdE3C2XUlnHm8UkmT0DMaSJf9T4xRqlwy/lwhL4Wxjz4Efxy3ckZ98WbxeKwyJg1vnmsajc2LzRRWpxOAyER22poHqeWNQqX46PS7fSMxm4UCzXS7aJUdbylpZ8wRRZsNMc+A80xz8j80+UXc84Kt4h3lDSKeKhEIpF0h14VcbBUW3MczAyJVnAct1jZ0FylJ7IoLNC8CMzTHDuJjE9qPS2xsNpBPj6ZONHCN76R0unfjUaFK6+Mb+fO0tgY4p//rOnx/r74ookXX6yKyQWlNU6njl/9KpuvfjWpnZAkGNTYscPD+vVutm1rorQ0QGNjGINBITFRR36+menTrZxzjp2EhPYuMxUVAf7v/47y6qu1Pf48AH//+xBuuSUp+rOmQU1NkB07PBw86OPIER8FBX7q60O4XCGMRpWEBB0jRpiYOdPGrFniuDoaG771Vh3XX3+IQDdjp+OFMZHP9cUXTZx3noOamiAvv1zL+vUuGhpCjB9v4WtfS2bMmLZlkkIhjXvvPca996YydKgJlyvEq6/WsmpVI8eOBcjKMnLddfEsXuzEYGgrqrn//mP87ncVPb62Ekl/IIUxEolE0g/olP4pzi5WV8nstEQSQVXUdhbvxxPWNLQBu35DIpFIJBKJRCKRDAT6WhjzveXw1BrpJio5cS4aOYuvT788+vNPVvyNTcV7T+ERtTA8MYsnl3wDg2pAQ2P5oU384fM3TvVhDRoUhKPB8d2W1vx/TZPRmDOVa8bP54aJC9Epuk63qXLXcefbPyfcRR5RcuaiKKDXdz4oiYtTWblyFOPGWdr8vqjIR37+rh7vLxzWeiyc0OvhrrtSeeKJTGy2FpcTTRNOLL/4RRmvv15HQYGvU9eXtDQ9c+c6+P7305kwwdJOXLN3r4clSw5QVNRz9e6cOTb+978RWK0qX3zRxGuv1bJxYxOHD/uoqAjg8XR+76Sn61m4MI7HH89k2DBju+OqqQlyySUHu3Vi6UgYEznXoZDGrbcW8s47ddFjUVWYP9/B0qXDsdvb3v8lJX4yMgyEw/D975fw3HMV1Ne35Kry8oy8+24+48e3bRNvvFHLzTcX9Mp5RyLpa7oSxvS+CJtEIpEMYoYkZLD6689h1Hdsk3ci7Cw/zIK/fKfP31ciORNJsyXwwpUPMTN3fJfb3ff+7/nX1g+lOEYikUgkEolEIpEMGvpIXzMgGJaYSbzZDih4Aj72VBae8HsaVD3Dk7KwGswAVLprOVZfMSBnnTnxaVwwckb05xc2vn0Kj6YtTpONRflnY9YbCWthyht77lIg6Rl6VUdWXAqjU3I5J28S07JGk+NMxWm2oyoKbr+HSnc9+6qOsL30IOuO7qSoroKqpjqCYWkXcKYwLDGTxflnY9B1niYsqitHiRZRlAw0NI0uyxoFAkL81tnfTgYzZ9r41rdS2oliior8PPRQMW++WYff3/WxlJcHef31WrZubeKVV4Yxdaq1jUh5xAgzDz6Ywb33Hu32vY5n+3YPDz1UTEGBj1WrXHg84ZjFP2VlQV5+uYaDB3289dZw0tPb5pocDh2XXOLsVYkiVVVQFI2//KWat95qe47CYVi1ysVLL1XzzW+mtnldZqYRTdN45506nn++so0oBuDIET/PP1/J736X2+b3U6daMRgUKYyRnPZIYYxEIpH0AlVRsJusmPpBGGNrDrhIJBJRL9ZiNOMwWbvczqDrfHWLRCKRSCSSwUtSko7Ro83k5BhJSNBhtaqoqoLfr9HQEKKyMsiRI34KC300NkrXRsnpg6LA6NFmzjnHjtmssmuXh88+ayQYPNVHJpGcnjwy7yvcMHERqqJQWFvG+N/eROgE3XjTHUm8dO2jjE8bhqZpPL32P/zgo+dP+H0lktOZ3Pg0rhgzl+smLGBC2vAOFwUmWZ3kxqczLWsUX5q0GJfPw/qju3hj9wr+ve1jPEFZG/xM4EhtGZ8f3UW82Y7NaMFhsmI3WjDr2ztX9CU2oxmTzogn4JNtJQbsRgtGnQG334MvNLjqEZrNCl/+chIjRpjbCFmamsL85jcVMYliImgaHDjg4wc/KOYvfxlCRkZL36bTKSxa5GDaNGuPRSiNjWGefbayR69pTTgMmza5+f3vK/jhDzPbOPjo9TB+vAWHQ+3VXNXlCvPmm7UdniO/X+ODDxq47bZkzOa2lREaGsK88UYdtbUdK3xWrHDh94cxGltel5VlwGbr3XFKJCcTKYyRSCQSiUQikUgkEolEMqBITtZz/fUJXH99ApmZQhRjsagYjQqKImrR+3waLleY2togu3Z5ue++oxw7NriCzZLTl5EjTTz1VDbz5tkxGBRKS4PcfnshH3/ceKoPTSI5LSmoLRWr2hWFBIuDOLONWs+J3S9GnZ5ESxwA/lCAKnedFMVIBiwKCmdnj+HxhbdzdvYYLHoTiqJE3SI0NCLGEYoCkeJKiqJgN1lYMHwaxxoqeG3HJ6fqI0h6yPv71rH+6G5MekPzl5E0eyI/W/xNhidl9cs+FRSeWHQnUzJG8K9ty3hx07uyX+0Ci8HE05fcQ35iFr9b9zpv7lpxqg/ppJKXZ+TaaxPalaDcutXDX/9a1WN3F4C1a90sW1bPLbcktRGA5eWZmDfPwaZNTSfNDSdCMAjLljVw661CBBRBURSSkvQkJ+tpbPT3+H0LCnxdzm+PHvVTXBxg+HBTu9/v2uWhswpqtbVBysqC5OYao7/T6xXS0w2UlUkVv+T0RgpjJBKJRCKRSCQxYzYrjB5txmpVO91G00QNW79fo6kpTENDiNraED6ftNOUSAYLBoPCuHFd9xUnSnFxgKIif6fBGsngZdw4M7/9bQ7nnisEBR2teDUaFYxGYU+dkWGgoMDfq8CqRNJfTJxo5fzzHdEVnLm5Bm64IVEKYySSTjhYXRwtratXdeTFp5+wMMasN5FkdQLgCfgpc1Wf8HFKJKcjBlXHwvzpPHf5A6TaEqJjp2AoSJmrhoLaUvZUHqG0oYqwFibRGkd+UjZ58emk2RNJtMRR7qrhjV0rcfk9p/jTSGKl0d9Eo7+pze/S7In9eg3jLXauHTefJJuTzwq3CZWVHIJ3Spo9kWvGzcOkN5K+c/CJzm6+OYn4+LYu4aGQxq9+VU5DQ+8EVfX1IT78sJFLL40nMbElRW4wKMyb5+DFF6soLz/54o6jR/3s3ettI4wBcDhUnM7eOaUfOeKnpqbzz9LQEKasrK0wRtOgpCRAYWHnQpxAQKOiItBGGAOQkmIA5DNAcnojhTF9SHZcKpeOmUOC2XGqD6UdGvDevrVsLzt4qg9FIpFIJBLJGUxOjpF//GMoEyZYOvy7pkE4LEQxjY0hysuDFBX52bPHw/r1btaudVNSIlfjSyQDncREHf/851DGjeu4r+gLfvGLMh59tESK7iRtcDp1/Oxn2Zx/fly7v4XDQrCpaWCxqFGb6lBIY/Nmd6dW0RLJqUCvF7burelPsaFEcqZTWFsSdbbQKQq5zjS2lh44ofdMtsZFS2h7gz4qXHUnepgSyWmHgsI5QybxsyXfiopiNE2jzuvi9Z2f8Nbuz1hXtBNv0H/c6yDLmcq0zFHMGzoVfyjA+qO7Ts2HkJwxzMgei9Vo7n5DCQDn5E3EoGtfzmwwYLOpXHBB+zldUZGfdetcJ/TeO3d6qKoKthHGKApMnmwhPl53SoQxdXUhysrax0uNRuF62huqqoK43Z0LiDyeMPX1befAmqZRURFs9/vWhELQ0ND+73a7nKtITn+kMKYPyYlP5dszr2ZYYv/YzJ0IYU2juKFSCmMkkj5C0yAQCqIqYgWqgtLORlQikUgGI4oikjgWi4LFopKaamDCBAsXXhhHdXWQggI///hHNX/7W3WXkzOJZLAyfLiJ6dOtaBp8/HED1dUyUS+R9IRLL3WyYEHLYhVN0yguDvDqq7UsX95ATU0ITdMwGlXi43WMGmVm5EgTK1e6TrpltuT0JzvbwKxZNnQ6hbVr3RQV9dzCvLcUFvo5fNjHiBEmFAUCAfjww4aTtn+J5EyjsLY06hijqio58Wkn/J4ZccnR771BPxXu2hN+T4nkdCMzLpmH5n6Z/KSsNqKY+97/He/vW0eDz93h6zTgWH0Fx+or+PjgRiwGU6fbSiQR5uRNwqCTaclYmT9sKoM1yzBmjJmMDEO7PMvnn7tPOJ5YWOijvl7MC1u/f3KyntxcI/v2+U7o/XuD36/hdofbHZOqthfLx4KmadTVhfB4Oj9Xorxw27+Hw1BW1rUzbzisdTh37q2ARyI5mcgnkEQikfSCclcNX3vrpyRbnSRZ40myxpFoiSPZ6sRusmLStdRmNTZ/b9QZcBgtmPRGKZyRSCSDDlVVSEkxkJysZ/JkC1ddFc9PflLGypWNhGTeXyKJ8u1vp/DNb6YQCsGCBfuprpbBZYkkVmw2lWuuScBiEWNtTdM4fNjPbbcVsmaNi3AHMcH3369HUejwbxLJjTcm8uijGej1Cl/5SuFJFcZs2ODmO98p4uabk7BaVd5+u47XXpNJeYmkM+q9bipddWQ5U9ApKkMTMk74PbPjUqLfewI+yhplKSXJwEJB4Y7pl3POkEmozbHKqqZ67n//97yxawVhLbYBkjvgxR3w9uehSgYATrOdaVmj0CnSVSIWkq1OpmaOOtWHccqYNMmCw9G+hNDOnR48nhNb0NDYGKaurn0wUlUVRo4089FHJ790qaZBMCj+7YvUUTgMjY2hLmOuoZBGMNj+d1VVXTvmaJoQ7R9PbwQ8EsnJRgpjJBKJpBc0Bby8s2d1h38zqHrsRgsOkxWHyRr93m6ycsPEhVw6+pxBq/SWSCQDkzVrXKxb54pO3gwGBbtdR2qqnlGjzOTlGTGZROBDURSMRoUFC+LIzTXyyCMlvPZabZcrESSSwYLTqWPqVCtGo9JhkOFMwuMJs3RpHRs3di3ssdlU5s+PIzlZTE01TWPfPh+ff969NfKmTW5CIdl5SFrIyTGSldV2VeG779azerWr0+eMFMRIOsNmU5k82YrNphIM9k2AuieEQvDRR42nJDAvkZyJhLUwR+rKyHKmoCoqWXEpqIpCuJcTDQXIcAjHGE3TcPk91Hi6d21KscUzKT2f/KRsEixx6FUdbr+n2cn7EHurjkRLPvUlQxLSOStrDNlxKdiNVkJamHqvi6P1FewsP0RRfTmh0+yhZzGYmJA2jInp+aTaElAVlXqfi0M1xWwq3kuFS4gBT+So7UYLY1OHMiQ+nXRHEnajBUVR8AT91HkaKaorZ0f5IcpdNX3zoc4whiZmcPPkJVFRjD8Y4N/bP+Z/+9fFLIrpDSadgYnpwxmZnEtmXDJmvYlgOEi5q4Z9lUVsKzuIy+/pk305zXYmZ4xgVHIuSVYnOkXFFfBQ3ljNnsoj7Cg7ROgEPmuaPZEJacMYkpBBgsWBWW8kFA7jCfqodNdxtL6Cg9XHKGmoirpaDVbGpgwhOy6lXxeMxpmsjGl1z9sMZnHPB3zUehopqi9ne9lBKt11fbK/dHsi07JGMzQhE6fZhqZpNPqbKK4X1RsO1hT36n0VFKZljSbREjdoF9gOGWLCYmkrogoENEpLAwSDJ34vdVQKCCAjY2CUrgqFtC7dYkAIXI4fkmgauFy96xMHaVOVnGFIYYxEIpH0MYFwkFpvI7Xe9gHM8WnDuGTUHDlKkEgkA4qPP27gZz8riyYXdTrQ6xWsVhWnU8eIEWa+8pUkLr7YidmsoKqiDxw+3MTPf56F36/x9tt1UhwjGfSMHm0iMzOS1D+zb4jGxjA/+1kZuvYLvNqQmWkkP9/cShgjxHb333+02334fO1XN0kGN6mp+jZ14jUNli9vkM8XSa/IyTGSn28aEH2yRDIYCGsaBXWlzM6bAECCxYHDZKXe21v3PYXMVqWUShqrCIY7X3YdZ7Jx+/TLuHLsXLLiknGa7Jj0BhRFJRgK4g54qHTXs6pwK8+uf5O9lUUxCw9UReEni+5kTt5EwlqY3617jTd3rQSEEOer0y7h6nHzyIxLxm60YNDp0TQNfyiIy99EdVMDf9/yPs9teAtfsO/U1zpF5eJRs/nOrGsw6Y2AcO754Sd/YVPx3i4/z4S04Tx03peZkjmSJKsTi16UjfMHgzT4XBQ3VPHHDW/x2o5P8Qa9PRITGXUGRiRlc834+cwfNo10RyIOoxWr0YxB1aMoEAyH8AUDuPweyhqreXfvGv625X1KGqs6fd/JGSP4/rxbSbUnALClZB/3vf/7HgtILh41m3tmXxc9Z2/uWsHTa//To/foK64eN49kmxMQArDC2lL+vOmdPhOlHI9Rp+ecvEn83+xrGZ2cR7zFjtVgRqfq0LQwTQEfdV4Xh2tKeGbdayw7uBF/qPs2e9vUi7lt2sUALDuwgSdW/A29quOCkTP5v1nXMiwxk3izHXOzi3cgFKIp4KXO08iqI9v43drX2V1ZEHM7U4BkWzx3zbiaxSPOFm3MZMOkM0Q/SzAcxhv04fJ7qPe62FVRyGs7lvPJ4c24/R2766TbE3l0wW2MTxsOwBel+3ni07/FJOJIscXz8Hm3MC1rNABH6sq4651fnbLyViadgQxHEhPShzMudSiTMkYwNnUIeQnp0W1unryY+cOmdnne39u3jl989s8uRUUmnYHRKblcNW4+84dNJc2eiMNkwWIQ9zxAKBzCFwrg8jVR0ljNO3tX8fct/+tWFGfUGXh0/m3MHTqZQCjInza+zX92LMdutHDLlAu5cdIicp1pOExWjDohqAiEArgDXspdNby7dw3Pb3yH4obKLvdj0ZvIdqYwLm0YE9OGMzEjnzEpQ0i0xkW3uXvWtdwwYWGX7/PS1g94YeM7XW5zJmA0KqSm6tEfl8HW6eDhh9O5886Ujl/YA/LzTR3+3uHQoSjtBSM9QacTiwaNRoWsLDGnyMw0kJSkx+nUYbOpWCziy2xWo+Xoxdyj9/ttTTgsyjP1FE2jXXkliWQgIYUxEolEIpFIJJITIhTS8Pm04yaNGo2NYcrLg+zf72PZsgbOP9/BQw+lM2eOHb1eQVEU8vKMPPFEJpWVAdaudcvkpWRQM2mSlfT0gbE6KdZVRg5HqJ3ri9+vUV8vAzGSnmO1qpjNLZFETYOCgpNfH14yMMjPN3UaMJdIJKcfYS3M4WqxMl9RFOJMNpKtdhEPBgABAABJREFU8ScgjIFsZyogpHEFNSUdbqNTVKZljeKJRXcyO3cCqqK0W91v1Bsw6g3Emx3kJ2Vz4chZPPrxC7y+awW+YCwl2hRGJOUwPXsMoXCYSekjeHPXSoYlZvLbi+9hwfBpKBy3XwUsqg6LwUS82YE36CcQ6jtFsUGn56KRs3ju8geIN9sBKG6o5IWNb7Ot7GCnrzPpDFw8aja/uug7pNkT250rs8GI2ZBIii2Bpy++hxk543hu/Vs9ctp4ZN5X+Pasq4UIotmzud010ami5LnJSro9kUkZ+Vwyeg53LP05O8sPd/i+B6uPYTGYOCtrNIqiMDolj+fWv8W+qqKYj82sN3LVuPOYnTcBVVEJhIJ8/6M/xfz6viTZ6mTBsLOiwgENjbf3rmJ/VfcC9d6QZk/k/nNu5CtTLsRhsrZ3wVB0Ufft7LgUzsoaxcvbPuKpVf/iaH1Fl++dGZccvS4mvYE/rH+DO6dfwf3n3hh1DGmNSa9i0huIN9vJS8hgZs54HvzwD3y4f0O3bU2nqMzKHc9vLr6bsalD2t97zZ9Fp+ow6Q04zXYyHcmMSRnC7Jzx3PL6j1lbtKPD9zbqDIxOGcL07DGAKOEWEVt0h1FnYGRybvS1DpMVvdrNKoV+wmIw8cyl93PN+HnoFBVFUTq8FzMcyVFnrs7YXVHY7f5+tPDrfH36ZUKM2NH1AHSqilHffM87kpiSOYKLR87mjqU/7/IeVhWF4UlZ0f53b9URVhVu5SeL7uS6Ced32OfrVBNmg4lESxyjU/I4d8hkvvH2Lzq9t+xGK/+58ceckzcx+n4dna/c+HRy49M7fA8Q4rZPDm/u8lydKUQW2h1/blVVIT/fTH5+/+279XyyJ6iqENaPGmVm1iwb8+Y5mDDB0vw5xDbtuooOdtVXDkHhML1eSCRL3ksGMlIY04fUNDXwWeE2ShqqsLcqn+IwWjEbjKgnoXaipmnNylcPLn8TLr+HRl8Tjb4mjtaX9/v+JRKJRCKRSDoiEND44IMGCgv9/OY32SxZIuxgFUVh7Fgz99yTxtathbjdMhkuGZxYLArjx1uw2WS9dYmktxiNCnp920Ci1ysVl5Keo9fD+PEWEhJOTUJJIpH0nLCmcaSuLPqzw2Qlyerk0HFlLJKtTq4Zv4DceCF6qXLX86cNS3EH2jo4KIpwbxBoFNV1HFednDGCX1/0f0zJHBmN/dZ7XWwq3sux+gr8oSAptnjGpQ5jWGImOlUlMy6Zny35Fgadnpe3LcPfA8GKoihkxSWTFZfCTxbdyYLhZ6EqCm6/h72VRdR4GgiFQyRa4xiWkEmi1UlpYxV7Ko/0uqzU8RhUHZeOmsNPF3+DeLMdRVGoaqrnseV/4Y2dn3YqwFFQOCdvIj9a+PWoKEbTNGo8Daw/upuSxioMqo4cZxqTM0aQYHFw06TF6BQVldjHyCWNVc0ONOL9mwJeDtUUc6immJqmBkLhMAkWBxPT8xmelIVe1aGgMDljBD88/3a+/taT1Hjau0C7/B6W7vmMuUMno1d0WPRGrh43j5+u/EfMxzYiKZvxacOjbWVXRQHbSjsXEvUnI5JyyIlPjSZhA6EQr+38tF/2ZTdaeHT+bXx5ygUYdCIl5QsG2FdVxK6KAly+JiwGEyOScpiQNgyr0YzNaOHWqRfhNNm4+72nqfN2X2oVIMeZxt2zruX26ZdhN1rwBf3srypiV0UhDT53s7vIECZn5GPSG1GAkck5/Oj8r7OzrIBjDV2LcEYk5/DEojsZmzo0WoKquKGSraUHqHDV4g36sRpMJFvjGZaYyfCkLIw6A5qmsaVkX78Jj04nVEUVwhyleRylCeFVxIYj0uY0TevWpScWF5+SxqqoG5CmaTT6mjhUU8zhmmJqPY2EwmESrXFMSs9v7ofFPX9W9hgeXfBV7nrnV9R14Pze/nMpTEwbzuMLvsZV485Dp6q4/R62lR7kUE0xnoCPOLONSen5jEjKRq/To6AwM2ccP5h/W6cOPjpVIc5kRRfJH/bz+ToTMBgUzOZTExvpjTAlO9vAVVclcPnlTqZNs+F0nvo5RCztRSIZjEhhTB9yqKaYR5b9CZPeiEHVoVd16HV6DKouuiogwWInwewg0RpHvMUhvrfECZu01GGYDcYu93Gw+hj7q4qo9bio9TRQ6xHlWmo9jdQ0NVDnddEU8BIIBQmGQ81fQQKhEPUxDh4lEolEIpFI+ou9e73cf/8xcnKGMXasOSqOueQSJ/PnO3j33fpeva9eLybOOp2CqhINiIRCEAxq+P3HO9r0LQaDgl5Pu/1rmlilEQppBIPieM60ealOB2azGi2JEwgIh6BwBxomk0lYxSpKi21rIHBi515RWpLdOl3k3EI4rBEKiffvr3I6He9ba155I/bdVytpkpP1TJpkGbT1w081ej0YjaKdR8q9iTbWcq17244VRZSX66yPiOwjGOz4vuoLdLqWtiz6XfH5Im25r/vIiHW0Ttdy7wDR+ycUEuf2RPuH4xHntu3v+rvPVRTxWQ0GcW1F+4l8TvD7wyet5FdXfdaJ9pd6PZhMKnq9QjisRZ8Fx59fRWl5FoB4Fvh8YvveotdH7iHRdlW1/TO2L/tjEKtUZ8+2Dao+OXLf6vVt+6lwWNyrgUD/9VEg2m7r+yhyjSN9sCydJ+kODY3ixip8wQAmvQG70UJSqxIUEUYm53D37GsZkpABCEeG/+5dzYHqY222izPZsBkt4r01KGwluolgM5r54cLbmZI5EgWFQCjIp4e38NSqf3Gg+hhNAS9hTcOkMxBvsXPt+AXcM/t6nGYbSdY4/t+5X6KgtpSVBV/E/DkVID8phzunX84FI2ZS62ngtR2f8Mr2jyhtrMYXDKAh9ukw2zgrczTDk7LYV3mkB2ezc1RFZcnImTy55BvkONMAqHDV8tCHz/L6zhUEwp3frPEWO3fPvp6hiZkoikIoHGZt0Q6+/9HzFNSW4An4UBQFq8HMkPh0Hj3/q5w3ZDI3TFyIIUbXDICluz/jzumXo6Hx2s5P+fjgRirctbh8HvyhAJqmYdQbSLTEce2EBdw/50bsJjEOn507nsUjZvDv7R93+N5v717FI/NuJc2egE7VMX/YNP665T1KG6u7PS4FhUkZI8hPygKEmGvp7pXtRFkni9z4NFJtCdGfC2pLONyJM9KJoFNUbp16MddPPD9a5utIXTk/++wfrDj8BfVeF4FwCF2zmOKsrNE8OPdmJmXkY9DpuWLsXA7WHOPJlf8gGMODyGm2cdfMq7EZLRTWlvKTFX9nVeE2sZ9QEFVViTfbWTh8Og+ddzM5zjSxYCd1KDdNXszPP/tnp++tV3VcOXYu07JGoSoKvmCA/+xYzu/Xvd58//kJaWF0qopJZ8RuspAdl8K8YVO5aOQsPjq0keqm3sU8ziQ8AS/f/d8zPPHJX9v8/tyhk3n4vFui5YH+8cUH/GnDUkJdlKmr8TR06+Lz5q4V3DbtYgKhIK/uWM6nh7dQ6arF5W97zydZnXxp0mLunn0dVoMJVVGYO2QyC4ZPjZan6wpFUZiYns/49OHoVT1rj+zgl6tfZlvpQVx+D6FwCINOT5LVyfUTzue+c26IPkfmD5vKgmHTWLrns3bv2+jzcOsbP8Gqb+tUeNmYc7lnznXR9/j1mn/znx3LO63wqQEV7tpuP8eZQGT8f7qj08HcuQ5++tNMJkywYLWqnc4fWs9fwmHxfesvaJlX9hVnWvxRIjkZSGFMHxIMh6jxNMS8vdLq/zNyxvLXqx+JTso645l1b/DCprebOzTRq8m+TSKRSCQSyZnE3r1ennyyjN//PoeEBDEcNZkU7rsvleXLG/B4Yh/dJCbqGD/ewoIFDmbMsDFqlLm5DrGCyxWmsNDH1q0ePvqogQ0b3BQV+fsscabXQ16eiXHjzMyd62DSJAtDhxpJSTFgMikEAhputygnVVjoY8cOD9u2eThwwEtBgZ/6+s4PxOFQmT3bHk0sAqxd66K6OvaD1+lgwgQLOTktwuvi4gDbtjW1OweqCosXx2EwCNHJp5824naHiY/XcdNNidxySxJjx5rxejU2b27iH/+oZunSOpqaRGDSaFSYMcPGHXcks3BhHHa7Snl5gGXLGnn11RrWrHH1OKGl18OwYSZmzrQxf76DSZOs5OUZsdlUgkGoqAiwb5+XVatcfPppI7t2eWho6FnG7rzz7MTFCcVPbW2I1atd0fORlWVg5kw7F14Yx5QpVnJzjVitKh5PmNraEDt3evj8czcrVjSybZsnei5ixWJRSErSR7/OOsvKpEnW6N9VFc49105qavdTtrKyAJs2NcmgRwdkZBiYMsWCTifupY0b3ZSVtTRGu11lwgQLF1wQxznnOBg50kRioh5Fgfr6EAUFPnbu9LBunZt169zs3Rt74iI+XseQIUbGjbMwfbqVsWMt5OebiI/XNbcljcbGEMXFfrZv97Bhg5vNm5vYtcvbIxFBerqeKVOs6PXi/t2ypYmSkgAg7s0pU6ycd56duXMdjBtnJiXFgKpCXV2I0tIAX3zRxPLljXz+ueuE+8iEBB2jR5s591w7Z59tY+RIE+npBmw2YR/tdoeorg5RVORnzx4vmzc3ceCAlwMHfFRXB2Nqw3a7it2uYrWq2GyiPrvNpuJw6FiwwIHF0rKyUFHg/PMdjB1r7vT9NA327RPH0BMUBYYMMTJ9uo1zzrEzY4aNvDwjTqeOcFijpibEoUM+PvvM1dxPNPWoD2+NTgeTJ1vJzBRJwerqIF980dTmeZmba2TOHBvnnx/H9Ok2cnIMWK0qXq9GRUWQQ4e8rFvnZtMmN6tXuzrsL00mhcWLRaIiEND49NNGfD6N9HQ9t92WzPXXJzBihJmGhhAbNrh5/vkqli9viLryWCwK557r4K67Upg1y4bZrHL0qJ8PP2zglVdqetRPmUwKQ4eaGDZMnOPJk62MGGEiJUWPw6EjFBIlGysrg+zf72XjRjdr17rZtctDbW3Pz7PJpJCYqCc5WU9ioo6RI83MmWOP/l1VYdo0a0x9fX29eJ7EIiJRFBg+3MSYMZ230dYc34f1BTabypgxZs45x8555zkYM8ZMeroBs1nB69UoLvazbZuHFSsaWbvWxb59vh4Lnc46y0pGhmi/fr/GsmUN0baQmqpn+nQbixfHMWuWuI/i4nT4fBr19SH27/eyZo2b1asb2bixqcvxk0TS4HVT1VRHVlwKjuZSSq1Rm8vfREokgShtM3/YtHbCmAxHMjpVPFM0NApq2woGFBS+NeMqzhs6BVVRCYXDLN39Gd/94A+UuWrabOvGQ42ngV+tfoWj9RX8dPGdpNkTGZaQycPn3cKOskM9iilPyRzJ+LShVLprue/93/He/nUdrwpvqGRPRSFCsnniGFQ9S0bM4I+XP0CiRTwvCmtL+cHHL/D2nlUEu0huA1w8ajYL889CURTCmsaaou18+51ftTv3jb4myl01fP3NJ3n28gdYlD896swRC5XuOq56+WGq3HW4/Z4OP7s74KXW08jPV/4Ts97AA+fejKooOM12ZudOYOnuz/B2UOaqxtPAf7Z/zLdnXYOiKIxJzWN27gTe2LWi2+OymywsHnE2lubkd1FdGSsLtnZ73voDnaKS40zF3pxwB9hSsr9Py21FODtnLHeefTlWg3jWHa2v4NbXf8z6Y7vbbdvgc0fdV/513eNMyxqFQafn1qkXs7l4H+/vX9ft/lRFxW6yUlBbyq2v/5gNx/a026bR18Rft7yHN+jn2cvux9wskrh8zLk8v/FtajtwDAJRQuyCkTPRqzo0TWNz8V5+9OlfOdZBqadGmqhqqqOwtpQ1R7bzs5UvoSpqj8qCnamENa1DMWFOfFqb9l7hrmV7+aEuhTGxUNJQxRUvPUhlUx1uf8fztcg9/8Snf8NqMPGdWdeiKgpJ1jhm5oznvb1r8YUC3e7LqBfjmVWF27ntjScobqhsu0EA6rwunlz5EnaTlXtmX4eiKCRa4liYfxYfHlyPJ9B23hHWwhw8rh8EmJo1ipDWMqAsaaxie9mhbo9xIBAOd+x+EwhoHDvmj6lsc28pLvbHNGcxmxWuuy6B3/wmh4SE9mWfAHy+MBUVQUpLA1RXB6msFN/X1oZwuUK43WGamsSXzxfmW99K4YorEjrYm0Qi6SukMOYUorX5f2xDIg2tz2wvJRKJRCKRSE4F4TB88kkjGza4Wby4paTSmDEWzjrLxqpV3bvcKQrMnm3jjjtSWLQojvR0ffu64SaVpCQ906bZuOmmRD7/3M0//1nNv/5Vc8KlNZKSdNx+ezKXXhrP5MkdrwoxmcBu15GWZmDiRAuXXRZPIKCxf7+XZ56p4PnnqzpNmuXmGnnppSGkpLSsjJw3bx8rV8buAGgyqdx9dxq33poU/d3LL9dwxx1H2pWsMhgUXnllKPHxeoJBjfnz9/HFFx4eeCCNe+9Niyaa7XZYsiSOGTNspKXpeeaZSkIhjQsvdPLzn2cxYoQp6rZht+v4xjdMLFzo4K67jvLRR7EH++PjddxySxI33JDAWWfZ2q2YMZlg6FATQ4eaWLw4jmPH/Lz/fgNPP13Ovn2xJbcVBZ5+OofJk61omsa2bR7mzdtHQ0OYxYvjuOeeVM45x97u2prNKgkJeoYNM3HppfEUFPh4+eUann22ktLS7gNpM2faWLIkjtxcIzk5RjIzDWRmGoiPbxtI0esVnnoqO6bP8tZbtdxwQwF+v5wnHM/s2Tb+/vch2GxCrHDrrYW89JJIVmVk6LnvvjSuvTaB3Fxju3vYYlFJTzcwa5adW29N4umnK3jwweJug2QJCTouvtjJxRc7mTTJwogR5g5Xu5lMoq3n5BiZOdPObbclc+CAl3/9q4YXX6yKOfk9c6aNv/1taFSQcdddRTz/fBVJSXpuvz2Z225LIj/f1OHnE8IhKzfemMiGDW5+97sKli6t65XI6uyzrdx1Vyrz5zvIyjJE+4Lj95mcbGDUKDOLFsURDGqUlgbYuNHNq6/W8vbbdfh8Xe/88cczGT3aRFycjvh4PU6nDqdTh8Ohttunqir86U95Xb5fMKjx2GMl/PSn7YP3neFwqFx5ZTy33ZbM2WfbsFrb23xbrTqys43MnWvnjjuS+fTTRp5+upz165ti3k8Ei0XlwQfTufZaESRdu9bFV75SyMGDPlQVFixw8MADacyZ42hXjs1kAqdTx4gRJpYsiaO4OMCllx5k61ZPu/3Ex+tYunQ4qqpQVxfknHP2cfRogB//OIuvfCURg0Ft/mwql17q5KyzrHzve8W8/HINqqpw/fWJ/PCHmeTkGKLtbexYC2PGmJk/38Httx9h8+auP7/ZLISWV14Zz5w5dkaNMmO3d7zy0m7XkZEhnrFXXRVPaWmA5csb+fWvy9m2rf3n64jx481cfnk8eXlGsrKM5OQYyMgwkpioa9OedDqFBx5I54EHun/PLVvczJmzL6axhk4H11yTwJNPZnW7raZpXH31Yd56q677g4iR/HwT99yTygUXxDFkiCkqIowg2o+FsWMtXHddAtu3e3jllRr+9rdqKitjT54++GA6V18dj6Io1NYGGT16FxUVQaZOtfLII+nMn+9o9xw0m0Xbzc01cv75cZSXJ/P223U89VQ5hw71TMgmGTy4/R6q3EIYYzEYSbI5o+5HACadkbOzx6JXdQTDIVx+D06TjfOHn8XzG99u815p9oRoWQt/MED5cWKXLGcKV4yZG92muqmeJ1f+o50opjXBcIh39qxiRs5Yvjr1EvQ6HbPzJjAnbwL/3bsmps+oKApGnZ5AKMDPV/2L9/at6zaq3NPHekfJSL2q48JRM3ly8TdItIg5XFljDQ9/9Cfe3bumW3GHTlH50qTF0Z/dfg//2PK/DpPBEUoaq/nLpneZnDGCtGhZq+4Ja2EKa0tj2lZD45XtH/PlyReSGZeMoijkOFNJsDg6dIEJhkO8v/9zbpq8hERrHAmWOM4dMokPDqzH7e/62ZNsjWfukCnRNvlFyf5TVlbHoNOTYkto0+8eqikmrPVtstmoM7A4/2yGJgiXIF/Qz3Pr32Rzyb4uX3ekrownV/6DF658iASLg3RHEpeOOYfVR7Z3WIrmeJoCXp5b/yZbSvZ3ud3bez7jvnNuYHzaMBRFIcHiYHhiFpuK93a4vaqoZDiSoz+XuWoorq/scNvWaNB8j0hxZ38Q0sIdCnE6IqyFeWX7R1w/YSHpDlHSLS8+nTizjUp3XUzvUed18ZMVf2svimmFhsY/v/iAGyctIr25dNzQhEySrM4OhVSStkTcRY+nvj7EU0+Vs2ZN/1XHqK7ufoyrqrBoURw/+lFmh6KYYFBj+fIGPviggZ07PRw65KOsLNDlQkC9Hq64Iv5ED18ikXSDFMZIJBKJRCKRSE46ZWUBPvqogfPOc2A2iwlkQoKOuXPt3QpjDAaFq6+O5+c/zyYry9AmiROxJgUhfIhMTs1mlfPOszNlipXJk618//vF1Nf3POinqmLV/pNPZkVFEz3BYFDIyTHS2Bju13IEJ4KiwPTpNvLyTNxxRwpmsyib0fp8Op0q3/52Kjt2eDh40MevfpXFsGFi5WPrbRVFIT/fxJNPZrF5s5uamu4DgSkpep55JoeLLnJis7UkQyMB+nA4cm3FPlRVITfXxNe+lsysWTa++c0i1q939+j8KorSnDg2k5lp4Nlnc8nMNLTZd0ftSlFg6FAj99+fxrBhRu6551i3icLLLnNy//1pGAzKoCrRcbqQmysclNLT9fzlL0NYsMCBydT9fRwKwe7d3m4FI4oC99yTyre/ndphgCzi/NnSjpVo6R+DQWHMGDOPPJLB8OEmvve9YioqerZqV1UVxo+3kJFh4LHHMrjppiQsFqVNUjAcFn2ZOF6xf6tV9JGjR5sxmxVefbU25nsoEhT83e9yGD7c1GGfrGlt79sIer3oE9PTDWzb1sSbb3afurv4YiejRrUX+pwskpJ0/OhHmXzpS4k4nW2vceu+IiKqUBSFtDQD112XwJQpVn7841Jee632hIRsETGQXi9EFT/+cSbDhpk6FCO1RlEUjhzxd+mo0trGe/JkK4sW6bnhhoRoCaXW/XtGhoH7709j504vOh38+MeZZGUJQefx206aZOHxxzO56abDXbp7zZpl54UX8sjLM7Ypw9VybB33x6qqkJVl5KabEhk71sy3vlUUk0PNvHkOvv/9DEymU9MnR45P07STuv+IK9mvfpXNxInWdgLUSFtufY51OoXJky2MHJnBuefaueuuIo4e7V4Qejwmk8qkSVaamkI8+2wu48dbom23q+dtWpqer341mbw8I/fee6xHDl6SwUOjryma2FQVlXR7IiadIer8YTWYmJM3ARBlY4rrKzlv6BQmpeeTaktoU4Ii3Z6E2ix6KW0u0dSauUMmMywpK9pO39m7KiaRg8vv4dXty7l63DySrE50isrXp1/Oe/vWxrwYUtM01hzZwfsxiGJ6gz8UbCN0URWVRcOn84sld5ETL8onHa2v4P/97xne27umjaNBZ4xLG8qYlLzo8Ze5avjv3jXdHv2aI9s5XFNC6nEijr6kpqmBvZVHyIwTgoc4kw2z3tjp9nsrC/n86C4uHDkTVVFYlH82z6x7g4M1nYt8ABbmn0WqLR4Q7hUrCrb0yCmoL9GrOuLMtja/q/U09PmC3HiznSvGzo26L+2uLOSjgxtjcsnZeGwPq49s45JRc1AVhQtGzOAPn7/BzvLD3b52f9VRPjm0udv9eAJ+1hbtZHzaMECUR8twJHX+Ak3D38pVJMHiIMkaR9UgKI80kKh01XGguoh0hxDcOc02TLrO7/nj+azgC7aVHuh+P0117Co/THqzsC/VlkCc0drNqyQAHk+4Q1cYvV6hrCzA9u2xieD7i+RkPd/9bnq7BTaaJhZ+/PSnZbz+ei1VVcEeObLKEJFE0v9IYYxEIpFIJBKJ5KSjafDhhw1873sZmM0iSGY0KkyYYCE+XkddXcczR5NJ4eabE3nyySySk1tcYrzeMIcP+ygo8FNdHSQQ0IiPFyvJ8/NNJCfrUVUhfrjjjmSsVpWHHy6mvDz2pLOiwNy5dn73u1zGj29b8iAc1qitDXHsmJ+6uhA+nxZNNicmiuNwOkXJnqIiP++/f/oGzlRVrFIJhTSMRoVlyxooKQmQmmpg7lw7DodIBA8dauSaaxKwWlWGDjVRVhZg8+YmKiuD5OQYmTPHjtksEo2jRpm48sp4/vKX9qsuW5Oba+Dpp3O47LL4aHI9FNIoLg5EV9i4XCEsFpWUFAPDhxsZMsSEXi/qME+caOH55/O4664iVq1y9cj1Ij5ex1e/msyiRY6oKKa6WpToiFjdqqoIgAwdamL0aOECoigKFovCjTcmcuCAj8cf73p1qssVpri4fSLRaBRJ5tbJwdLSQLfuGQDl5bGVoBnsKIoof5aZaeB3v8th8eI4dDolasdcXh7A7Q4TDGpYLCqJiXqys404nSouV5iPP+4+caFp8NFHDXz726nR/ikU0igvD1BcHKCiIkhdXRCXK4zVqpKcLNyH8vOFoERRFKxWhVtvTeLIET8//nFpj6/t9Ok2HnoondtvF6ueg0GNwkJRwq2yMojbHcJqVcnONkbLz6mq0izg0PPYY5kcPuxn/fruV+OCKC/z1FPZjBhhigpwPB6Nffu8lJQEqKoK4vGEMZkU4uN1JCbqSU3Vk5trxGYT/eKxY34++SS2kmvHjvkxmTqOGEbOaaT/0DSNY8cCBIOdn8RgUOv0mXM8SUk6fvnLbL7yFZEwiVzjmhrRVxQXB6irC2EwKCQm6qLn2GIRbjYjR5r4zW+ysVgUXnyxutcCSadTR1ycjsWLnfzmNzmkpYnQTl2deA5VVwfxejVUFeLidKSl6cnIMGAwKGzc6Ka8vHMxQyQYazSq3HhjIhkZerxejRUr6qmsDJKba2TWrBY3rQkTLFxxRTxnnWUlK8tAUZGfzZubaGgIMWyYidmz7VHHpOnTrcyf7+Dttzt/Bh486OXQIS/DhrUEmevqghw5ItpvTU2IhoYgiiLK0eXmGhk50hQVUup0CtOmWfnhDzP5+tePdNjftsbjCVNSEmgXhNbpFLKz2/bJ4v7p/qIVFwdivm81DXbv9vDWW3VYrSoWi4rZLP6Nj9eRnq7HaOyZCLc7FAUWLhRitpEjTdHfh0IaBQViLFVVFcTlChEXpyM11cCIESYyMoQY2WbTccklThyOodx55xH27++Ze4vBoPClLyUwcqSZCRMsKIpCQ0OIgwd9FBX5qasTCYSkJD05OQbGjbNgNovrazAI57rvfS+dO+88csIOgJKBR6O/iXJXa3FLIia9MSqMGZ6UzbBE4ci3ulA4T8wbNhWnxc7MnHG8s3d19LUZcS2llI7Ulbdx0jDpDExMH47TJIQFwVCQ/+6JTSACsPHYbo7WV0SdV8amDmFIQgaHa0q6fzEQCAdZWfgFZR04mvQF3qAvmvzXqzoWDp/OH6/4LinNoo4D1Uf53rI/8sH+9TE7jExMz8dmtETHCmtjdP6o8TSwtfQAZ2ePRddPGcNAKNimdI5Zb8Sg6zxtUu6q4eNDGzlv6BRsRjNDEzKYP2xql8IYg6rn+gnnRz9/eWMNH+xf36efoyeoitpO/NPoa+q4JNcJkBefxqjkXECU19lRdohDNcUxvbbSXcf6o7tZMmIGRp2BNHsiUzJHdiuM0TSNPRWFHKiOxY1Ho6iuZf5mUPVtyksdTzAc4ouS/QxPFKK4aZmjuGvm1Ty/8e0OHYYkpyf+UJA6T8uCLIvehF6ni+m1oXCIzwq3xtR/+Y5zG7MazdFSTJKuaWoKU1UVJBzW2oj/bTY1Wg77VLJwYRxz5tjaiWIqK4Pcc88x3nyztsclilVVaefeKJFI+h4pjJFIJBKJRCKRnBIOHPBRUxMkKUkMSRVFITvbSHKyvtMk5fTpNr73vfQ2JYYqKgL89rcVLFvWwN693uiqEp0OcnKMTJ1q5etfT2bJEhF4NhpVrrsugSNH/PzsZ2Uxr9rPyjLw859nM2FC20BZTU2Qf/6zhhUrGjl40Ed1tUgCKwo4HDpSU4WQYsoUK/Pm2fnww4YuV+ufDsyYYcPtDvPLX5bz7LMVVFeHiI/X8b3vpXPffWlRQchll8UTF6dy7Jifxx8v5fXXa2lsDJOebuA3v8nm+utF2Q+rVeXss2384x81HdrhAtjtKt/5TioXXOCMBgOCQY2//72af/+7hp07PW1KyyQk6Bg71sx11yXyjW+kYDSKYxo71szDD2dw880FVFXFLnyKi9Nxyy2JmM0qoRCsW9fI889XsWaNi2PH/ASac6s2m8qoUWZuuSWR225LjgZlFEXh1luT+fvfqyko8He6n3//u6ZD298RI8z8/vc5UQelYBCeeKKM3bu7XwlVVRXsMvEvaWHECBO3357MBRfEAbBzp4d//auGzz93cfRogIaGEIGAhs2mkppqYORIE2efbSMuTtdtgj3C+vVNrFvnZv58Bxs3uvnf/+rZutVDYaGP4uJAm5VvTqfK2LEWbr01iZtvToq6UKmqwm23JfHnP1dRUtIzR4aJEy3RZLPLFeKFF6p4881a9uzxUl0t+h5FgYwMAzNm2Ph//y+NWbNsUWeP4cNNXH11PNu3N3Vp9QxCrHjllfGMHWuOBgUrK4M8+WQZH3/cQGFh2/rvBoNCSoqerCwDY8aYmT7dxvnnx7Fvn5cvvoitxNDDDxd36tY1Z46dBx5IIz5ePFc0DR56qJji4s7vSU2DwsLO/x7BbFa4444UrrsusY3oaf16N88/X8Xq1S6OHPFFxT1Wq8rw4aJ80Z13pkTLWaWkGHjssUz27PGyZk1s4qPjcTp1TJpk4ctfTiI93YDPF2bp0jqWLq1j/34f5eUBmprCqCokJAiB1+jRJubMsbNmjSsmMYFeL0o0eTxhHn64mFdeqaGhIUxmpoEnnsjklluSomKur3wlibQ0PXv2eHn00RLee68er1cjL8/Iiy/msWBBXFTIMnGilXffre80UFxcHOB//2tg9mw7R474+fDDBtavd7N3rxBaVVe3CAFNJtFeFy6M4+GH00lLE2MDRVE491w7s2bZeOONrkuDffhhAwcPthd2JCbq+ec/h2K1Rq41/PGPlXzySWO7bY/H5QrHPLYIh+Gdd+p5//16bDYdNpuK1apis6lMnWrl0UczGDLE1P0b9YDMTAM/+Ukmo0a1iHwbG0P84x/VvPJKDXv3eqmpCUUdY1JT9UyZYuX66xP50pcSMBqFSGX2bCHCe/DB4h6VVdLr4dprxftomuiHn3uukpUrGzl0yBcVhJrNCkOHmrjiinjuuy+N5OSW8eLVV8fzzDMVbNzY89JkkoFNk99LVVNd1IUp2RaPsZXAYf6wqURSTmuO7MCg0xEIBbEZzEzLHt3sYCLaYLo9MeoYc6yhoo0AxGm2Mzwxu+XZ11TPsYbYS2MEwiG2lx1iUno+AFaDmXGpQ2MWxjR43RyuKekXtxgAb9CPPxREVRQWDJvGz5Z8kxSbKId2rL6Chz58jmUHNvSo7M7wxKw2QoztZYdifu2BqqOEtTA6+lYoGEEDQlqrB5OiAJ0nJzXg08NbKGusZniza9CNkxbx1y3vdepQMi5tKKOSW8o7rjmynaL68r75AH1EX7vFAEzLGhP9PhAKcLimJCpU6w4NjcM1JTT4mki2irJoZ2eN4Z9bP+xSwBMIhyioLcUf6v7ZpCFcYyKoiopB17lwwR8K8u7eNVwwYgZ2k5U4s43vzLqGSRn5/GfHJyw7sOGUuQBJYkdDaytkVJQu7vi2NPiaKK6viul+CWvhNm5jBp0+Wn5P0jWaJhaVeb1adDwOwjFm6FAjBoPSaWzpZHDNNfEdupi9804977xT12NRDIi5TU9dqSUSSc+RwhiJRCKRSCQSySnB5xOOAiNGtCRmUlP1xMd3vPrDYlF47LGMaMmeiKPGXXcV8f77De2SUKGQSHYeOeJnwwY3v/xlNldfLcpB2O067r03jeXLG2JKTBoMCo88ksG0aS22t6GQxrZtTdx33zE2bmyiqal9YLimJsSRI342bmzi7bfrcDp1eDynaQ2lZoR4CJYtc/HnP1dFE+l1dSH+9rdqFi6MY+pUcR4yMgwEAhovv1zDP//ZInopKwvw9NMVXHttAjqdSPLn5QnRU2lpx0n+c86xc/vtKVgsIhDg84X52c/K+M1vyjsse1VbG2LNGjfbt3uorg7yve+lYzYLV4bzz3dwww0JPPNM9/XeI0RWwWuaxgcfNPCd7xRRUOBv5+jgdofZsqWJgwe9hEIad92VGi3Fk5qq5/LL43n66c4TI4cP+zl8uH0wuKEhRDjc0oY1DbZsaYrZtUMSGzNn2pg82YrJpLJ0aR0PP1xMQYG/XVCtri5EcXGAL75o4p136qIJ3FgIBDS+971ikpJ07Nzppa4u2KkTSn19mHXr3Ozf7yMUgttvT46WNElPN3DeeQ5eeaWm4xd3gtksjrW2Nsijj5bwt79Vt7Oh1jQoKQmwdGkdu3Z5+OCDEQwdKvpWvV7hggucPPtsZbeCEYdDF3XeASFm+/nPy3n22coOhQGBgEZJSYCSkgAbNzbx+ut1xMeXodMRkxMH0GUi3OnUtbmWmgbr17s5dKhnjhYdMWuWnTvuSMZiaXEQWb3axVe/WsiRI/52wc+mpjA7dnjYu9fL1q1N/Pa3OYwZIwREWVlCHPPlLxf0yLksgs2m8sgjGcTH6ygtDfDjH5fy73/XdCi6rK4WThwrVzby8ss13Qo2WsrYKJjN8OqrdVFRDIh289e/VnPuuXby88XzOzfXiNsd4s9/ruLtt+ui7f3IET/PPlvJvHkOVFVBr1cYMcKEw9G5M1w4DP/+dy0HD/rYsqWJmppgp0Ien09j924vBw74qKgI8MILedjtYgxht+tYssTJ22/Xdxk0P3YswLFj7Z9LaWl6QqG2bWn3bi8rV3Zd7rG3BINQXx+ivr7lvBgMSodjixNBp4MHH0yPPsc1TaO+PsQTT5TxwguV7cpcaZpwJfvggwbWrnVRWurn/vvTMBrVZqFxIuvWufnLX6pidkBSlMjzVohivvSlw+zd623XT3q9Gnv2eCkoKMfjCfOjH2XicIjra7Wq3HJLkhTGSNoR0sKUNdbgCwUw642k2ROi5TFURWHh8LMA8AR8bCzeQ6otnpKGKnLj05iQNowUW3y0nFK6IymawCyqK2+TBBXlVhKjP5c0VOL296y8176qouj3Zr2RIQkZMb+2KeCj2t1/DpTegJ9AKMiUzJE8ueSbjEjOAUT5qXvf+y0fHdzUI1GMoiik2xPRqy3zvFhdQwCK6st7JdpQFRWbwUyC1cGo5FwmpeeTFZdCktWJ02zHajRj0RuxGa1kNZdRipX9VUdZdWQbwxIzURSF8WnDODt7DGuLdrbbVkHhopGzcJhE3xvSwvxz6wc9/jx9iXZcSSAAu9GCohDzmDcWRiRlR7/3BQMU1fVMDFTSWIXb5yHZ6gRgVEoeCkqXorBgOEhJQ+zzwDYiG6UrSZQQVHx0cCOv7viEmyYtxqQ3YDNauGDETObkTqSovpw3d63gtZ2fUtpQhTsgy/6dTHSKitVoJtESx6iUPCan55PhSCbZFofT7MBiMGHRm7CbLGQ52t7zsTb7Rp+bWm/s4qfWbVUBWSunB+zZ48XlCrURiygKTJ1qxWpV24ybTyZms8KUKe1LYoXD8Ne/VsXk+tsRVqsadZqWSCT9hxTGSCQSiUQikUhOGccLBBIS9NjtHa+QuOSSeObOtUdXZbjdYZ56qpz33mvoMumlaSLx9dhjJWRnG5k9WzgjOJ0q3/teBtdcc6jb1fNz59q5+GInzW7qaJrGjh0e7rijiM2bY0vK+HwaFRU9T4CeCvx+kfA9XsRy9KifL75oiibUQJSxeuWV2nbX4PBh4Y6RmyuSEUlJehISdB0KY0wmhe9+Nx2nU5zgcFhj6dI6/vCHyg5FMa1pbAzzl79UMWOGjQsvFK4Eer3Ct76Vyj//WRNziZSWzxjg7ruPcuhQ14KAhoYwf/hDJZdcEh8tIWMyiRIep3r1kqRjxDUS7e2jjxq5/fYjMbUPj0fD4+lZO9qxo2c1z6urg7zwQhWLF8cxfLgQqBgMCjNn2nosjAEIBML84x/VHYpiWqNpcPCgj1/+spzf/jYnWvJm1ChRNqU7YYzRqJCT07L6u7w8wObN7pjdMpqawn2e+O8PIkn4vLyW8j7HjgX45jeLOhS6tSYQ0Pj440Z+8IMSXnqpxYFkxgwbV12VwPPPV/bKZjspSUdjY5jHHivhxRerun0PTaOd6KEjWsfqm5rEsR//ul27PBw44IsKYwAqKoL897/17cQN+/f7qKgIkp4uVl+npxuwWtUu772ysgDvvht7wjcQ0PjwwwbefbeeG25oSVTPnm1DpyPq+CUR7e6KK+Kj1zkUgldeqeW55yq7vRcbGsL84hflDB1q4rrrElBVUfrtvvvSePvtuh6Pcaqrg9x991F27uw6aej1avz73zVceKGTRYsc0XtwxgwbZrMiyylJ2lHSWIUn4MOsN5JiS8DUXLZiRFIOQ5tFDNtKD1DTVI/L18Th2hLyEtIZmZzLkIQMKty1WA1m4s326HsW1ZUTaqX+MugMUZEDgMvvIRDu2T1Q09SSWNWpKs5W++uOYDiEJ3jios/O8AR95MWnc9851zMmJS9a/mfjsb1sKt7bI1EMiNJTZoOpzer61qWLuqPR10TsaWtBdlwK5w8/i8vGnMPcIZOxdVEepzeEtTB/3/I+N05ciElvxGowce34BWw4tqeda0yGI4k5eROj7kWbi/f2yDGnPwhqoebz2kKcyYbwzei7fjXZ5ox+H9JCMZWfaY3b78Hf6t5Ksjq7dfYIaxouf8/G4j2hxtPA9z/6ExXuGr40aTE5zlRURSXObGOcaSjjUofy7ZnXsOzgBt7ctZJ1R3dS5a7rt+ORCPFZjjOV8/PP4vLR53LOkIlYDebuX9gL/KEg3uDgGlz2tvzribJpkyjVnZKib/P8mDHDRkaG4ZQJY9LTDdEFXa2pqwuxZ0/vxXDp6aIUvEQi6V+kL5NEIpFIJBKJ5JRRXd02gGyxKFH3jdaYTAo33JAQTdpqmsbevV7efLMuZgHCgQM+Xn+9NppAURSFs86yMn26rcvXmUzCgSQjwxCdjAcCGr/9bQVbtgzMlcouV7jDckBud5jiYn+bVfTV1UH27m0/+Q8GNUpKWt4jUh6iI6ZMsXLWWdbo+a2uDvL667Uxl2YoKQmwfHlDm7IvmZkG5syJPcEQ4e9/r+bw4dgSDQUFfnbubAm6qqpCWpqBxES5yud0RVEUSkuD/OpX5acskNYZu3aJckuRVauqKlyZekNVVZCXXqrpUhQTIRyGjRvdVFS0BHiNRpURI2ILyrWug242q5hMA28VZFqanksucUb7qHBY46WXYu8rAP73v/poGTVFUYiL07FkSVy0nGBvWLXKxSuv1PTKqjsWqqoCHZbyqq0NUVERiLpcaZpGWVmAgoL258PjCbfpy51OXb+0kfr6EJ9/7sbvb2nz4rnd57s6Y9HrYcmSONLSWpILjY2hmEQxEerrQ7zySk3U6UhRhAvQokVxPT6e996rZ/Pm2BKkZWVBtmxxR4VXiqKQkKDrdR8pGdhUuGrwBER/FG92YGgWI0zJHInDKMQsm4r34vJ7qHDXcqDqKKFwiOy4VIYnZqGg4DTbsBmFy5c/FKDcVdNm1b9eVTHrW56TvmCAcA8zh55WThK6ZmeTWNHQ+qXsTYR4s4Pvzr2Jiekjov2FoigsGTGDW6ZcGC0xFSsGVY/xuPI0nh44aXgCvh5JNSal5/Ps5Q/w1IXf5qJRs7GbrNGSkcFwiKqmevZXH2VzyT5WH9kuyiK5ei5E3l52iK2lBwDhTjM9eyxDO3D+GZ2Sx5jUISiKQlgL8+7etafcSSQQCrYRZwFkxaX0+Np2h93YIiALa1rMZZQi+IMBQq2ERnGm9i4Nx6NpGoEYyiidCHVeFz9b+RJ3vfNL/rblfeq8rmgJN0VRSLTGcf2E8/njFQ/wu0vu4YIRM2UJnX5kWuYonrv8AZ664C6WjJyBzWhpc89XuuvYV1XE5pK9rD6yjRUFX0TdwXpKKBxu0yYHOppGhyJknU7BaOzfgXZ1dZDVq9u7NaamGrjqqvh+3XdXGAxKh3OMurpQr0VEigIjR5r7vISqRCJpj3SMkUgkEolEIpGcMo5PxBgMCroONAVjxpgZO9bSKikJn3zSyNGjsQfWwmFYurSOBx5Iw2IRDgcJCaIMyOrVrk4to1NT9cyebY+KcgD27vXyn//U9qnN9OlEU1O4Q2cXTRPlofx+LVpOZN8+b4fipFBIa+P2YjSq0RIxx3P55fHRFTeapnHsWIDPPou9XEWkXEpjY4vNrtWqMnu2jffei911oKIiwAcf1MecZNY02Lq1iSuvjI/+zmpVsdlk0PN0RdM0VqxoZONG92l3//r9GocP+5k/v8W1w25X0evptBRTR2iaxtatHrZujV24V1MToqjIT2Zmi/tLaqqhWzt9v1+jsNAfFXckJOi4/vpENm9uipZhGwgsXBhHUlLLw6mkJMCnnzb2yCbb69X4179qOP98UVYIRAm57Gxjr9zENA2eeaYiJvFTT983Ql1dqJ2ANbJNZWWQcJiok9revd4O+85AQMPlavmD2ay0EVP1FeEwlJYGcLnCJCa2PAfMZrXHjk8DlbQ0A2efbcNgaHlGrV3rZteu2FfVaxp8/rmb3bs9pKcLgY2qwvXXJ/DKKzUxJwMaGkIsX94Qk4tRhN27xXgjMpYwGJROy29KBjeljdVRNxWjTk+ixYFe1TE9azQ2o4Umv5fNJfuiCfo1RTv40qRF2E1WZuWO563dK3Ga7dibHUZqPY3tXC7CmtbGIUav6tqsZo+FiGAn8n7+fk7k94RUewJp9gRCWpjihkpsBgtOsw2n2caDc2/mcE0J7+5dQyhG55gw4XYuM6oS+/3bE4eaien5PH/lg0xIGx4VopQ2VrPmyHbe2bOaHeWHaPQ1EQyHCGthwpqG02zn1xd9hwzHrJj3A+AN+nh52zKmZY1Gr+oYlZLLrNzxHKwujgqpjDo95+RNJM2eAMCR2jLWFG1v5ypzsgmGQ5Q2VuMPBjA2uyqNSxuKTlUJ9OHQwtdKCKOgtCmnFQs6VYfa6t7yhWJz6jgZw3x/KMjyQ5tZV7SLP3z+JrdNu4gLRswkw5GE1SCEdYmWOC4fcy7zh07ljxvf5lerXu43NxsF2pyrwcLUjJG8cNVDjErOBYRwpbSxilWF23hnzyp2VRTi8re955OsTn5z0f+Rlt/iNDj4zlxshMN0WK5Vr1dITzdQVNQzsVtP+fOfq7jllqRo/CnC7bcns3RpHbt3n3yRocsV7nDeY7Go0blRT7HbVe64IxmzWcaSJJL+Rt5lEolEIpFIJJJThnZcxrWzBOy4cZbmFc7i52BQY9myhh4ntgsL/W0mzkajyvjxljYJz+NJTtYzYUJb6+1XX63F4zn9y3/0Fp8vTF1dx8F5v19r4xjTkZsAiGvZeuW+Xk8bcVEEh0Nl6lRLG0HUnj2eHieKCwr8eL2t96cwbJipR84E+/Z5O/08nVFT0zYiYjIpMphxGuPzaWzZ0tRhcO90oL6+pd0rihAK9kZE8OmnjT1yEfH7w7jdbfu0WOqbu1wiuR3pE1RV4dZbk/jtb3OYP9+BwzEw7oXzz3e0+fnQIR8HDvSshIWmwZYtTW1Eh4mJOqZOtfTK1aSkJBBzKb+e0PpY3O5wG1FLa7xerY0Iori4474zHNbaiCc7E8D2BR5PuE0ZL0WhU0HmYCQtzcCYMeY21/h//6vv8crWioogW7c2RfsYRVEYOdJMXp6x6xe2oqQk0KHbXFeIVbitHDv0CjabFMZI2lPaXEop4t6Qbk8iw5HE6JQh6FSVovpyDlQfi26/+si2qPBl7pBJmPVG4s32aOmd6qb6diVnAqEgbl9LcttiMPU44e8wtbhWhrQwjf7Tx4lSVRRqvY38fcv7XPqP7/K9Zc9Fjy/OZOMni+7knCGTYk7C+4NBfMeVHrGbYi9tZDNaYkpax5vtfGfWNYxLHRYVKn1WsJXrXvk+t77+E97YtYL9VUcpbaym0l1HdVODED553b0SqoQ1jTVHdrCvskh8JqOFxfkzcJpbrq3daOWiUbNRFZWwprG5ZB+7Kwp7vK/+oLihkmpPyyKCsalDe1TSKxZqWpXMUlUVm7Fn5W0sBiN6tUVEVudxnRTRS09oCnjZXVHAA//7AwtfvJvvfvAH/rf/cyrddWiahqqoxFsc3DPrWh4496Y+L+sVwaAztBHcDQaSLHHcM+d6RiblRO/55Yc2cc3Lj/C1N59k6Z5VHKiO7Z4/3drV6UIopFFa2l78YrWqzJzZtftyX7Brl4c33qhtFzvMzTXyxBOZ0dLdJ5Pa2iA+X/sBdEqKvlduhgaDws03JzF/vkO6XUokJ4HB9aSUnNYkmB2MSxtKXnw6ufFpJFjisBpMmPRGgqEgvlCAOo+LMlc1xQ2V7Kk8QmFt6SlX2Etix6gzMDwxixFJ2WQ5U8lwJGI3WjDrRQDBG/TjCfiobKrjSF0ZR2rL2FVxGLf/1NqLSiS9QQTgEhmVnMeQhHSy4lJwmu3YDGYMOgPBcBBPwEed10VJQyWFdWXsrTxCSUNVG4vmM4khCRmMSxX9eLYzFZvBjMVgIhAO4Ql4qfU0crimhMM1xewsPxyTdbAGXS9Vl5zxHC8gCAS0ds4IigLZ2QYcjpZgcyhEr2v37tzpYeHCFsv/zEwDyckGqqo6HlNkZRnbrEgOhTQ2bWoa0E0zGGzv5hMhFNLaOQp0Rutkm7Aybr9N5PxHAlmaRo8TziBWn7duO4oCcXE6HA4dPl9sIpvi4kCPy+u0TsKCEAb0dpWQpP9xucI9Kn9zsumr+u09cYCI7Pf4vlcfQ7TA69VYurSOyy6LZ9QoU7N7hMINNyRyzjl21q1z8+qrNSxf3khj45kpJtTpYPToliSOpmlUVASprOyZiA5E2ZqjR/1kZYkArqIoTJxoRVGqe/xM2bvX22FAti/x+7UOrdOBZjGURmR9bWd9p6a1HcpF3HL6g4H8XO4LEhPblh7SNK1NOcCesG+fj2BQiwpe7XaVoUNNHZZh7Ija2iBlZT27h453p1MU+k1kJTmzafQ1Ud3UkuxPsSeQ6UhmWGImmqZxtL6cwpqS6N9LG6rYVVFAZlwKwxKzyHGm4jDZsDaXNqppamwXl/IG/dR4WxL+idY4TPqeJeey45Kj3wfDIWpaHfPpwO/Xvc4fPn+DRl8Th2uLyU/M5u7Z16FTVYYmZPD9eV/hG2+Xc6jVueyMQDiI2+8hrGlRMU2qLSHmY3GabSgxSGPyk7I5J28iuubB+NH6cr7/8QtsKdnf5etURWlX6ilWCmtL+fzoTsak5qEqKucNnUy6I4k6r3C/HJMyhLGpQwBREuqzgq3Ue2N3xuxPCutKKWusId2ehKIoxJvtnDdkMv/Z+Umf7aO0sSr6vUHVk9KD6w6QaInD3OreKndVczpLGMpdNby4+T3+u3cNM7LH8Y0ZV7Bg2DQURcFsMHHjpIV8eGA9a4t29Pm+TXpDm3M1GBiTOoSZueNRm+/5ovpyvv/R8+woP9Tl61RVjTolRZB6hI4JBDS2bfNExaYRrFaVSy91smxZQ5cxoRPF69X461+rmTPHzpAhxugx6HQKS5Y4eeopjfvuO9apSD8WDAaFs8+2MmSIiX/9q/uyel6vxp493nZlj/R6uP76RB57rPvnYstrFK64Ip7vfS9dxpEkkpOEFMZIeoVZb2TZbU+T7Uzt8O9v7FrBI8v+hL8Le0Oz3kiS1cnC4dO5aNQspmaOxG6yYlD1GHQ6VEVFVRQUFDRE0CashQmGQwTDIXyhAOWN1aws3Mo7u1exs6KAOk9jzDaesTIhbTivf+knXSqumwJenlzxD/61bVmf7rs3jEjK5pXrf0ii1dnpNqFwSExw179BqK+i7x0QucZTM0dyxdi5nJU1hmSrE4NOj17VoVfFdVYUMb2N1EgOhcMEwkECoSCNviY2HNvNB/s/Z9WRbVS666K1oiV9i91o4ceL7uCy0ed0aQG8rfQAt7z+43Yrpk42qqLyk0V3cO2EBV3WQK5uqmfRi3dHgxL9dzwK8WYHefHpXDByBovzZzAsMROT3hBt8+37tTAhTSMYDhIMiX6tsLaUDw58zocH1lNQU0qdt7Ffa4efCDaDmWxnKheNms0lo2YzIjkHs96IXtVh0OlREfV8Wz5rmEBI3Nu1XhcrC75g6e6VbCnZT01TQ4f9tz8UkALIAU5KStvna1NTuF2iz2hUSE01tHFNqK0NUlXVO7vx/fvbPkeSk/WdWvErCgwZYmyTyKuoCHRYZmggEQ5r7QQfneH1aieUjExO1hMX19KPKwrce28aX/96chevao+iKO3ak3BviT3EVVsbGtBOQBLhjFJTc/JKFURKfSQm6hg50sy4cRZyc40kJ+twOvXNpV4ULBYVi0UlJUXfJ6vEjh07eX3Uhg1uHn20hKeeyiInR/SXOp1CXp6JnBwjF1/spLDQz9tv1/Hvf9dw7FiAhobQGSNiSEzUExenIxIuD4ehrCxAU1PPP4Db3b5M3fDhpl5d88rKYI9cgWKl9XUJBrUOS+V1RGvHrr5CVcHh0BEfr2PoUCNjx1rIzzeRnm4gLk6H3S7um8g9FB+vJzFRKiU6QlGEELV1GSWXK0x5ee/6isOHfW3c46xWtUcrZN3ucL8mUSSDGw04XFPC3CGTAUi3JzI8MYtsZyrBcIhtpQep9jS02f69fWtZlH82elXH/GHTKG2sjpZSqm6qa+fmUu91caj6GOcNmYyiKGTHpRDfA6cNBRiXNiz6syfgZU/lkd5+5H5he+nBaNzHFwzw23X/IcWewI0TF2LQ6ZmVO4FfXHAXX3vzyZjiLQV1pfiDfswGkUgcnZIX87EMTcjstlSV0rxdbnxa9HcfHtjA3hjcWQw6PYmWuG636wh3wMsH+9dz+ZhzSbbFk2R1cunoc9jbfD2vm7Ag6iZU6a7lvX1re7Wf/qCgpoTdFYVMyshHQUFVFG6ctIj/7l2NJ9g35VE2HtsT/d6sNzAsIRNVUWKOc+U403CYrNGfN5fsOyPGkJXuOt7bt4ZNxXv48aI7uGHiQvSqjuy4VOYOmcyGY7s7jHWJ2HjLmEpVYpGECRIsDhKtvWvHZyIKCsOTsslqJTJ8d+9aDlQf7fa1Jp2BBHNbR8gzoFmdEkIh2L7dQ2VlkNTUlrGeTqdw+eXx7N3r5Y9/rIypjG5E+NGTdJSmwapVLv74x0p+8IMMbDY1+jywWlWuuiqBMWMs/PrX5Sxf3kBtbYimpnCH+1BVEV80m8UcIjvbwMKFcVxyiZPRo82sWePi5ZdrYupj3n23niVL4tqJ/r/61SQ2bXLz4YcNXcbU9HoRC/vqV5O59940kpJEScZwWENR6HF5RolEEjtSGCPpFQoKKbZ4MhxJHf59ZFIOSdY4ShurO/z75IwRXDXuPC4fM5cRSdkxTW5QFHSoUYGKA0i2OhmbOpTbp13K2qKdLN29kv/uXUNJKzX6iVJQW0JxQyWzcsd3uo2maSwecTb/3bumXd3hk83C/OltJtcdcay+gu1lh/pNFGM1mJicMZLLxpzLxaNmMTQhA10MlrJiEiZqM5sQA60Ei4Pc+DSuGT+fwtpS3t27hvf3r2Nt0c42dWolJ47L72F72UFunrwkGgDqiCSrk9HJuWws3nsSj649wxIzOW/oFLLiUrrcbtmBDTT0o4hHQSHbmcK8YVO5bvwCZuSMazNp7/x1gKJDh6g53dzkSbHFMz17DA+c8yU+K9zK6ztXsKJgC8fqK06bSZpRp2d61hiuGT+fq8bNI9Xe9Yqfls+qi67Circ4GJqQwc2TlvD50V28vG0Z/9v/OWWuts8Nb8Afcw1pyZlJXl7bFRZ1dSFcrvbCmLg4XZvEYWNjuNcBseNLBNlsart6xa05XmzR0BBuUyJoIKJpxJxwDQZP7Fw4HDosltbCGHG9RSL6xNDplB65E3g84ZiTwJIzk1CoczekvsRgUJg61cqCBQ4uuCCOKVOsbVyv+pvGxpOXcA6F4LXXaikrC3DvvWnMn2/H6dRF3WMcDh0TJlgYP97MXXelsGxZA+++W8/HHzf22DHiVOB06tDrWxyvwmE6LS/UHcGg1q5kVWpq78IyLlfbsjJ9RetnbThMzPvo675z2DAjixbFsWBBHOecYyMjwyADxCeAogiRV+tT2NQUbucUFSsNDaE2CQejUelUZNwRgUDnbkQSSV9wqKYYDQ0FhUxHMnEmG3pVR6OvibVH2js1rCzYisvvwWYwc97QKXyw/3OsRjOaplHd1IDruJiCy+9hd0Uhvmahh81oYVbueDYX74vJATbDkcz45tidpmnUNDWy5zQpr9MZle46fr7yJdLtiSzMn45OVVk8YgYPz/sKP1nx925dUPZVHsHTShgzO29C86Khrs+XqihMSB8edYHpDEVRSbHFt1k4daj6WEwCjwSLg/yk7G6364zPCrdyoPoYSVYniqJwzbh5/G7df7AZLMwfPg0Q1/mjgxv7NGZ9ogTCIZbu+Ywrx83FajCjKApnZ4/l8rFz+c+O5X2ySGt3RQFVTfWk2OLRqTrGpOaRZk/sNGfQGqvBxMT04dEYpT8UYMPR3WeMy7IGlLlq+PuW95mTN5GhCRkoisKolFz0qq5DYUwwHMYTaGmzdpM1pvJICpAdl0qaLbEPP0HfozX/F0HpgfDneHSqSorV2eaeP1BV1OVC7QhJVifDEjPb/O50HGVqmtZGsdP7s3Vi7NjhYdUqF1deGd8mvuJw6HjssUwmTbLw3//Wc+SIn4aGEKGQEH6YzSpWq4rdrhIXpyMpSc8XXzTx2WeuHsXzAgGNP/yhktxcI3fckYKhlRZbr1eYMMHCCy/ksX+/l7VrXezc6aWmJhgVyAgxjILTqScnx8CwYSZGjzaTn2/GaFTavFesvPdePXffncrIkS3OooqikJVl5JlncvnrX6v46KOGNufEYlFxOoXgf9IkK1dfHc/MmbboHKehIcTWrU0nPXYgkQw2pDBG0i+k2RNItLQXxtgMZr40eTFfP+syxqTkoe+DupeKomDUG5g3bArTs0dz4ahZ/HLVy6wt2tEnA3hP0M87e1YzI2dsp64UiqIwOWMEI5Ky2Vyy74T32Vt0isq14xd0uY2maRyqLmZLSf+IGoYmZHL37GtZmD+doc2rAPqKIQkZfHPGlVw65hw+3L+e3677D4djsGyVxM7HBzdS7a7H1jwh7giDquPq8fNPuTBmWuYohiZkdrmNN+hn6Z7P2qy26EtUReHa8Qu4bdolwvXKaOmzgL3ZYGJR/tnMzB3P1pID/H7da/xv/+d97orVU2xGM/fNuZHrJ5xPXkJ6j+uoH49ep2NO3gQmpA/nirHn8uTKl/j86K7o371BP96Av51lp2RgoKowalRbYUxVVbBdOQZVVdpNUE8ksX38Kn+9XmnjRtMaRWlf7snrDffLKv3TieNLX/QnBkPb63t87eiTSTCo9VkpG8npyclo21arwv33p3PTTYkMG2bCYIiUCet8x5E/RR51J/rM8/lO/n20apWL/fu9zJ3r4OtfT2bePEe0HJMopaaQkKDn+usTWbIkjnXr3PzlL1W89179aZ0gNxrblkfTtN4n9INBrd21MZl655k9UPsqvR4uusjJvfemcfbZNqzWlvPT3T3UV/fPQERR2rc1r1frtbjK42nrFqeqSrSvi4VQSGvjOCOR9DUFtaWijSqQ5kgkr7m8iNvvZWPxnnbbV7rr2F56kFm54xmTksf+qiL0qo5QOERVU32HizXWH9tNSWNV1M3kmvHzeWHjO3hjEGIsGTmDeLNdOKxqGp8c3tzvLrd9weHaEh5b/mdGJGUzJCEDnaJy8+QlHK4p5sXN73WZkP6iZD/1XnfUWWdMSh4jkrPZX9W1u0NmXApjUobEmBBu26+ENK3d7zpiUf7ZPXL8OZ4Gn5u396xiRs44FCAvIZ2JacNJsjpJssahKArBcIhXdyzv9T76ixWHt7C7ooBpmaPFWM3i4OtnXcamY3s4WFN8wu9f53Xx8cGN3DBxIYqiMCE9n3GpQ2MSxmTFpTAnb2L0PtldXsDB6mMnfEwnm1pPIw2t7u+u2rI/FGiz6DY7LgW7sfvFdya9kdl547Eazd1ueyrxB4VjdgSb4cSO9/i7O6R172aroLAofzpxJtsJ7ftk4A3628SBu1rI2p9UVgZ55ZUa5s93kJjYNp9nMChcc00CF17opKIiiMsVJhzW0OmUZgdfIY6x2YTL4+OPl7J6tavHMTW3O8wTT5RiNqvcfHMiRqPSZsyv1yuMHWth7FgL4bCYc3m9LcIYg0Fpntf1zTyhtDTAiy9W8eijmVgsLceiKJCba+SRRzL40pcSKSsLNJ8T4Whst+vIyjKQlqbHaGwZmweDGi+/XMMLL1Txn/8Mw25X5ZxGIuknpDBG0i9kOJJJtsW3+V2uM40H597MdRPP7zLpfiLYjBYW5Z/NhLTh/Oyzl/jnFx/iCZ5Y2Z1QOMSaI9s5XFPS5eqB4YnZzMwdx9bSA6cscT09ewzjUod2uU1IC/Pm7hV97qBhN1q5fOw5/GDebWQ5U044Wd4ZOlVHrjONr551CecNncKv17zCm7tW4vL3rja6pC1H6ytYdnADt591aZfbXThyJr9Z82/KXbUn6cja4jBZWTBsGk5z15OYTcf2sKv8cJ/vX1UURiTlcP85N3Ll2LnY+lAQ0xpFUYgz2Th3yCQmpg/n3zuW8/SaVzlSV9bn++oOVVEYlzqMx8//GucPn9bj+uldoSgKTrONhflnMz5tOE98+jf+s3M5br8XDY0aT4MUxgxQRo82k5LSstRD0zSOHvW3K5EUDrdPnrRe1dFTTKa2rw2HuxZDHP83na7FOeB0RlFAdwYsMulIqLBzp7fX5R1as22bp1/Ke0gknZGaqufJJ7O48cbEqBNSREhRXR2ksNDPzp0eDh70Ul4epKYmRGNjCJdLuGV9//sZ3Hxz4hnRx3REeXmQ11+v5cMP65kyxcqttyYzb56d1FRDm4BhfLyeJUviOPdcO//5Ty0PP1xMefnJK3HVE4LBtgF2RemZAKA1HYkHTjeXqlNZnsBgULj99mQefzyjuayYOFfBoEZVVZCKiiA7dzaxZ4+X0tJgVEzrdov7Z948O088kdUuYC8R1zUQaPs8NBiUXo+vRTKi5eeOxmqxHJNE0l8cqj5GJGWa6Ugms7nUxuaSvVQ11bfbvtHXxOoj25iVO54kq5M5eRMB8AYDlHWSwN9asp8VBV8wJCEDBYVJ6fncMuVC/rrlPQKhzp9pY1LyuGnSYqzNCeFGXxN/2fzuiXzck8q20oPc895v+cNl95PVXELqkXlfoaSxmv/uWd2pm0eZq4aPmuNNiqKQYkvgtmmX8KPlL3Yau9WrOi4dPYdRyTnd9leaFqbCXUcoHI66ywxLyMSsN9LUSUl2BYXRqXl8a8ZVJxxveG3Hcu4/50ZSbPFYDCYW5k/HajDjaBY1rD+6iz0VBSe0j/7A5ffw5IqX+Ns138dhsqIoCjNyxvH7y+7nO//9FQU1pScU53b5Pby5eyWL8qeTbIsnzZbAHWdfwdbSAx3eixHMeiO3TLmQsc1x7kA4yH/3rqH4FDvuGFThvubv4h4/nhxnKinNeRJN0yhpqOz0nDZ43RyqKSashVEVlSSrkyUjZrCr4nCXC4AnpA/nhgmLevRZTgX1XhfugDf68+SMfIw6Q69KqIfCYSqPu+fzk7Iw6g2duswrKExIH8adZ1/R7p4/HYclVU31bQSH0zJHoVPUU5J7evvtOsaMsfDQQ2nYbG0DTYoiBB92e/8GoMrKgjzwwDEKCnx861spnTpKqqqCxaK0cSbuDi0GUVVr/H6N55+vYsgQE7femtSuhLderzBihJn/z959x8dx1okf/0zZvqvem2XLvbe4xU7vCSkkIXDH0UMvudyP4+Dg7rijHhDKUQ84SoAQQgrpTuLEjlPce7cky1bv0mr77szz+2NluWlXdVXs583L2JFmd56ZnZmdeZ7v8/3OmJE8+EuIeEbRP/yhg89/vg6/3+TYsRDTpo1ev7skSeeSvQVSSmQ508g/q7RGaXo+37/1s9w8c3XKBzZVRaEoLYdv3vBx7LqVX2z726BS6CVztO0UO+oOMy2rKGHWGE1VuWPOFfxu1wvjEqShKgq3z1nX92CdSHugm2eOvDmq6y5Oy+HBy9/NexffRNoAgQqjQVEUdEVjVm4ZP7z1AWZkl/LTrU8MaraBNLBH9r7M+5bcjE3vv0a8oijku7O4tmI5f9r78hi3Lq7Qnc3V05YmvZ5EjBgbT+ymqadjVNetANdVXMaXr/4Ay4pnj2pWpITrVBQyemftzMop48sv/y+7xjg71arS+Xzjho+zomROyq7jp6/f37jh45Rm5PHdzX8iEA3THuiOdwowvBnV0sR19dUeXK4zn2s0Kjh8OHRBxpj+Sk94PMM/Hs5/bSgkEpZGEuLCkhlOpzrsQdGxpCicM9N+ogqHzy1fZJrw/e8385vfyO91aXKx2RTuvz+Xd7/73KCYo0fD/O537bzwQjf79weTBuKdX0puMhIiXnJu0yYfmzb5mDPHzk03pXHVVR7WrXOTmRnvhlDVeAfqBz6QjdOp8uCDdTQ2TrzSSj6fec6Av6JwznfXUOg6F5Tu83onVgqy8QzKWrnSxX/+ZxE5OWe6qjo6Yjz2WCePPNLBzp2BpOfI3Ln2izaTzkjFz8vz72eUYQfQulzqOcdKLMYF92qSNJ7qvC1EjCgOVWNqZiGu3ln2r1Ru73f5iBFld8MxukI+0mwu5uXHB+PDsQhNvv77FAxh8sO3/sKV5UuoyC7Gqln4f+v+jogR5bEDr+KPhC54zby8qXz56g+wqnQ+iqIQjkX49c5negN5JgeBYOOJXXxz08P813X3k+nwkOPK4Ns3foJGb1u/GXlO+92u57lz7jpyXZlYNZ13L7iOU11N/Gbncxdk2tFVjdtmreETK+7CPYhy1QI42dVEvbeVsox8AG6csZI/7l3Pjn4yHmuKysrSuXzlmg9RMkCJ7sFoC3h56tDr3H/Z7VhUnaumLSUai2HRdKJGjOeOvpXSMt8j8XrNHn694xk+tuJOHBYbmqpyZfli/viur/LrHc+w8cQuKtvr+g3McOg2itNyqcguxmGx8WrVznMyngC8UbOXvx3ezPuW3IxF07l11hq+eOX7+NHbf+FkV/MF75ntTOc9C6/jk6veiaaqCCHY3XCMvx58LWnQ2VhYVDid66evYGvdQQ42Vw84YXBuXjkfWX47BZ54cJ4/EmRr3SFiCbYjasbY23iczmBPX2muT6y8i50NR3i9Zi/GeQEkVk1nefFsvnnjJwacPDgR1HQ10tTTzozsEhRFYVnRbG6ZtZonD24acrCHQFDT2UiTr53i3nP4tlmX86e9L7OvqfKC5XVVY3XZfP7j2g+fM2512kTs4TnSepLukI88VyaKorCufDFXTVvKa9W7UpYdPZFYDB56qBkhBB/9aC6lpeNT5rSz0+Ab32hi9+4gH/tYDldccaaM73D19Bjs3RvgmWe6hxQc09lp8JWvNOD3m3zgA9lkZw9tuF0IQVVVmF/8oo1f/KK17zln48YebropbUjvJUnS4MnAGCkldFWjIqsYXdXIcabzb9d8kBtmrBzTL0unxc4/rX0Pzb5O/nrg1RGVVfKG/Wyq2cNtsy9P+jC2vHg2FdnF7G288OYr1UrS8lhRMjdpzV0hBK9UbqfV3zVq6811ZvDdmz/DTTNXYR/FDBKDZdOtfHrV3RR4svnPV/+P2u6WMW/DxeZw60n2NB5jZem8hMt4bE7WTlnE3w6/gX8cAsEun7KQ4vTEHRdCCFp8Hbx5ch9Rc/QemhXgHbPX8rUbPsaMEdSfHi5NVblq6hK+d8un+ecXfpq0w2k0zc6dwndv/jSLC2eMyXU8w+HmU6vuJhyL8p3Nf6I96B2V0njSxJKVpXHttZ6+7C1CCLq7DbZu9V/wIBoOxzMtnJ05KDNTx+FQhjXTvqjo3O+r7m4j6UBbU1P0nBINOTn6kGaejBdVBbd74rezu9u4oDRWXl7/wZmSNJHl5el8+MPZfQFpQsDJkxE+9rGTvPnm4NJFT4YsT0N1+HCII0dCPPJIB5dd5uJDH8rhhhvS+jLIqKrCbbels2WLn5/8pIXYBEsc094eIxQSfd9BmgZZWTq6zpDbarerfYFBpzU0RGTmDOLH/gMP5JGdHT8JhIDu7hjf/nYTP/tZKz09A3f+q+rkyOg2HoSAxsYYpin6UsiPZGZvQYHlnFT0kYhJR8cEO3mlS1ooFqGxp51pWcV9/XjhWIS3Tx1I+Jrj7XWc6mpiYcH0vklnYSNCiz/xwPfx9jq+s/mPfPumT5Jmc1GSlstXr/0I11Ys5/ljb1PZVkswFqHQk82KknncMmsVCwumo6kqphBsqT3Ir3c8O6jySxNJxIjxl/0bKM8s5MHL70NTNMoy8vn3az/EA8/9MGG5m4MtJ/jDnpf4zOp70BSVAk8WX7zyfSwumMHzx97mRGcDuqIxJbOQq6Yu4aaZqyhNz+NQS008E4SW/Bmhqr2ebXWHKU3PQ1EUyjML+O7Nn+HHb/+VN07upT3gxWNzMCOnlFtnreGOOeuoyCrGHw1xqquZuXnlw+7ziBhR1h/fyr3zrybD4WFh/vS+geu67ha21R4aVlaMseCLBPnxlscpy8jnjjnr0NT4IPOC/Gl87fqPUtVex9G2Wirba2kLdGMKQZo9fryXZxaS68qgwJ1NVUc9O+oOXxAY0xXy8f03H+0tVVaOAnxo+W0sKKjg5crtbKk9QGewB6fFzsKC6dw0cyWXT1mIQ7chhMAXCfKdzX/i+ABlt8ZCoSeHf7nivbT4O6npbORgywkOtsRLPHUEvISNKA7dRmlGHsuKZnNtxXIWFU5HId7n8ebJ/WyvO5w0O8nmmr0caT3FmrJ4AF2hJ5sf3faPPH34DV6t3klTTztWzcKUzHyunracq6ctZVpmEU2+DoQwKfTkDHgcOy121pUvJM+VRZrdhcfmxGN1kmZ3kevMYEpmQd+yOa50/u/uL9ETDtATDuDt/dsXCdDq72Jb3aFBjzW0B7rZXBPPzmXRdCyazteu/yjz86fxWtVOmnyd6KqK2+Yg15lJvieTg80nzim5frbDrTXsbjhGUe82T8sq4qFbPstPtjzOmyf30RnsIc3mZGZuGe+YvZZ3zL6cqZlFeEMBmnztzMopm9DZqRt72tlcs48Z2aUApNmdfPfmT/OX/RvYeGI3HQEvuqrFPzdXBvnuLLaeOsi+5qqUtCcQMPn+91t4800/739/Fu98Z2ZvyZ/krzudJbi726ClJTriZx8h4IUXutm9O8Bllzm5775Mrr8+rS8wJVl7Tq87GhUcOxbi1Vd7eP11H3v3BqmpGXrliba2GP/xHw289ZaP970vm5tuSuvNypi8DW1tMZ55pptf/rKNvXsD55Tq3bQp3negKPGfDSbwX4j4cmdP6DDNwWVoFOLczI+GMbjsOednjBzLkuySNBIyMEZKmTm55aTb3Xx69T3cO/8atASZVk4zhYk/EiIUCxMxYhi9V3xNVbFpVpxWGw7dNuibFUVRyHNl8v/WvofK9roRZ1d44dgWHlz7HqYnKZli1628Z+EN4xIYc1nJHObkTkm6fwLRMI/u3zBqD2LlGYV8+6ZPcMusNUMqnWQKk2A0QjAaJmxEME0TQfyztqg6DosNp8WeNMjnNEVRsFtsvHvhdWTY3Xzu2R/QMM5pNSe7nkiAJw5uZFnx7ISfq6qorC6bz4zsEvY0Hh/T9llUjb9ffEPC7E2nHWqpYWvtoVFbr65q3DFnHV+//mN9s48GQwhBMBaOH++xKIZpIBCoioqu6th1Cy6rA10dXHS7oiisKJnLD277HA88+8OUB8dMzy7hoVs+y6IhBMUIIfqu6cFYmKgRwxQCVVEGvc0eq5PPrrmXFn8n3pBvzGdCSKmlqnDttWmsXes+Z1Dl+PEwr7/uu2B504RTpyL09JikpcWvS1arwqxZdrZvH/qsu4ULz63L3NQUpb29/8EcIaCyMoxhCHQ93laPR2XWLDu7dgVS+tB3/nsPtcPGYlGYMsU2ii1KjYaGKB0dsb7gI1W98DOSpMlg3To35eVnAu+iUcG3vtU06KAYiAdcTOC+2WETIp76+tlnu9mwoYc770zn+98v7QuCc7lU7r03kyee6KS2dmJljQmHBUeOhJg5M349VRSFggILOTk6TU1DCwRIS9OYMuXc4MwDB4KyA5F4ecVly85MQhFC8PLLPfz8522DCoqB+HF0fhpz6YyWlijNzTEKC+Pnna4rzJ0bv58Zqtmz7ehn9Sj29JjU1EyugX3p4maYJtUdjUzLKu772f6mqoTZXwAqO+o52lbLwoLpfT8LRSM0ehP3MQkheHT/BlxWB/+09j0UerLJc2fyznlXctvsy+P9byL+/G/R9L5n4KgRY0f9Ef7xuR9R3VE/Ohs9xnyRIN/e9DBT0vO5a96VWDSdq6Yu4StXf4B/fvEn/WbSCMUi/HTrE5Sm53HHnHVYNJ0cZzp/v/hG7l1wTTwbhqKgKSpWTQcUDrac4MHnfsg3b/wky4pnJW1TR9DLz7c9wcKCaczILu3tP5nD/971hd5+CTOehVrVsGoWdFWjO+TnO5v/SG13M9+/9XNkO9OHvU/2NB5ne/0RrqtY3pe9wxSCnQ1H2deUmoHq0VLvbeWTT3+P7pCfO+deQYbdjaIoeGxOFhXOYGHhDAzT6Ju0pPR+TqpypixfTWdjwvev6qjnI098k5/c/nnm50/FrltZO2UhK0vnETViiLM+G4tmQVUUTGHS2NPBf776f7x4fMuEKXWjqRol6XkUp+Wyumw+MdPAME1MIRCIvn2jq1rfOW+YJnubKvmvjb8ZsN+6xd/Jv73yS/7wrn+jwJ2NoihUZBXz2TX38vEVd2L07qvT54mqqHQEvXxn8x8p8uTyuTX3YtGSD/vlu7P49o2fYkpmASrxz1BRFBSUCzJjO3Qb98y/Jl5qBtFbckZgImjsaefTz3yPV6t2DmrfmULwv9v/xo0zV7K0aCaqolKWns+Dl7+bT6+6p6/vT1UU1N7j6xubfs/W2oP9fv6t/i5+vOVx5uVPpTyjEIA1ZfNZWjTzgnPeplvRFJXOYA9f3/Q7vCE/37npU2Q4PMDELKVkCpOH3nyEdeWLmJ5dgqqozMop44tXvo9/WvseTCFQiJ+Pp/fXZ5/9QcoCYyAeHLNxYw9btvj46lcbWb7cyZo1bqZOtZKRoePxqMRi8eWam6PU1UWorAyzb1+Q48fDeL3GqGR4jAd9R3nmmW5eeslLRobOwoUOVq1yMWOGjcJCCx6PhqrG2+L1GrS1xaisDHP4cIgDB4I0NkYJhwXR6NDKKJ3P5zN58skuXnihm4oKO+vWuVm2zElxsYWMDB1NO70/YlRXh3n7bR87dgRob48RDl+44u3b/eTm7u37b8MQF0wmO18waHLffdXnZLcWIv7zZDo7DT70oZN8/OOnhvS6ri6Dv/u7Exdk05YZJKXJQAbGSCkzP38a7154HR9cdmvCkixCCNr8XexuPMbh1pMcbT1Fk6+dzmAPwVgEEDh1OzmuDErT85ibV85lJXOYlTMl4XueTVEU5udP46OX3cFnn31oSPU/z9fs6+Dl41uZvvKdSZe7YfplPPRGZtIZJaMtHuW9iMzeG7lEdtYf4UjrqaTLDFamw8O/X/shbpk5uKAYIQQ94QB7myrZ11RJZXsd9d422vxdhGJhBPHAonS7m0JPNjNzypiVU8ay4ll96QKT0VWNW2etoScc4AvrfzqqWXEuNYZpsKX2IDWdjUxPkhVlelYxy4tns6+pckyzeSwomM6C/IqkyximyRMHNyWsUz0ca6cs5L+u/+g5syYSOT2jZV9TFQebqznadop6byttgW4CkRCGMLFqOmk2F3nuTCqyipiTN5XFhTMozygcMChMVVSWFs3iP6/7CPc/+S3qvK2jtZnncFudPLDmXaybsnDQJaN6wgF2NRxlR/0RjrXVUtfdQnfYT8yIYdEseGxO8t2ZTMssYm7eVBYVTmdqZtEF26woClmONP7f2r/jaNtJtCEE30kTX1mZlc9+No/c3DPf5aYJv/xlW8KHvWPHQrS1xfoCYzRNYfVq95ADY9LSVBYsOBN0YZqCEyfCtLYmvkdobo5x6lSEadPODIreeGMajz7aMejB7qEyDC54QB5q9pf09AsHYCeipqYoJ05EWLnyTEaguXPt5OXptLTI2efS5LF4sfOce9aTJ8Ps3h0Y9HXC6VQpKrq4syUJEe8UfOSRTnJzLXznOyW9M+oU5s93kJmpT7jAGIA33vBx++1nBsrKyiyUllqHHBhTWmqlpOTMdTkSMdm5M7VBlkM1Xm2pqLDhdp8Jmg6HBa+/3jPoUlOaBvn5Fuz2iZ8pbby0tsY4fjzUFxgD8YC+P/xhaKVnHQ6FhQsdfQHDQgja2mJUVY3es5ckjZQpTE52nTtIv6P+CD3nZbI4WzgWYUvtQW6fsxa7bkUIQSiWPGMMxIM9/nf736j3tvLp1fewvHg2dt3ab1ZlIQQN3jaePfomP3jzUU4kCSSYDPzREF999f/IcqZx9bRlaKrGO+ddRZ23la9u+L9+S9vXdbfwxZd+Tmewh3vmX02mw4OmKDjUcwP6o0aMDVXb+d4bj7C19hA7G44MGBgD8ObJ/Xxx/c/50lXvZ1HBdHRNw2Gx4bCc+/6GaXKguZr/3f43frfrBaZnF1PX3TKiwJjGnjY2Ve9m7ZSFfesLREK8XLmdnsjELKN0tu6Qj//3wo/ZXLOHexdcy9opC/HYnL0BE6AmCbYIRkNUddQTiiW+j9vTeJz7n/wmH195J3fNvZJsZzpWTe8NgjpXKBbhtaqd/GL733i1amffBNrxVudtYXfjMebnT8OuW9EULWl/lRCCZl8nr1Ru54dv/YX9gwxYePvUAR549oc8cPl9LCueFQ/kUjR067nrMkyTo22n+OnWJ/jNzue4a+4VhGKRAQNjVEXBluA6db7Tn39/0fv23mCToWjxd/K5Z7/PV67+IFdOXYLDYuvLHtOf+PsrJApd2XRiN1966Rf8yxXvZV7+NHS1/3M+Zhrsa6rkZ1uf5A971jMnr5wmX0dfYMxEDa2u6Wzkged+wBeueC9ryhb07av+9pfonZQ4FkIhQU1NhJqaCH/9a9eYrLM/QsTb0tQUpakpyksvecetHcGg4MCBIAcOjCy7vmnGA0+GajhBKaefzwND/IoSQgbBSJOXDIyRUmZ6dglfvPIfyHKcWw9P9Pa0dYd8PHVoM3/Yu54THQ20+DsHzGTitNiYklHIlVOX8MDl76IsPX/AgAlFUbhz7hX87/an2NVwbETb9Od9G7j/sjsS3qgpikKBJ5t15Yt4/ODGEa1rKLIcHq6ruCzpvogaMd48tY+mnvYRr08BPrnyndw59wr0AfK9CyGImQbPHnmTP+xZz8GWEzT2tA0YpHS6DFdFdgn3zr+Ge+ZfRZYjLek2KorCHXPXUdVRz/fffJRA9MJ6ztLgHG49ye7G41RkFSfc57qmc+usy/nj3pcIRseuE/Qdsy+/4OHmfB1BLy8ef3vU1lmSlst/XfdRpmYWJl1OCEHEiPFK1XZ+veNZjrTW0NDTRjhJxwDEz6lMRxplGfncOmsN9192O3mueL3bZMf8uvLF/NPa9/CF9T8dUeBfIjfPWsW7FlyLPsADNcQfxrfVHeInWx5ne/1h6r1tF9Q+PtvpbS5Nz+Ommau4/7LbKeqtuXz2Nk/LKmJaVtGIt0WaONLTNb761SJWrz5T/1oIwbZtfp59tjvh6w4cCHLyZISpU63xGT86XH+9h1/+spVgcPCjeKtXu8nPP3NMBwImO3acm7b0fG1tMfbsCfStG+Cmm9IoLrZy6lRqZkfHYuKCh8yyMiuKMvhByyuu8EyKmfOxGLz2Wg93352BzRYfIC8psXLllR4ee2zsAo3Hm2meW5ZF0+LZc6TJ4/wSOR0dxqAH9SGegaGgYHxqtY81IeK105uaopSWxjvkPR61rwzVRPPSS17+67+K+q6pU6faWLDAwc6dgUHPeFRVuPHGtHNK8R0/HubEiYmVZWO8Dj+3WzsnA0ksJqirG3yQVFqaxuLFDjRtdDZAiHgbTrsYrslNTVH27Aly+eXuvv10/fVppKVpQ7pWzZplZ/Zse1/WPyHgrbd8g87sI0ljIWoY/PCtx3jq8Oa+n1W31xOMJr/mPn7gNY60nuybuOELB/ANonx0zDR4+vBm9jVVsqp0HjdMX8Hykjnku7PQVY2ukI+q9jo2n9zLS8e3cail5oJyM8mYwuRrG3/Lz7c/BcSDECrbR7eszPNH36LqrOw1exoGlx34RGcjDzz3Q8ozC/vuYfyRYNKsr3XdLXzllf/lhWNvc9PMVaybsoiS9Dx0VaPV38WexuM8f+xtXq3aSW13MwA/eusvPHPkTRDQ0JN8ctCLx7dQ3dnAdRXLuXHGSublTyXd5sYUgrZAF8fba9lQuYOXq7ZT2V5H1IxR1dHAp595iAyHh56Qn7phlGo3hWB95VY+sfKuvvLfnUEv649vHfJ7jZdANMSf921g04k9zM+fxpopC1hWNIvp2SVkO9Kx6hYiRhR/JEizr5MTnfXsb65mV/1RDreepDOYeFBaEC+n9eWXf8kTBzdx4/SVrC6bz/TsYpwWO+FYlJPdTeysP8orVdvZWnuIBm/roDJ5PLLv5XjWaCU+4e9g84lBb/OzR9/keEe8/JdhGhxNMql0f1MVH37iG8zOmcKK0rnMz59GaXoeOc4MnFY7uqIRjIVpD3RT1VHPtrpDbKzezeGWGjpDPYNuk0Dw3LG3OdhygiunLuHGGSuYmzeVHGcGNt1CV8jH0daTvFS5jVerdnKw5QQx02BD1U7e9ciX0TWdQCSYMBiwoaeN+5/8JvYB+lcHEolFOdgy+H192u6G43zmmYdYW76IW2etYWHBdHJd8W3zhYN918xDrTWsP74VMcBR8PThNzjWdorrp6/ghukrmJtXTprNhSFM2gLdHGs7xcuV23m1ageV7fUYwuR4Wy0ff+q/8dhdeEM+mnr6DxSOGFG+uelhfr3zWQACkSDHBlnWKxgN8+O3H+fJQ68DEI5GhlwSzBSCTSf2cKKzkWumLeWmmauYmzuVHFc6uqrREw7SGfRS2bu/3jq1f0jvL0mSdKmRgTFSylg0vd8oe0OYvHlyH1977XdsqzvU7+yBRALRMIdbazjadopXqrbzvZs/w5VTlwyYPSbN5uT+y+7gU09/b0TlOI61nWJzzV6uqViWcJl0u5vrp6/gxWNb8I9RYMaVU5cwdYCB4yZfOxsqdxA1RzZ4rqBw2+w1fGrVOweMKo+ZBkdaT/KtTQ/z3NG3hlQzOWYaNPk6aPJ1sK32EA/vfoH/uv5+Li9biDXJ5+3QbXx69T1Uttfxl/2vDnjjLPWvJxzgxaNvc/OMlX31uPtz1bQlTM0s4tAwHoKGoyw9nyvKFw+YpeiJQxtpCyQeYB+KDLubr177EZYUzUi6nBCCA83VfGfzH3n+6NtDOv8F8WCejqCXA83VPH3kDf71yvdz86xVSWtoq4rCvQuuYUf9Ef687xWMUSw3VODO4t+u/iCeJJ8/xLe7O+znd7te4Osbf4svHBzUeXfBNh9+g3+58h+4ffZa7JaJn+FCGjpdhwULHHzxi4XccUd634CMEIL6+ij/9V+NCcsZAXi9Jo8+2sHata6+VJ3Ll7u4+eZ0nnyya1DBIpmZGh/4QHZf1hkhBLW1UZ5/Pvn1or09xiuv9HDDDWm43fHXZmfr/Md/FPK5z9WmZCAoEDBpbIwye7a972dXXx0PBIoO4tbJ41H5wAeyR71dqfLEE5186UsFTJ0a75jLztZ43/uy2bLFNyGzR6RCLCbw+Yy+41NVOWdWvzTxnT+wbLUq6PrgRtLtdoV77smgtPTS+szPDsKIRATh8MQcWK+uDvPii17uuCMdRVGw2RQ+9KEcXnjBS2Pj4K5RM2bY+Id/yOr771hMsH69l/r6S+MaN5BAwDwnu5Kqck4Q0UCWLHFy883Dn+V/PtOE7m6jL+BNUeIZaTSNlGWLS7VQSPD8893ce28mBQU6iqJQVGThIx/J4Yc/bB7UdtlsCnfemdFXWgzis0V///uRT8CRpNEkEBxvr+X4EINHWvydtFQPriTIheuMB4nUdDbx+MGNaKrWO3Nf6Ss3HDONYZc3T3UZ69ruFmqHEQwiEFR11J8TVDMY3SE/Lx7bwiuVO9C1c/eVYRpEzdg52YmrOhqo6mgY1HubQnCk9STH2mr55Y6n0ZQzGcmEMDGEScwwzulDiRhRdtQfGdI29CfWWz77tGeOvElzkhJeE5FA0NDTRkNPG69W70RTVTRF7d2H8cwdQsSfpw1hYpjGkPqjukM+XqvexeaaveiqFs8I0jsDxOydYBkzY0Pq0a3uaKB6kMfH+YZy7MdMg2NttRxrq+X5Y2/3lpNS+0oRAfHtQGCa8XN+uH11hmlQ1VHPic4G/rhnPaqqoqKAcuaaEjVi57x/R9DLxhO7B3zvYDTMGyf3Datdo0EgqPO28ui+DTxxcBPaedsmevff6eNrIKYwOdRSw9HWU/x821NnHa+i95piEjWNc8aFwkaUrXWHBvHegn1NlcPaTkOYHG6t4XBrzbBef6YNJjWdjfx21/P8cc9LaKqKkmB/Dfc7RpIk6VIxyee7SJNNxIjyxMGNfOSJb/LGyb1DCoo5mylMKtvrePD5H7GhasegbpDWlC0YMNvDQHyRIM8dfTNpu1VF4bKS2VRkFydcZjSpisK7F16fNE2eEILDLTXsahxZxhyAqZmFfHrVPWTYk5dtEkLw+ok9fOypb/PEwU1DCoo5X9SMsbPhKB98/Bv8ad/L+COJAw4URSHD7uaf1/09pel5w16nBK9UbafJ19GX5ak/Ns3Cu+ZfM2ZtWlI0k5k5ZUlnUntDfp498taopFnVFJXbZl/OjTNXDpga9Y2T+/jYU//NYwdeG1FQXMw02N9UxWef/T5/3rchaTCfoihkO9P5wLJbKRnF411XNT68/DZK0/MHXNYb9vO9zY/wtdd+Q084MKxgtNMPig889wN+vfMZoinIfiONH4tFYf58Ow88kM/vfz+Vu+/OwGqN34IKEa/F+9BDzWzc2DNgcMtjj3Vy8GD8/FIUhfx8nU99KpcZMwae5WSxKPz932dx3XVpfTOcAR5+uH3AGelCwIsvdnPwYKjvmqhpCnfckcEDD+Tj8Qz9lnqgGfnd3QZHjpx7LbnuOg9LlyYPVoP4APuHPpTDsmXOSZN5orPT4Cc/aSUaPVOz/oYbPHz+8wVkZg69lFpGhkZu7uSaAxAImDQ1nTkWFUXh5pvTGSA5nzSB1NScm0GvtNQ6qEAXRYGbbkrn7/4uq+/6OFnk5emkpQ3vGrhypYv8/DP7p74+OmHTMfv9Jg8/3E5bW/weRVEUVq928YlP5AwqM1dhoYV/+7cisrLi1yUhoLY2wlNPdQ1YL/5S0dQUJRQ6sy+sVpUlSxyDugZOnWrl3/+9kPT00btgRqPinKxwiqJw1VWeCZvVaLA2b+5h8+YzM9atVoWPfCSbtWvdg8qIc801Hj74wexz7uX+9reuvvszSZLiA74RI0YwGsYfCeGPBAlEQ4RiETlgeR5BvM/v/H0VNqKjUrLbFCbhWJRANP7e8fcPE45FR3Vi0WmqonDzzFV9E0WD0TB/PfDaqK9nLMVMo3cfnvmM/JEQgWiIYCxMxBj+voyZBqFYBP/pz6f3PaNDDIoZLzHTIGxECcbC5xxj/miIYDRMeAT75mymEPH1RMN9++r0NSUVx/FYil8vL9y20/svHmg2eIYwCcciZ30eofg5b0RHNFl6ojh9LASS7C9JkiQpucn9RC9NKoZp8PzRt/m3V35FnTd5ysvBquqo579e+w3NvuRp9hVFIdeVwfLi2SNanyFMttcdpqazMWmwwPTsEhYXzhiTmo5zcstZXDg96TKmMHnq8OsjLndjUTXumLuOFaVzkw60nc6c8U8v/A+7Go6NWtaWZl8HX93wa548tInYAAPns/Om8JnV94xZXc2LUYu/i5crtw+43PUzLiPTkTxQajQ4LDYun7KQLGdawmWEEOxqOMrRtsRpT4cix5XBx1fcdUFJuPPXuaP+CF986efsHoXgs9Na/J18/bXfsqFqR9LrDcBlxbO5aeaqUTveZ2SXcPPMNf3WeT6bYZo8um8Dv9j+1KDSSw+kM9jDf7/+B544uAlzgtSPlgYnPV2jrMxCWZmVigobS5Y4uPXWdD7/+Xz+/OepPProNP7zP4uYN+/stPuCaNTku99t5le/ahtUOaTOToNvfauJ7m4DIQSKonDFFR5+9KNS5s2z9zt4Fp9xrnD//Tl8+cuF5OScHpQUbN8eGPQM55qaCD/6UTORyJl2ZmXpPPhgPj/9aRkLFjjQ9fj6FOXcP5oWz5iTkaFxzTUevvnNYq6+Ovl1MxAw2b7dT3f3mY6NtDSNb36zhAULHP0OXqkqOJ0qH/94Lp//fD4ulzrg9WOiEAIefbSDDRu8fW22WlU+8pEcfvazMlascGKzKf3uX1WN71+bTWHRIgdf/GIBjz8+jRtvTHztnoi6ugwOHw6f85nddVcGN96YlnBg+Oz9II2/t97y9wV3AWRlaXzoQzkJA0cUJT4ofe+9mXzveyVMmWLDNMWkOW8Bbr89g7/8ZRqf/Wwe5eVWLBYFTUt8TCpKPFDx5pvT+Zd/KejLACaEYOtWP62tEzM4Vgh49dUenn66u6+8jqLAZz6Tx7/8SwF5eXrC63J5uZVvfrOIO+/M6MuWZhiCRx/tZNu2wZfRuNgdOhSks9PoO/51PR4wtny5K+HxpGmwdKmTH/+4jMsvd8dnzI7S+RMOm+zaFTjn/a691sM735mZNFhnuNfks7/TVDW+bZqmXPBe8Z+fKe001PUFAoJvfKOJlpZY373UzJl2HnqolGuv9aDrF76fosS/Y2+7LZ2HHiqlrCwekCyEoLIyxC9+0XbO/ZEkSdKlqsCdzZXlS7Dr1vjzZt1hjo1S/5QkSZIkSZI0cpNrGqU0aQkh2NtUyb+98itOdjWN6nvvaTzOj7f8la9d/1FUJXGsV7rdxZKimTxxcCPREUTPHmw5wdbaQ0zPLomnrOuHVbNwz/yreezAayMORklGURTunHsFaXZX0uWafZ08ffiNEa+vOC2X+5ffnrSEkhCCk11NPPj8jzjSenLE6zxfk6+DL6z/KdOyilhTtiDhcgoKd8y9gr8dfoM3Tu4d9XZcKh7e8yLvX3IzTqu9398rikJ5RiFXTV3Kk4c2pbQtua5Mbh4g+CNixHi1eieN3rZRWed9C65ladHMhIFgQgjqva187bXfsnMUUu6e71R3M9/Z/CcqskqYela97vPZdCufWHEXf973Ct0h34jWqSkqV01byvz8aQNmmtjbdJz/ePXX9IQDI1rn2Vr8XXzvzUeYkVPCksLE+16aWD73uXw+9akzWYvODO6cHiA993M0DEFlZZgf/KCZ3/62nVBocIMpQsAzz3QzY0YT//zPBbjdKrqucP31aWzYMJPnnuvmhRe6qa+PYhgCp1Nj6VIH73xnJsuXO7Fa4+0wTcHRoyG+8IU6GhoGl71OCHjssS7mz2/mM5/J6yuplJGh8Xd/l8U73pHBnj0B3njDR21tBK/XwGJRyMrSKSuzMm+enaVLXaSlqQQCJvv2JQ8mEwJeesnLjh1+rrnG05ea+cor3Tz33HT+/OcOXnmlh64uA0WB9HSVJUuc3H13JosXO9H1eKDFgQNB1q51T4pzqa4uyle+0kBamsaqVS5UVcFujwcN3HJLOnv2BNi06cz+tdlUPB6V4mILs2c7WLDAQVGRpW9g/qmnusZ7k4aks9Ng/fpubrklra90R1aWxm9/W86f/9zJ889309ERQ4j4YKnLpZKbq1NYaOHEicik296LUVVVmOee6+4rt6OqCnfdlYHHU8FPftJCTU2EcNhE0xQcDpW5c+383d9lccUVbpxOFa/XYPPmHm66afJkCsrK0rjhhjSuvTaNr3+9iP37Q2zd6mffvgAnToQJhQSGIdA0BY9HZf58B7fcks6qVS5crtMZJ+KZOR5+uJ3Ozok7y7Gry+Df/72BqVOtXH11/Lqcnq7xr/9ayN13Z/LYY528/bYPr9dEUSA3V2ftWjfveU8WRUWWvqCYaFSwfn03X/96I+GwDCY4zes1+e1v2/n2t4v77h3mzbPz8MPlfP/7LWzZ4iMQMHuDNFQKCizcfns6992XRWamhmHA9u1+SkqslJSMvCzn6bJD992X1VfWzuVS+Z//KWXdOjdPP91Fc3MU06TvnM7JiV+Tu7sNfve7gQNvc3N15syxk5Wlk5amkZamkp6ukZamkZ6uMWWKleLic7flc5/L56ab0unpMejuNvB6Dbxek+7uGF6vSUNDlAMHgkmz8O3fH+TBB+t46KES8vJ0NE1hyRIHTz5ZwfPPe3nhhW6OHw8TiZhYrSozZ9q4555M1q5143afOW9bWmJ885tNvP32yJ4/JEmSLgYKCpeXL2DNlAUoitKXLaYj2DPwiyVJkiRJkqQxIQNjpDERMw0eeuPPQ67tO1hPHnqdT6x8Z9LSOaqiUp5RSLrdQ1uga9jrCkTDvFK1nTvnXoHHlricweqyBUzJKEhJcMhp+e4sLp+yEIua/FR++sgbdIdGPhvx7vlXUz5AOapQLMLDu18clbq8iXQEvHz9td/y8L3/njB7iKIoFHqyeee8K9nTeGxUsllcik50NPB27QGurViecJl0u5t15Yt48dgWgrHUBYKtKJnDtKzkJcqafO28fmLPqKQSzXNl8oGltyTPjgQ8duBVNlTvGPH6EtlWe4gXj23hoyvuQFcSj5JNyyri6mlLeerQ6yNaX5rdxW2zLsemJy/94A37+dFbj9EVHP2O8IPN1Ty6bwNz86YmDcSTJg5dV9D1wQVetLfHePrpLn71qza2bfMTG2JygEDA5Kc/bcXhUPnHf8zH4YgPPufnW/jQh3L44AeziUQE0ajA6Txd6/vM64UQVFWF+eIX63njDd+A5ZvOFo0Kvve9ZhQFPvGJPNLStL4AoPR0jSuv9HDllQNn0BpsIFB9fZT//u9mFixwkJdn6Q04UigttfL5zxfw4IP5BIPxQcLT23paMGjyox+1sH9/kMWLnXg8k2OUfceOAP/0T3V85zslrFkTD45RFPB4NNat87BuXeozlI2n9eu9rF/v5V3vyuzddoXcXAuf+Uwen/xkLn6/iWkK7HYVmy3+e8MQ/PznrTIwZgLo7jb4+c9bWbjQwdSptt6MUQo33pjGVVe5aWyM4vUaWK3xoLncXL3vvO3pMfjZz1r55S/bePttF7m5A5dgmkh0XcHt1li92sXq1fGgfdMUhMOCcDg+uG63K+eUsjvN6zX53veaee21iT9wVF8f5YEH6vjhD+PBEfHvP5g/38H8+Q5MUxAMmr2BfeoFmTciEZMXXvDyz/9ch88ns+Od7+GH27n11nSuusrT9/06Y4adH/+4lJaWGG1tsd5gUI28PP2scj6CDRu8fOEL9Xz5ywXcfXdmv8faUG3fHuCxxzr5+MdzsFrj37Mej8aHPxy/3/D7TQxDYLWqOBzxa7IQgmef7R5UYMyNN6bxox+V9gVDDkRRFNaudbN2rTvhMuvXd3PHHVVJg65MMx48mpam8u//XkR+fvxa5HJp3HtvJvfem0ksFj+WHQ6138w1HR0GX/96I3/6UwfGxI1nkyRJGjP5niw+seKdeGzOvkzaG0/svijKt0iSJEmSJF0sZCklKeWEEGw8sZuXjm9L2Tra/F1sOrF7wLTJxem5ZAyQXWUwXqncTrOvI+n6XBY7d85ZN+J1JbMwv4I5ueVJB+69YT8vHHt7xDUm3VYn9y24NukyQghqupr4w971hGKRpMuO1La6w/zt8Oakn4GualxXsXzAYB4psZ5wgBeOvU00SekqTVVZWTqXsoz8lLVDQeE9C69Lmi1GCMHhlhr2NB0flXXeNHPVgNvU4uvgZ1ufwkhh2Z+wEeWRfS/jHyC4S1c17p1/9YjLKRV6clhVOi/pMkIIttYe4o2T+0atVNrZTCH4875XaO7pGPX3llLvdBkD04xnCYhGBaGQSWVlmO9+t5m7767iwQfreOutoQfFnNbRYfDtbzfxz/9cx8mTYQzjTOkERVGw2VTcbq0vqOJ0uyIRk9df9/GBD5zk2We7h7X+9naDb36ziU9+8hSVlSGiUdG7zYN7vWnG94lhDO4FGzZ4+dznaqmqOnc7IT7g7nZruFxa372AaQra22P893838YMftFBfH6WpaXBZcSaKLVv8fPSjJ/nFL9ro7Iz1lpYZ3GvjJboEHR2xQWcDmkhaWmL867/W8+qrPX3H1mmappCWppGRofcOuE/8LECXGiFg48YevvSlehobo+ccuzabSnm5jYULncyeHQ92AwXTFPT0GHzjG418+9tN1NZG2Lp18pTX8flMIhHRbwkoVY1n0cjI0HE61XMCFYQQxGLx7F0PPFDLL3/ZNmmypxw4EOTjHz/Jb37Ths9nYJpn2q2q8eACh0M95/vHNAV+v8H//E8rn/lMLcePpy6YfDJrbY3x+c/XsXHjuddAVVUoKLAwf76DefMclJRYsVji5QLDYZMnn+ziM5+pZd++YO/9xegcS11dBt/6ViNPPNF1wTVZVeNBMqeP7+Fek0f7Uj7YdgQC8Qw9999/ksOHQ8Ri526frse3T9fPvZeKRgX79gX45CdPTarzVpIkabRoioqqqKiKgqoo6KpGkSebr133UVaUzAHikwb/sn8D1R3149xaSZIkSZIk6WwyY4yUcoFoiP/b8Sy+yOiV2jifPxJiW90h3r3wuqQZFfJcmbiTZHkZrI5gD48f3Mg/r/v7pMvdMfcKfrH9b3SmIG2mXbdy1dQl5LszEy5zevD6YPOJEa/vxhkrKMvIH7Cj7Xe7nudUV/OI1zcQXyTIYwde5brpyylNTxy8MD27hKunLuVQywnMUao3fykxhMlbJw9wvL2WuXlTEy63IL+CpUUzOdZWm5JAiTm5U1hVOj/pMqYw+eOelwjHRj4Qmm53cfPM1Tgt/ZeQgvj59Yc962nsGZ2yTcnsrD/KgeYTXD4lcfkwgLl5U5mRXcrREdSwvm32GhwWW9JlAtEwLx7bQr23ddjrGUiLv5MnD23igcvvS9k6pOEJBEy2bvXT0tL/uWYYglBI4PUa1NdHOXYsxJ49QQ4fDhIOC0YrjszrNfnJT1p58UUv99+fw3XXecjPt5CRofXN0o9GBT6fSUdHjOrqeJmOZ5/tort7ZI3wek0eeaSDV16JZ/a47bYMpk61kpGh4XZr2GwKqgqGEW9DMGji9Rq0t8eorAzz+ONdPP9896DWZRjw6KOd7NkT5KMfzeHqqz3k5cVLLthsKpoGsZigp8ekrS3Gvn1BfvSjFt5+24dhwKlTEZ5/vpv58+MBqwcPBvsNyjFN2LTJ11cioaYmQiTS/36qr4+yaVMPDkd82erq/oNhY7H44Nnp92xpiQ26TMrhwyE+85lT/N//tfGRj+SwfLmTvDwL6ela7+z1eJtPz2j3eg26ugxOnozw0ktenn22m9ragYN0t23z095+JkKqsjI8pCxCEN8fGzb09A0cHj8eHlEmiOrqCPfdV80//EM273xnBuXltt7jOp6ZSQiIRASBgElPj0FHhzGpB9lDIcH27QG6u+PHhmnC0aOhUXv/lpYYGzf6sNuVvv/2elOX3iAcFvzlL50cPBjiwQfzuOwyFwUFOm63htV65vPz+QxaW2Ps3Rvkpz9t7TtnVRUeeaSz7/zavTt4TuBFf1pbY2za1HNWaSIIh4d2DIbDgj17Auhn9RAM5nz41a/aOH48zD33ZLBwoYOcHL03YE/FalXQtHOvhz5f/FxtbIzyzDNdPPpoJ/X10SGfd4m0tcV4/XUfGRnxZ0LTjGfQGk1CwLFjYT7xiVM89lgXH/1oDnPn2snLs+DxqFgsSt9n4PWaNDdH2bkzwK9/3cbWrf5hZdcwDMH+/UGyss486x45Ehr1TB3hsGDDhh7U3ilUu3cHiEb7/3Cqq8O89lpP33Wpvr7/+4JwWLBzZ6AvWKW2NkIg0P9nIgTs3BngXe+q5mMfy+HOOzMoLIx/t9tsKqoav+77/SZdXQbV1WF+//t2nnyyi56e+HuuX+/luuvSsNsVolFBJDKyg6uxMcaHP3ySDRt6eNe7MqmosJGdrWO3K32fdTQavyb7fCZdXTEOHBjcNaypKXrOd+9o2LMnMOh7rVAont1mxw4/731vNrffns6UKdazgtnix57fb9LZGb+ve+qpLh5+uJ3W1tiQztv9+4NkZGh935V79w49o2t7e4yNG8/cf7S3D/6+QpIkaTRk2N18YOmtaIqCPxpCV3Vm5ZZxbcUypmQUoKBgCsGGqh38asczo5LNWJIkSZIkSRo9SrJsC4qiyFHkMbKydC6/ufvLTB0gs8Xnnv0B/7v9b2PUqsQcuo1dn/7NoDJxvH3qAPc/+S2qUhwlf8vM1fz8zn8m15WRcJnukJ87//AFttQeHPH6FhfO4OUP/RC31ZFwmTZ/F5/423d59uibI17f+fLdmTz//oeYm1eecJlwLMK3Xv8D33n9jyN6GLOoOt+5+VN8ZPntaGriTruOgJe1//txTnQ2DntdQ5Hp8PCru77IzTNXJQ3Y2VJ7gBt/8yARY/xnjn/56g/wL1f8Q9L9uK+xkpU/v38MW5Wc02LnR7f9I+9ZdB2qkrjdTx16nff/9Wsp2c+fX/f3/OtV709a3udUVzNrfvFR2gPeEa9vZclcfvnOLzIjuyThMh0BL+997Ku8Vr1rxOsbjC9d+T6+cs0Hky7THujmged+yF8PvDbs9bz0ge+zburipMuc7GziXX/+CvuaKoe9nsG4fMoCXnj/Q1i0geN4P/n0d/ntzudTEpglTXyKAmVlVubMsVNSYu0beAmFTFpaYtTURDhwIIjfn5qOSZdLZc4cO2VlVnJz44PCmkZvthxBZ2eMpqYYVVUhGhqiwx7IVBSoqLAxc6aNwkILHo+GxaIQCpk0N8eDbg4eDF50s7c1DYqLLcyceebztVoVYrH4/u3uNmhoiFBbG6WmJjJqmQImgvx8nXnzHJSWWklPV7HbVQwDAgGD9naDlpYop05FOHUqMuwMTFLq2GwK06fbmDPHTn6+BYcjnuHC7zdpbY1x7FiIY8fCF805m5enM22ajdzceJkopzMeHKPrCpFIPIittTVGbW2EY8fCfcFQk53drjBjho3Zsx3k5+s4HGpvJiCTpqYoR46EqK4Oy3N0iBQFSkstzJ0bvwZ6PPGSPqGQSXu7QW1thH37gmN6HGVlacyd62DqVGtfoKYQ8eCrjo4Yzc0x6uoivcGlk++8zs3VWbDAQVmZlczM+D1GJBLPRFdTE+HQoSDt7RfHeTuevns9PLh69LIFfWkD/PebMMhkhJIkjUBxWi5P/v03WVBQ0e/vTSHYVnuITz/zPQ62jHySoiRJkiRJkjR0QoiET1syY4yUUqYw2dN4nNrulpSvqyPopTvkSxoY47Y6sOnWUVnfic5G3jy5jxumr0gYlJHpSOPKqYt5uWrbqGSxONuy4tnMzClN+HshBC3+Tl6r3jniGQqFadnMyS1PGswB8OapfTT5xq70SWewhzdP7uPaiuVJAyYW5E+nJD2X6o6GMWvbxSQQDbH++FbumLsuaSDYNdOWUeTJpqaraVTXn+fKZF35QqxJgiOEEDx95A26QyMvPaCgMDOnjClJMhEBHGqtGbMgMIBtdYcQQiQNAku3u6nIKkZBGVaASL47k4rs4qTLCCE42dXE4THo5DnZ2UR1ZwOzcspSvi5pchMCTp6McPJkasv4JeL3m+zYEWDHjtRlx4P4dlZWhqmsnLzZQYYjnvkmyqlT4x/gOtaam2M0N49+5kFpbITDgoMHQxw8OHoZcCaylpYYLS2XXvRHKCTYvz/E/v2Xxuc8VoSYeNf+jg6DN97w8cYb492S1GhtjfHqq/I7R5IkKREhBIZpYJhmXxlrQbz/OxyLsP74Nr616WEOt9aMazslSZIkSZKk/o1evlZJ6oc3HGB73eExydTREw7gjyRPx6sqClYtcQDF0Nbn5+nDbxBOsm2qorC2fBHlGQNn1hkKRVH4h8U3oauJy0YB7G2sYmf90RGvb1pmETOSBOFA/CHwlcrtox4ANJCXq7YTiiUfILTpFq6fftkYtejiNJiyOW6bg3ctuHbU1724aAYL8iuSBoR0BHt45vAbxMyRz2B0WKysLpufNEuJEIIjLSdp6mkf8foGq6arCd8A1zhNUanIKsYzzJJxiwtn4EoS/ATxTp/Xa3YTHYV9PRBvOMCuhmMpX48kSZIkSZIkSZIkSVIyXaEefrbtSX694xmeOLiJ54++zaP7XuHbm/7AXX/4Iu977D/Z31wlS7lLkiRJkiRNUDJjjJRSvnCQI60nx2RdESM24ECtoijY9NE57E0h2NVwlMr2OubnT0u4vtk5U1hQUMGxttpRK/ExNbOQFSVzky4jEPxl/4YRBwooKJSk5yXNxAPQFfJxvK0Oc4zr5x5tPUVHwEu63Z1wGVVRWVkyj19sG/8yZJNVTyTAM4ffYNa6v0u4jILCDTNW8ovtT41K5hYAq2Zhdel88tyZSZfbWX+Eyva6UVmnXbexuHB60kCcsBHlRGcDodjYZaeIxKK0+juTBr0oikKhJxuX1Y43PPTPoCK7ZODgQSHYMQoBd4MRjIapTnEZPkmSJEmSJEmSJEmSpIEEomF+v/tFfr/7xfFuiiRJkiRJkjQMMmOMlDJCCPyRAMdHabB6IKYwMc2BgzJUZfQO+yOtJ9ndcCxpMIjdYuX22euSZp8YqptmrCLT4Um6TF13K69W7xzxuiyaxszs0gGz09R1t9Di7xzx+oYqYkTZ21SZdBkFmJZVlLQMkDSwxw9uTJqVSVEUKrKKWFEyb9TWmWF3c9PMVUnP21AswuaavaNWxsthsTEjO3mGpEAkNOolowYSNWN0Bn0DLpfjysBhsQ1rHVMzCpOWrAIwhMnB5rGplR01Y9R2t4xpAJIkSZIkSZIkSZIkSZIkSZIkSZJ0cZGBMVJK1Xvb8EUCY7a+QeVjGcVslqFYhKcOv44/krye/E0zV1KUljMq68x2pnNtxXLsujXhMkIIHjvwKt7QwIPoA7FqFmblThlwuaaedjqC3hGvbzgONFcn/b2iKGQ60piSUTBGLbo41XQ28krVjqTL5LoyuWbaUmyjVLJsadEsFhZMT/h7IQSNPe28VLlt1LIVTc8qGbCcUCgWobGnbVTWN1imEAOWDQPIcqTh0IceGOOw2Cj0ZA8YPNjY005XqGfI7z9c7YFufOGx+x6RJEmSJEmSJEmSJEmSJEmSJEmSLi6ylJKUUifHOKPCeHijZh+13S3MzStPuIzTYucds9fyP28/NuL1zcktZ37+tKRlXtoD3bxWvWvA0lKDoanaoIJ62gNevKNUPmeoqjsbBlzGabGT587kYMvYZLq4GPWEA7xatZMbpq9ImJFEU1VWlc2nKC2HE52NI17nfQuvRU1yrAPsbTzO4ZaaEa/rtIrs4gGX8dicfGLFXdw7/5pRW+9AHBYb5ZmFAy5n161oA2R46o/H6sRjcyW9tgA09rSNacm07pAPXyRIzgDl3CRJkiRJkiRJkiRJkiRJkiRJkiSpPzIwRkqp5lEqbTKRecN+njy0iTm5UxIOKKuKwh1z1vKbnc/iS1KKZiAWVWPNlAUUp+UmXEYIwc6Go6MWKKApKgXurKTLCCHoCvkIRAfOZpEKdd2tAy7jsFjJcqSNQWsuXoYw2Vp7kKqOeublTU14vC8umMHcvKkjDoyZklHAuimLki5jCpM/73uFqBkb0brOVpKWN+AyHpuTexeMXVDMUNh0C5o69IRwTqsdl9U+4HJNPe2YYhRTbw3AFw4SHKdriyRJkiRJkiRJkiRJkiRJkiRJkjT5yVJKUkq1BbrHuwlj4vEDr9E5QGmRiqwS1pQtGNF6PDYXd8xZm3TQOxSLsOnE7lEr86JrGrmuzKTLxEyD7pAPMZp1qoagPdCFYSbPYOHQbWQ7ZWDMSB1qrWF73eGkgRE23cK9869BH0bWkrPdOmsNWQN8ZtUdDbxWvWtE6zlfSXriwLPJwKLqaAOUQ+qPy2IfsIQUQGfQN6aBMYFoiLARGbP1SZIkSZIkSZIkSZIkSZIkSZIkSRcXGRgjpdSlMsu/oaed10/sSfh7RVHIdqZx+ZSFWLXhJ2qamxcvo5RMe6CbDZU7Ri1ExaZZBmyzIUz8I8iEM1IRI0YolvxY01UNh2XgbBhSclEjxvNH30q6vxVF4ZqKZQMGVCWTafewrnwRdt2adLmnDr1OIBoa9nr6M9kzCw1UCikRq6YP6vrkDfsRYxgYE45FiRijlxFIkiRJkiRJkiRJkiRJkiRJkiRJurTIwBgppSJGdLybMCa8IT/rj29NOkBv0XTWlS+iKEkZpGQU4D0Lr8eiJh64FkKwo/4IB1tODGsd/bHrtgGXEUIQHsfPWghBOJZ8/aqqJt130uBtqNpJbXdL0mUyHR5un3P5sNcxL38qiwtnJA3yaPZ18ErVDmKmMez19Mc5iHJCFyNN1dCUgbP8hGKRMc0OFRMG5gAZoSRJkiRJkiRJkiRJkiRJkiRJkiQpETlKLKXUaA9Yj4rhJVNISiDYWnuIo62nWFI0M+FyiwtnMD9vKjWdjUNeR3FaLtdWLE+6jCkEv9/9AoYYvUHkgTJ2nF7veH7Wg1m/pqhYdXnJGw3BWJg/7X2Z/7zuIwmX0RSVO+ZcwR/3vIRviNmEdFVjddkCyjLyEy4jhGBb7SEOt9YM6b0HYzDH/MVIU9WkZdpOi5ljm73FNM0xLd0kSZIkSZIkSZKUKjsb4Q/7Ru/9DrSAKR+XJEmShsymKbhtGi6Lhk1XsWkKNl1FVUBTFVRFQQEMITCEwDTj/44YgnDMJBg1CcZMQlGTUMwcwylkkiRJkiQNlxwlli49KbpLreqoY3fDMRYWTE84uOyw2Lh11hpePL51yIEk11YsJ8uZljSDRlVHPdvqDg3pfQdiDiLIJgWxRkOiMLjyMXJsffSsP76Vz625l2xner+/VxSF6VnFLCmayeaavUN6b7fVwc0zV6IqiYM0grEwb57aT1uge0jvPRiXamYhpfd/AxnrIBVTCGT3giRJFyu7rnLV1HTKM8c3W1k4ZvLwnhZicmRNkia1bKfOtdMyyHJaxrUdDd4wTx/pGNc2SNJE9ciB+B9JupiUZ9i4cmoGDsvgk9PHTMG22h72NftT2DJJOkNXFUrTbZRn2ihJs5Hl0PHYNFxWDZumxoNjdAVNUfqCYyAefGiY8eAYw4SoEQ+ECfYGx4RiJl2hGE09EZp9URp7IrT4o/LZSpJSyKIqXDk1nenZjnFtR9Qw+ePeVkIxme18olKA6yoyqBjisdIZjPL0kQ6C0Uv7s83I0FiyxMGCBU5KSy2kpWlomkIgYNLVZXDiRJgjR0Ls3RskEJgc++rSHP2TpBSIGDGePLyJexdcg8fmTLjcbbPX8h+v/ppmX+eg3zvN5uKaimW4rYkv3qYQPHlwE95QYEjtHkgoFhlwGUVRsGjjdzlRFAWLmrwEjCFMosbYZrq4mJ3qauK16l3cPe+qhEFJBZ5srixfwtunDgwpEGx27hSWF89J+HshBC2+Tl46vhWRgiCNsDHwMR8zDTqDPaQs0m4EgtEIMWPoGZxipoEhBn6dPsC5Nvom3j6WJEkaLRZNYV6ei2XF7nFthy9i8Me9ycskSpI08bmtGsuKPZSmD1wON1WEEBxpDcrAGEmSpEtIttPC6lIPafbB9w1GDJN6b1gGxkgpoyrxe6PiNCsrSjwsyHfhsWlYNRVdVfoCXwbzPvo5y17YLxbPZt77xxD4oyYnOkMcbPFzvC2IN2zQEzYumh4um6ZQ4LGyvNhNRZaDLIcFm64QjJo0+yIcaAlwqDlAiz+CcbFstDShaKrC7Fwna8rSxrUdwajBYwfaCMlhpwlLUWB2npPVpUM7Vuq7w7x4vJNgNEUNSyInR+d73yvh6qs9AMRigpUrj9DaOrgDTdfh8ccrWLIkPk5dUxPmc5+rZffuwVV2sFoVysutfPjDOdx1VwY5OTp2u4rFoqCq8X1qmmAYgkhEEA4L2tpiPP10Fw8/3M7hwyFivU39xS/KuOmmdM4eQvyf/2nhBz9oIRpN/gUxf76d55+fcc7PTFOwZs1RGhqG/8HIwBhJGkWba/ZS1VHP4sIZCZfJcLi5fc46frn96UG/7+zcKSwrmp00K0qzr51Xq3cQHeUyJ8FoGEHyrDCqomDTxm9WoqooWAdYv2maRIxx+Ba7SHWH/LxSuYObZqzCbes/YMui6Vw5dTG/2/08td2DH2z7+8U3DBh8saX2IEdaTw6pzYMViIYHXOZUVzMfevzrRCZgsJUpBMfba4f8OsM0iZkDR/VadcuYZolSFRV13PNSSZIkSZIkSZIkSZIkSROdAhSnWZmf72JNWRpTM+2DDoIZrnjftIJVAyyQZodCj5U1ZWlEDJPK9hAPvVFH4CLIKpHvtnDTjEzWlafj0NULxivKM+2sLE2jzR/lhWMdbKrpJnCJZ1yQJEkaClWNB8eUlloBiEYF2hDmKiuKQl7emdeHwyZW6+C+B3NydO6/P4ePfSyXsjJLwjFpTQNNU7Bawe2G7Gydz3++gKVLnXzwgzXU1sbHYrOzdUpLz32f5cuduN0qnZ3JJ2mvWuXu24bTTHNo+6I/MjBGkkZROBbl8QMbWVQwPfEFQ1G5bdYa/rB7PcHYwAPwmqKyrHgWZRn5CZcRQrCn4ThHWk8Nu+2JRM0YwWgIV5JsNZqqJc2Sk2p23YbdknxWZNSMEYiGxqhFFz+BYEf9YU50NjA/f1rC431x4UymZ5cMOjAm353FleVLBlg3/HnfKymbZeGPDBw5GzGiHG6twRse3QxN4ylqxgaVVcltdQyqdNlosWoW9JHe7UiSJEmSJEmSJEmSJEkXNbuucs20dNZOSacozYpVG3x5r1SxaipRw+RiCA1x6CrvXZTHwgIXlgH2bbZT5+75OeiawovHO4nK1DGSJEkTWn6+zje/WcJ992XidMav8acrNkSjcOJEmKamKNGoICNDo6zMSk6O3pcNJhwWbNzYQ3Nz8jGmmTPtuFwDB8YsW5aaMWcZGCNJo+yZI2/wmdX3kOfOTLjMnNxylpfMZnPN3gHfz2m1c+ecK5KWKgpGw7xavZNW/+DLMw2WYRo0+TqoyCpOuIymqKTb3KiKgpmC0jYDyXamoQ4wUB+KRXpL30ij5UjrSbbWHmRu3lS0BPvfZbVz19wref3EHgwx8CPgDdNXUODJThp4caC5mq21B4fd7oE09rQPuIyuanhsrosqMCYQDQ0qeCzT7kEZwwwuNt2CVZW3K5IkSZIkSZIkSZIkSdKFVAWmZzt457xsZuc4sajKmE7qSkYIwcGWABFj8ofG3DQzk8WF7kFl4FEUBYeucvOMLGo6Q+xvvnj6UCVJki42RUUWvvOdYu65JxOLJX6Nj8UE1dVhnngiXiKpqSlKLBYf/1VVBV1XmD3bzp13ZnDjjWn4/SaPPtpJJHLhGLFhCExToOsKM2faycjQqKtLXOFDVWHFinhgjGkKhIhnqBkN4x8yK0ljLcX3xI097bxSuT3x6hWFfE8268oXD1guBmBaZhErS+cl/L0QgtZAFy8e35qSDBox06RpgEABRVHIcLiTZpVJpWTZdE4LRsN0BL1j0JpLhyFM/npwI6FYJOEyiqJw66w1ZDoGruHotjq4atqSpMeRKUyePLgJ3yCyugxXbXfzgMvYdCu5royUtWE8BCKhQWXLyXVnoipjd/vgsjoGzAglSZIkSZIkSZIkSZIkXXo0BVaUePjUykIW5ruxaheW9xlP3rBBTVcIc5InTMly6KwpTWMoVaniYwY6K0vTsKS4nJUkSZI0PDabwgMP5HH33ZlYrfHv0GhU8Ne/dnL33VV86Uv1HDoUoqPDwOs18XpNuroM2tpivPGGj//3/+q47rpjPPhgLceP918lJRAw2bcvPvbkdKrMn598LLm42EpxcbyMUktLjJaWxEE0QyUDY6RLT4pvQnvCATbV7KEnSSYJq6azunTeoAbWb5m1GmuSbDEAW2sPUd1RP9SmDkrMNDjVNXCgQJYjnTSbKyVtGMjUzKIBlwlGw7T6Rj+jzqVuW+0hqjrqki6T48rgmoplA75XeWYh8/OnJc3+0+ht561T+4mZydOsjcRgjne7biHfnZWyNowHXySILxLsS4+XSLEnB1Udu9sHj9WBQwbGSJIkSZIkSZIkSZIkSWdRFVhdlsbfL8ojx2kZ7+ZcQAhBsy9Cq3/0BvTGy7QsO2l2bVhBR/PynFhGaaa/JEmSNLpWrXLxkY/kYLPFx3wMQ/DYYx38v/9Xx4EDIQZTJKS5OcZbb/kT/t5mU9i1K9D3XkuXJi+TNG+eHZst/r2xb1+AWPLqTEMiA2MkaZQJBG+d2s+xtlNJB5hXlc5nRnZp0vdyWuy8Y/bapMvETIPf7Xo+ZSWMIkaUgy0nBhwsL0rLJts5cFaQVFhYUJH090IIOkM9nBxEJhBpaIKxMH/c81LS48+iatwz7ypsWuIHVAWFhQUVzMqZknAZIQTb6g5xoLl6RG0eyP7m6gHLPrksDqYnKS82GfkiQZp6Oga8lpSk5+Ecw0CVbGc66eMUdCdJkiRJkiRJkiRJkiRNPAqwrMjNfQtyyXLoEypLzGkCqO0O03YRBMYUp9lwWAbOft+fXJeFdLssky5JkjTROJ0q//ZvhWRkxK/vpinYvNnHV7/aSH396H13WSwK+/YFMXuH3VatcpHsa3vRIid2u4oQsH17oK+802iQgTGSlALVHQ1sqT2YdHDdbXNw66zVSUuSrCiZQ3FabtIb+wPN1exqODqi9iYTMw0q2+sIxvpPgXVaSVoeea6xz6Bh163Mzx8gMAao6WxKmsVHGr6XK7cnLbelKApz8spZkCSAya5bubZiOTY9cfBMIBpi44ndKS+J1RHwUtPZmHQZu8XGjJxSrEmCfSajU11NRM3k4bdWzcLsJAFMo0lBIc+diduWPIJYkiRJkiRJkiRJkiRJunQUeKzctyCPbKdlQgbFAERigsr2EMYkL6ME4LaqDDfpiwJkyMAYSZKkCee66zwsWuTs+x71+Uz+539aOHYs+XjwUCmKQktLjNbWeLDNrFl20tP7D7a0WBTmzLFhtSpEIiZHjoQYzQIGMjBGuvSMwX2yKUz+dmgz4Vgk6XK3zr4ch27t93cKCpdPWUiG3Z3w9UIInj3yJv5IaETtHUi9t5W67paky3hsTubmTUFLEuiTCnPyypPuIwAhTHbUHx6jFl16GnvaeL1mT9KsQsVpuVxWMgclwQnotjm4aurShK8XQtAe8PJy5bYRt3cg4VhkwKw0qqIwM6eMfHdmytszlio76onEkkcCKwosKZo5Ju2x6RbKMwvR1eHNSJEkSZrowjGTrXVeXjreydunvOxv9lPdEaLVHyUYNTBMgSnO/SP6/TPeWyJJ0kTQFYqx8UQXr1Z1sq2uh4Mtfk51hegIRAnHTMxBXlMkSZIkSZImMouqcPvsLAo9E3vCWihmcrw9ON7NGDFNAYumjigAya5PzOAlaXKKmYId9T2sP97BW6e87GvyU9URpMUXkX0pkjRINpvCtdem9WWLAdizJ8Dzz3enbH1798a/Ex0OlTlz7P0ul5urU1xsRVUVGhujtLXFkmaXGSoZpilJKfJ27QEOttSwomROwmVK0vK4atpSnjv61gW/K/Rks6JkLhYt8Wl6qquZTSd2D5jhYaSqOxo40nqKGdmlCW+AFUXhuukr+NWOZwlEUxuoc7brKpZjTxBcdFrEiPFK5Y4xatGlpyvk45XKHdwyczVp9v5L3th1K1dOXcxf9r9Ke+DCL9Yrpy6hwJOddD0bqnYMmMllNASiITbX7OW22ZcnDchYWFDB9OwSagcIGptM9jQeJxANJfwcIR60d9W0pfxky+MDlpwaKbfVwfz8aSldhyRJ0niKGIK3TnnZUutFQUFR4jHc8b8VrLpKmk3DbdPwWDXSz/p3ml3HbdVwW1UsWnz2nq4ppNt0bLqc/yBJl6LukMH6452oinLWtST+rKYATouG26bisWmk2XQ8p68np68tNg2XRUNTFXRVwaoppNl0LMOdHixJkiRJkpQCy0s8LC3yjMp7CSEwBYQNk3BMEDMFhikQxAfNFSX+nKYSnyin994n6ZqCRVVQ1f6nAQohaPRFaOxJPnF2MjAF8X0ixLCDY8IXQ9ocacKImYJtdT1sr+9B7acvxdL7HOOxxftM0u2n/x1/9vHYNFxWDevpvhRVIc2uY5d9KdIlpKTEypIlDlQ1fl03TcH//V87oVBqrtc2m8q2bX5uuikdi0Vh6VInb7/t76ddFkpK4mO+NTUR2ttjo5oZTgbGSJeeMboHi5kGf9r7EpcVz0540lo0jXfMvpwXjm3BPG+AeVpWEQsKKhK+VgjB7sZjHGqtGe2mX6Aj6GV34zFunLEyaamblaVzKU3P42jbqZS3CSDbmcaasoVJg4cAjrfVUt1ZPyZtulRtqT1AVWcDiwum93vMKorCypJ5FKXlXBAYowB3zrkiaTKnmGnwyL6Xx+T0NYTJ/uYqGrxtlGXkJ1wu25nOjTNW8kbNXqKmMQYtS706bwunupuTBikpisLMnFKmZRVxvL0upe3JcqSxqGB6StchSZI03kwR/3PhTaogGDPpDg0cAO3QVRwWlQy7zrsX5jI/P3GAoyRJF7f4NeXC6wlAMGYy0KRlVQG7ruK0qEzJsHPfglxK0m2paawkSZIkSdIQpds1Vpd6cFtHlsEkZgqafRFqOkM09kRoD8RoD0TxR02CUYOoGQ+YiQ+aq+gqWDQFlzU+uO7qnbiQ6bCQ6Yj/ne2ID76fbtfeRt9YDUWklAACUbNvfwzn9YN5rpWkoTAFIMDoty8FvOGB++vtuoJDjwfKvGtBzqgF3EnSZFBYaKGiwtaXjaWjw+D113tStj6rVWHfviDRqInForBokQNF4YLMTcXFVoqKLAghOHkyTGenITPGSNKIjOFkt9dP7KHe20pJel6CpigsKpxBWUb+OZkwNEVladEs8l2Jy7QEo2E2ndhDZzB1F6qzvXx8G59YcRd5SUrHeKxO7pl/NV/f+LsxadPiwpksyJ+W9CFICMHTR94gZlwcgQsTVU1nI9tqD7IwvwItweeR585iVek8DjRVnXO7WpKez+KiGUnff29T5YDljUbTkdaTHG6poTQ9L+nx9a751/KTLY9fNFljhBBsrN7NipK5SZfLdWWwtnxRygNjVpbOI9uZntJ1SJIkXQyCMZNgzCQQNfBH5D2PJEnDZ4r4wEcgamLTI0SM1GYIlKSxNlCX0MUwgClJknQxK8+wMzfXOaygGCEEAjjVFeblyk6qOkK0B6IEouawr/9WTcFhUXFZNJxWlQK3lRnZDqZm2tnTdOFM+MmqzR8lbJg4h1HuvDMYk4Ex0oQUiglCsRg9kRg+2ZciXWLy83Vyc88kQjh6NITPl7rnf4tFob4+SlNTjJISC1Om2MjI0OjsPHPuaRpMnWrF7VaJRATHjoWJxYQMjJGkERnDXo46bwsvV27nA0tvSZhFoywjn5Ulc88JjLHrVm6bfTmq2n/qNiEELf5Onj3yZsrafr5dDcfYVneIW2etSfrg8e6F1/GX/RtSPmDutjq4d/7VFKXlJF2usaedF49vSXnJl0udIUwe2fcK7118Iy6ro99lVEXhnnlX85udzxE7K8PKlVMXk+vMSHhcxUyDxw9spCccSEnb+9Pq7+KZo2+yrnwRTmv/tQ4B8j2Z/OPl7+aL639G2IiOWftS6W+HN/O5Ne9Kmh3KY3Vy84xVPHfkLVr8nSlph1Wz8P6lN49qmjxJkiRJkiRJki5dpek2Li/zJCw5eKo7zOYaLzFThsdIkiRNRLoKK0s9OCxDL3cihMAbNni1uovnjnYQHEEwzNkihiBiGHSH4n2dVe0h3j7lRVUUohfR98mJzhC+sIFDH1qmHiEE+5v9hGMXz76QJEkaS4oCS5c6aW8fXPCWroPbnTyIUdOgrMyKrp+5nh86FCQYTN04qqZBS0uU6uowpaVWCgt1ysqsdHaeSWtrt6ssWuREVRX8foPduwMkGCYfNhkYI0kp1BMO8HrNHu6aewUZjv7TsGXYPSwrnsXThzcTjMVrjhal5bKsaFbS9954Yjd13rHLUiEQ/HrnM1w//TJsurXfZRRFoSQ9j/ctuZlvbnqYQDSUsvasKpvP7XPWJb0RN4XJxhO7qO5oSFk7pDN2NxzlQHM1K0vnJVxmceEMytLzqe6MfyYO3caq0nm4bf0H0wDUdjezpfbAOcE0Y+G5I2/ymVX3MCu3LOEyqqJy97yr2HRiN88cefOCkmiT0cmuJnY3HGVV2fyEyyiKwuXlC1ldNp+nD7+BSEHE4VVTF7NQllGSJEmSJEmSJGmULMx3cdPMLKxa/72rO+p7ePtUjwyMkSRJmqBcVp3Fhe4hT6ISQuCPmvxlfytvnvISMVJ3nReAIcC4oLTl5FbnDXO0LUiuK/FEuv50BmO8farnogoSkiRJGku6rvDcc8krLgyVqirk5OjnZGLp6DCIRlN3rVYUhdbWGDU1Ea64AvLyLJSWWtm79+zAGIX58+NjhcGgyf79QazW0Z04PcpxNpIknW9r7UGqOxsQCW6GVUVhefEcsp0ZfT+7fvpl2C2J67ibwuRPe18a7aYOaMupg7xWvSvhtkA82817Fl3PmrL5Katale1M41+vfB+ZCYKNIP7A0+bv5m+HN49ZualLXdSI8ej+DcmPD4uVayqW9/13SXoeC/IrUJXE2ZH2NBzncOvJUW/vQJp8Hfx6xzOYAzzI5rjS+cIV72VB/rQxallqdYd8PHPkzQHLj2U50vjs6nvxJAlqGq4cZwYfXHYbriTZeiRJkiRJkiRJkgbLrquUpNuwqDIjpSRJ0mQ1M9tOmm3opXwANlR18cbJ1AbFXMxMAc8cbac9EEva93uaEIJQzOTV6i6OtY1dFnBJkiRpYIoCLte5Y3I+n4GZ4nnffr9JVVWYaNQkO1tnyhTrOcE5LpfKrFk2hBDU1UVpaBj9Kg0yMEaSUuxEZyObTuxJWspnUcF0SjPyALCoOrfNvjxpUMnbtQc50Fw9yi0dWHfIxy93PD1g6ZQiTw4P3fJZ5hdUjHob8t2ZfOvGT7K8ePaAy26u2cv641tHvQ1S/wTwatXOc8qCnc+i6lxbsQyrFk9YNjOnlLl55QmX90eCvHB8C90h3yi3dnD+vP8V3jq1P+kDn6qoLC6cwS/v+heWFM1ESxDkkypuq4OZOaWjFkQSMw1erd7JkbaTAz7oriydx5euen/C8lnDYdMtfGjZrdwwfUXCgClJkiRJkiRJkqShyHLolKZbZalWSZKkSWxhgWtYEzFrusI8f6xDZi0ZofruCL/a0URVR4iYKRL2G5qmoCMY44mDbTxzpIOwDEaSJEkaNiEEjY1R6usjg/4TiQwc4XJ2GSWAcFhgpvh7Ugg4cCBIT4+JpinMmWPH4TgzBrRokROnM/7fb77pS0mgjiylJElj4K8HXuOjl92OnmDw2Gm1c3nZQracOsjs3DIqsooSdtbETIMXjr5NT3jsI60F8WCTJw5u4iPL34FF6/8SoigK07NL+MEtn+NfX/4F2+oODZh1YzDy3Zn8+zUf4q65V6AnWPdpzb4OvvvGnwjHRj+iUEqsoaeNTTV7KM8s7PcYVhSFaVlFTM0sorqjgdVl83HbnP2+lxCCFn8Xr1RuT3WzE2oPePnplieoyCqi0JOTcDlFUZifP41f3PHPPPTmn3n68BspLSWmoFCclsPK0nlcW7GceflTeeDZH7K78diovP/hlhpeOr6NWTllCc9zAE1Ved+Sm2noaePXO57BHxnZNmuKynsW3cBnVt+DU2aLkSRJkiRJkiRplGQ5dArc/ZeFliRJkiY+u65Snjn0vqKoIdh4ogt/ZGxLtF+MBLC/2U9HMMqKkjTm5DrI91jxWDU0VSEcM2n2RTnWFmBXg49DrQFkLJIkSdLIGAY8+GAtHR2D+x7TNHjooVJmz07+nRmJnHuBtttVVFXBSHEw45EjIXw+g+xsndmz7TidKoFAPAJm+fIzY4VbtvhTsn4ZGCNJY+BAczW7G4+zdsrChMtcU7GU77/5Z1aUzCXTkZZwuVNdzWypPUjMHJ+b+Z5wgB+9/RjXTFvKzJyyhAE8iqKwsnQuP7vj83x38594/OBGwrEIw7mk6qrG3LypfO36+7mifDE2PXlnVsSI8eMtj7O/qWoYa5NGwhcOsLlmL3fMWZew1FWhJ4fZuVOo97ZyzbRlSd/vlartNPa0p6Kpg2IKkxePb2H53ll8etU9WPXEdXRPB8d856ZPc8vM1Xxn85842naSqGEghnXkn6EpKpqqkW53cVnJHG6ZuYYVpXMo8uSQ5UijLdCNpo5edpWwEeWXO57m3vnX9GWzSiTD7uYLV7yXPGcG33r9D/gjoSFvr4JCljONDy27lU+tupscV8YIWi9JkiRJkiRJknSGqkB5ph2HRWaklCRJmqxynRbcVm3Imb+afRGOtwdlgMYoEUCdN0LjkTY2ntBxWlQsmoqqgGEKAlGT7lBMZomRJEkaJULAxo09NDXFBrW8xaLQ1ZV8WSHiZY3O5nKpjOIQU0LV1WHa2w3KygSzZ9txuVTa2uK/u+wyFxAP2tm9OzXJIWRgjHTpGYesuVEjysO7X2R16Tw0tf86qEsKZ1Gclsvykjm4E2SWMYXJzvoj4x7wUdPZyGef/QG/uftLFKXlJlxOUzVm5ZTxszs+z13zruR3u57nQHM1Dd42wkbyTC6aopLlTKMiq5h3zruKdy+8lhxnxoAPPxEjyiN7X+Z3u15IWr5KSg0BvH5iD1Xt9SwrntXv55XtTGNuXjknu5pYkKTcVjgW4Q+716ewtYMTjIb59ut/pCK7hNtmrUl4DkM8OCbHlc4986/mppmr2Fyzh6ePvMH+piraA166Qz78kRBR88IbE1VRsGoW7LoVt9WBy+ogw+6m0JPD/IJprC6dz+KiGaTZXKiKitK7vlSp6Wzk25sf5r9v+hROS+LoYkVRyHKk8cDl97GybD4/3fI4O+uP0tDTNmAAn9Nip8iTzbLi2Xxi5V0sK559QSmqqBEjYsRwWmwy7bkkSZIkSZIkSUOmKQrz813yeUKSJGkSy3VbsOtDG7ETQnCqO0xTj8woPtoMEzqCMTqC490SSZIkaagMQ9DScu53Y06OjsWiEA6nNrAxHBbs3BlgyRIHRUUWysqsnDwZISNDY84cB6Bw4ECQzs7BBQINlQyMGSOqouCyOHDbHLitDjw2J26rE5fVjsfmZF7+NNISlBM525qyBfgiAXzhID29f/siQXyRAD3hQMIBV+ks4xCsLICttQc50dnI9OySfpex6RZunLGSWUmysISiETZU7aAnMvZllM63pfYA39n8J/71qvcnze6gKAoWTefWWWu4snwx+5qq2NN4jOPt9dR7W2j1dxGKRTCFwKZbSLO5KPRkMyO7lNm5ZSwvnkOhJ3tQHVhCCLbVHeZ7bzxCW6Br9DZ2EBTApltxWR04LXacFjtuqx2nNf5vV+/fSwtnDrgtWc50PrD0FgLRMP5IkEA0RCAaJhAJ4Y8GCUbD+CMhAtHQuGUOSqbe28KbJ/eypGgmWj/bqioqs3LK0BQNVUn8QLu97jDH22tT2dRB84b9/OtLvyDN5uTKqUuSthvix73H5uSWWWu4aeZq6rtbqOlqosHbRnugm55wgLARIWaaaKqKRdVxWmy4rHbS7W6ynenkONMpSssl25k24PpS5fEDG1k3ZTH3zL96wIw0mqqxdspCFhVMZ1fDUbbXH+FY6ynqva10hXzEzBi6quGyOMh2pVOWns+s3DIW5FewsKACq2a54NwwhWBL7QGq2uv5u8U3YNUSZ+yRJEmSJEmSJEnqj8OiMm0Y5TckSZKkiSPboQ85MCZmQr03TCgmJ09KkiRJ0mmmCY2NMWIxga7Hx2QqKmzY7So+X+q/M7dv9/ORj8THfZcudbJ5s683e4yCosC+fQFCodQM5svAmFGU68rgmmnLKE3PJ8vpIcPuIdMR/+OxubBpOrqqo2saFlVHVzV0VcOi6Vg1Cw7LwLWO75y7jhtnriRmGMTMGFHTIGb0/m3GiJkGPeEgXcEeOkM9dAa9dAR76Ar28HLldqo66sdgT0xw4zRBqN7byqYTu6nIKu43MMKiatw57wpmZJcmfI/2oJfnj72dymYOWsSI8fDuF3FYbHzxyvfhGURgl9vmZM2UBawqm0coGiEQDRGKReKZXQSovQECDks8wERPkpnjfKYwOdRSwz8+90OOt9eNZNP6ZdMs3DXvSvLdWXisTjIcbtJsLtLsLtJtbjw2J1btzHmt9f599h9NVXHotgEPwUJPNt++6ZMYpknMNIiZBkbv3/F/n/l5MBbGG/LjDfvxhgN0h3x9/328vZaXK7eP+r4YiAAe3f8qH11xJw7V1u8yCwoqmJ1XnnBfxEyDZ4++NSGCwE6r7mjgCy/+lG/f9CmuKF+UNHPM2VRFoTQjn9KMfCAewCUQGKaJQKCgoCoqqqJMuBmMXSEf33vjT5RnFLCidO6g2uexObmifDFrpyzsC+CKGDFMIVAVBV3VsOkWnBY7dt2a8D2FEDR4W/naa79FV3XuXXCNDIyRJEmSJEmSJGnIKrIcOK2yjJIkSdJklmbTsWhD6zeLGiZ13eEUtUiSJEmSJq+WlihtbTEKCuJjLjNn2nA6x+aZaetWP6YJmgYrVsTHlufNs+NwqAgh2LcvSCiUmgAdGRgziqZnlfDlqz/AtKwiQLlgwHc0BjxtuhWbnjyARogzUVSi9/+FEHzy6e/KwJhx5IsEebVqJ3fMWddvhhVN1bh66tKk7/G3Q6/T6u9KTQOHwR8N8YO3/oIpBP94+X3kuTIHdZyrihrPpGIdnRlbUSPGmyf38S/rf8aB5upRec/zpdldfP36j1HgyaK/8xtGr6yNpqqk2VwDLnf2ud73s7P+/9WqneMSGAOwv7mKLacOcHXFsn5/Pye3POnrK9vreOvUfgxz4szoEAj2N1fz4Se+wfdv+Rw3zFiBw9J/4E8yiqLEg2G0ydExu7+5mv/34o/53zu/wJy88kG9RlEUNEUjzR4PHhuOFl8nX1z/c16v2Uu+O4uIEWN47yRJkiRJkiRJ0qVsUaFzvOZISZIkSaNAU8BlVYd8LY+agma/LKMkSZIkSedrbIxSXR3uC4wpLLSwapWLU6ciKV/3qVMR6uujlJVZWb7chc2mMH++A4dDpb3d4NixMEaKimVMjlG5yUKJZwY4e+b/2X/GrBlnrfN0exRFZdxSpUw041BK6bQttQep6WzqN6BhoGMlGA3zxMGNKW7h0Akh+Pm2p/jyy/9LZUd9v9uWSqYwefzgRh58/n/Y11SZ0nUlO7/HI9NHf23oO+cZ3+wjhmnylwOvYiYIbEm230xhsrexkiOtJ1PdzGFp7GnnH5//If/z9l9p93eP+TE/HnbUH+EL63/K/qaqMdneRm8bX9v4W546/DoAbf6uCRUUKEmSJEmSJEnS5GDXVaZlOsa7GZIkSdIIWDUVh0Udcl+nYQq6g7EUtUqSJEmSJq+GhihHjoQwzfh4j6IovOc9WYzFsGIkIti7N14tIjtbZ+FCB1Om2NA0hYaGCA0NqQvOkYEx0qVnHOODGnvaebV6J6YYehaMLbUHOdZem4JWjVw4FuHRfa/w/sf+k9dO7CIci6R08FwIgSlMGrxtfO213/L5F37C4daa8Yx5ks4jEGytPTSsslbBaJj1x7fiiwRT0LLR0djTzrdff5gPP/EN9jRWEo5FxyVARghB1IjRE/YTNVL7oP9q1U4+/cxDvF6zJ2XrMoVJdUcDn33uBzy8Zz0x0+j9ueBgS2qyQUmSJEmSJEmSdPEqSbOSYdcnXNlaSZIkafA0VcGmD30oyxDgj6RoyrkkSZIkTWJ+v8mmTT56es6MV69d6+bqqz0pX3c0Kti1K4AQAqtV4cYb0ygpsSCEoLY2Sl1d6rK9ycAY6dIzjtETAsGf972MPxIa0uvCsSjPHX2LrqAvRS0buahpsLvxOPc98hW+8sov2Vl/lEhs9C9ephA0+zp5/OBG3vXIl/nW63+gLdA16uuRRu5UVxOvVe9MmDUmkYaedl48tiVFrRo9gWiY9ZXbuOV3D/IfG37FtrpDBKJDO7eHyxSCjoCX7fWH+cFbj3LfI19hf4rKiJ1mCJNtdYd495//jZ9ufYJTXc2jVupKCEFH0MvTh9/gXY98mWePvEk4diYqWCDY25jajFCSJEmSJEmSJF18yjPtuG3aeDdDkiRJGgFVAV0dWoCjEIKwYRKTMyklSZIkqV/PPdfFsWOhvknfWVkan/98PqWllpSuNxoV7N0bJBIR2O0qt92WQVmZFdOEysoQ7e2pmwSup+ydJUnqV2V7HdvrD3NtxfJBv+ZkVxPb6w5jDCPTzFjzRYL8ZMsTvHR8G7fNvpw75qxjYcF0bPrIL6QN3jZePL6FF45tYdOJ3fSEA6PQYilV/NEQb57cx70LriHbmT7o171w9G06Qz0pbNno6gr5+NHbj/HMkTe5Ztoybp65itVTFpBuc436rMRgNMyhlhreOLmXrbUH2dtYyYnORsQYRvx1hXz8x4Zf89Lxbdwz/2rumLOOLGfasN8vYkR5o2Yff9y7nvXHt9Ee6O53uUMtNcNehyRJkiRJkiRJlx6rplCabsOmyWwxkiRJk5mqKGjD6GMzDBkVI0mSJEmJtLcb/Oxnrfzyl1PQNFBVhXXr3PzLvxTwxS/W4/Wmbky6sTFKQ0OU8nIrixc70HWFUMjkwIEgqSzOIANjRlHUiNEW6MZlnXi1i00hCEbDo/Z+AkFboBuHxZZ4GSEIxVJXB+x8MdOgM+il2deRdLmwkboUTIMRMw1+v/sF5udPG9TyQgjePrWf/c1VKW7Z6DGFydG2U1S9Vc8f9rzInLyp3DPvataUzSffnYVVt6CrGrqqoSoKSm99K4HAFALDNImZMaKmgS8cYGf9EdZXbmNT9W5a/J34I8ExT/xjCkGrv2vSpF8WAjqD4x9csvnkXvY3VTEnr3xQy8cMg0f2vZzaRqWAKQRVHfWc6GzkrwdfI9+VyXXTV3D1tKUsyJ+Gx+ZE13R0VUNTVFQlXhf59NEkACHM+PEvTAzTIGYaRIwYLb5ODjRXsfnkXnbUHaHJ10F3yDem19fzhWIRXq3eyba6Q/xky+PcPnstN89azbSsImyapW9bT5/f8e2Lb1vMiBE1Y3QGe9hQtZO/HX6d3Q3H6Qh2Yya54zneXsupriZsurXf34/md5wkSZIkSZIkSZNful2nNN02aZ7jJUmSpP4pCqjDqH0QG4ey55IkSZI0mTzxRBe33JLOXXdloGkKLpfGhz6UQ0GBha98pYETJ8KEQqLfYBVFAatVwWZTsNtVuroMIpHBffc2NUU5eTLC1Kk2bLb481ooJNi9Oziam3cBGRgzinbUH+HKX35qvJsxJkKxCOv+9xPj3YxznOxq4q4/fnG8mzEgAfxl/6v8Zf+r492UlIuZBs2+Tpp9nWys3oVF05meVczs3CmUZRRQ4M7CY3Ni1+MBVqFYmEAkRIu/i5NdTdR0NXKo5cSQS0+lQnugmxU/+8h4N2PSafZ1cvPv/mm8mzFmTGHSGeyhM9jDkbZT/HjLX3FYbMzJLWdKRgHFaTkUenJwWR3YdSs23YIpBFEjRiAaojvkoyPopdHbTkNPGyc6Gmjyd/SlsptofJEgB1tOcLDlBN96/Q9Mzy5mTm455ZmFlKTn4rI4sFtsxHq3rzPYQ1VnPVXt9exrqhpS6akjrSeZ9f33pHBrJEmSJEmSJEm6mGQ5dErSEk/okiRJkiYHBTgzvUySJEmSpNHS3W3wH//RQHa2zhVXuNG0eJDLXXdlsHatm2ef7WbDBi8NDVH8fhMh4sEwaWkahYUW5s93sGyZE49H5b77TlBZObgJzM3NUU6cCHPlle6+iQydnTEOHUrteLAMjJEkacxEjRiHW09yuPXkeDflouDMd5CzMAd3iRvNohINROmq7KZtXzuxQOpq8ElDE4yG2dVwlF0NR8e7KSklEBxvr+N4e914N0WSJEmSJEmSpEucApSm23BZtfFuiiRJkiRJkiRJ0oR16FCIz3++joceKmHdunigiqIo5OVZ+OAHs3nve7NobY3h85mYpsBmU0lP18jI0NB6y9YeOTK0TC/BoKCqKkwkIvoyxhw4ECIYTF35JpCBMZIkSZOPAgUrC5jzD7OwZ9nQrBooIAyBETboONrJod8ewVfrG++WSpIkSZIkSZIkSdKYUxWYl+dEVlGSJEmSJEmSJElKTAjYuTPA3//9Cb7whQLuuSeT7GwdiyUeIGO1KhQXWxO+3jQFwaDANIdW+eDAgSB+v4nNFq+X+OabqR/TlIExkiRJk0xaeRoL7p+LLfPcWumKrqDqKnlLcsGEHd/ZhRlJbXSlJEmSJEmSJEmSJE00Nl1lVq5zvJshSZIkSZIkSZI0aKGQySuveGlpiQJgGPHsKoNlmoLnnuvmyJF4SaLm5hitrYOrMFFXF+WBB2r57W/bede7Mlm+3ElJiZXcXB2XS0XXFQwDolGBz2fQ0WHQ1BSlujrMCy9009gYPef9Nm7swes1UBQ4eDCIOG8zdu0K8Pvft5OREc/yuX599wVt6ukxeeSRDlwuFSHA7x/ZmKcMjJEkSZpkitcVYU23nhMUczZFUchZmE3aFA9dxy/8IpEkSZIkSZIkSZKki9mUDBseWUZJkiRJkiRJkqRJxOs1+f73W4b9esOAr32taUSv37kzwO7dAYqLLRQXW8nJOTswRhCJCPx+k87OeGBMU1OUSOTC4J0f/7g16bpqa6P84z/WJV2mtTXGpz9dO+ztOZ8MjJEkSZpELC4dT5kbRU2eD1rVVbJmZ8rAGEmSpEHSFNBVBe30HyUeaKgCSu+/ARAgEAjiaSZNITAFGKbA6P07ZsZ/f6lSFbCcty9VRYnvR87sS9E7TUAIMInPaDB692msdz8OMQOnJE0ICvQe/6Arp8+D3nPgvPPg7GuKef41pfeciMkTQZIuWgpg0c5cJzSVM9cL+vnOJP69aQiBacb/NoQgZsSvF9IZC/JdsozSBKMAuqZgUZX4ffdZ340q8YNeCHHm3vCse8L4PfZ4b8HEphB/njm9jzVVQSF+b64oCkLE92/fvjUEUXnPLUmSNCGdfqbU1dPX9Av7VYQ4t28qZnLWd+al3S8lTTyn+wpPP/uoihK/RyF+XIvevhCz91nn7PuUEZMnw7CYZjxwpbY2OvDCk4gMjJEkSZpENLuObtcSZos5my3DNgYtkiRJmpycFpUMu062UyfbaSHToZNhj/9Jt2uk2XQsWvyBzaqp6Gr8ge30IFTMFIRjJsGYSShq4g0beMMxukMGncEY3aEY3rBBVyhGVyhGIHrx9uQ7dLVvH6bZNLKdOjlOCxkOHY9Nw22N/7FoCroS76w/Pah3usMmHBP4Igb+qEEgYtIRjNEeiMb3XzBGezBGRyBKWI76SROQooDbopF11vUky3H6eqKTYddwWTUsmor1rAFBRQHDjHdiRoz4NSUUM/FHDXrCBt5Q/BrSGYzRHY7hDRl0h+P/HZHngiRNShZVIdMRv1ak2TQyHTq5rvh1w2PVSOu9Xlg19bxrRW+gnGESMQWBiIk/YuCLGHjDBm2BKB3BGD0hg7ZglI5AFH/EvOT6gBXAbdPIcujMz3ch42LGn9OikuuykOeyktP7PZnjOnPfaNPU3vvt+ABJ1BREDZOIET/O24NROoPx776mngitgSjtvce7DOaIH/PZTp08t5UCt5UCt4Vsl4Vcp4V0e/xaYtPj1xNDxO+5wzGTYNSkLRilxRehNRCjuSdCY0+EVn+U6DB2rCHkAKw0+qyagsOi4tBV8t1WnBZ1vJskSSll1RSynZbe700L2U4L2Q6dbJeFdJuGXVex6irW3nvEmCmI9H5vBqMmXSGDjmD8O7LVF6XFH6UtEKE9IJ8fpfFh1+P3gYUeK/nuM8d2lsOCw6LGj+nee8CIYfbdp3SHY7QGorT6ojT74/crjT0RukLGsNohJxtJZ5OBMZIkSRcpcX7BPkmSpEuc06IyI9vBgnwXRWnWvgEpj01HHyAT12mqBjoKNsCVID2/EIJQTOCPxINlvGGDFn+Ums4Q1R0h6r3hST+rO8uhMyfXSXmmnUJP/KE2zd4bAKMqAwdwKqDF/w8Ajw1yXJZzFhFA1DDpCRt09wYHnOwOc6g5QGVHUHbsSOMuw64zL8/JnDwnuU4LGXaNdIeOy6KhDeGaAgo2HTy2/q8pphAEoyY9EQNfb8BdY0+Ek10hKttDtPjHb/aOy6ry3kV5WLWhDVTsbvTx5knvhB5Eu3lGJtOzHUN6Tas/ykuVnXQEB1e/W7o0uCwq07IczMxxUJJmJdMRDwpwWzXs+iC+MwFVU7AA6PFzLeu8Q1MQD54JRA26gjE6QzGafVEONvs50hakJzy8TuSJTlcVcpw6Jek2ijxWCj1WspzxwaMCT+Lyw4lMy7Tz8RWFGOPYeb61rocd9T2TOuhDU2BaloPlxW5K0mx9gehOizrgZ6KpCvbe4zzbCaW9E36EEEQNEQ8YDcVo8EbY1+TnYIsfX+TiDUBPxKIpzM5xsLzYQ2m6jZzewNzT2QT6o6Fg1c7cb5y9b30Rk1Z/lBZ/hP1NfnY2+PAO4boRNWTWGWnoVAVcFu3M5BS7Rqbd0vtvHVfvoKlNV3FZ40GPQ5XvtvKZVUUpaH1i/ojBb3Y1T4j73OsrMpid6xzXNvgiBi8e76SxJzKu7ZioFKDAY2VJoZuZOXaynfH+lXS7hjrAd6ZVVbACoJHpgKK0M78zTBHvRwnFJx0daA6wt8lPmz86IY5N6eKW6dBZVephTq6TXJeFHKcFp0VLms3RoWo4ersF8z1WZhJ/xokZgq5QlGZflJNdYXY19HC0LTik+46wcendK0qJycAYSZKkSSQWiBENxBBCJO9QEhBoCY5dwyRJkiYgTYE0u055pp2VJR7m5TlxWjSsvWk7U0VRFByW+Oy208EeZ6cr7w7FONQS75Q41RXGFzEIxSburO6+DkuHzuICFwsKXJSm27DrZzLpDHXgaTAUwKqpZDvjGWmEECwqdHPzjEy6QgZb67xsq/PR4otc1Bl5pInDoimk2zTm5rlYVeqhPMOOwxKf6T5Qp+VIqIqCyxrPIoH7TIrhmBnPNNPqj3CwJcDuRh/NviiBiDFm2ZWsmsplJR6clv6DehLpCEZ561Q87fdENSPHwcoSz5Cubyc6Q2w+2Q3yNvyS5rSopNk0pmc7WFbkpiLbgcuiYtHUvlKNo+10CZU0m06aTaeU+LXiivJ0/BGDo21BXq3uorY7jD9iTJoB7NOlpqy9GbdcFpWidBtl6TamZtopTrPhsKi9ZXnoC3Qe7j7OclpY4bQMvGAK1XvD7Kwf1yYMy+lsSJcVu1lZmkahx4pdV0ftPlFRFKy6Qp7bSq7LwoxsB6vL0vBHDLbX9/DGSS+N3gjBi7jekqrEg3IXFbq4dloGhR4rNl09t0TjMCiKgsem4bFpTM20sbTQzTtmZ7O9vofXa7pp8Q2cRSYUM8c1oEyaGHRVwdb7rK2fLgGjKWTadTIcOtkOC5lOnczezK3pdr0vU4DaW3737L9h5Me226qxuixt4IVHUUcgym92NY/pOhOpyHKM+fafrz0Q5a1TXhp7xrUZE4qqQJpNZ1aOgyumplORZcfR278yWveJmqqQ5bSQ5bQwLdPO4kI3d0dNqjpCvFTZyYmOEL6IMWH7oaTJx6oplKbbuHpqOosK3aTZtBEf06efBXJdVnKcFubkOrl6WjrV7SE2VHdxpC1A9yCyyAQuwSBqKTEZGCNJkjSJxIIxvDU95C3JRdET31REA1HaD3SMYcskSZImDl2NP4zNy3OystTDlAz7oDPCpIra25lvJZ5ppijNxrUVGbQFYhxpDXC0LUBle4iGnsiESfHp0FXKMmzMzHEwN9fJjBwHDn3gmb6poigKugK6quGwaNw5J4drp2Wyt8nHWye9HGkLErqIB0Ok8WPXVSqy7CwqdLG00E2Bx5rSQJiBKEp8AFhTT2eacTAty8EtM7Oo90Y42hbgcGuAEx0hWgPRSTMALkmTmaZASW+wxvw8F7PzHGTa9fH7ziR+rbDr8ewba8osLC9yc7Q9yNbaHnbW99A9AbPIaCqk2/S+knSZDgsFbgsFHit5veV4dE0WSJpIFGBqlp2lhW4un5JGnsuS8uNeURQU6Du+b5qRxeVl6exu9PHWKS9H2wKEYxfXl5/HqrGs2M3V0zKYlmlPWZD/6QCkAo+V22ZlcfmUdF6r7uLtWi8N3sTZHkIxE2MiR7tKKacqsKzIzepSD2l2vS/Yym3VUEicyUiSLjU5TgtLi9xcXpbG1Kyx6atSlHjJQqumsrTIzfx8J4dbAmyt62HXEDOESdL5VAXKM+ysKvVw1bQM3Amya4/U6X4Qp6oxv8DF7DwnR1sDvFTZyf7mQML+QCHAH5XHuHSGDIyRJEmaZOpfb6D06mLs2fYLOpyEEGBC7av1BJoD49RCSZKk8ZPt0LllVhYLC1zku60pm5k9GhRFIddlIdeVzooSDyc6Q/xxbwtVHaFxbZdDV1le7GZ5sYeyjHhq9lRm2BkJj03j8rI05uU52dfk59mjHdQn6bSXpKFQgIosO9dPz2R2rpMc5/gNcg+GpiqUZdgoTbeypiyNPY0+/ry/lfaALOsjSaliURWmZztYNyWNimwHeS4LVm30ZvuOJquusiDfxYwsB0uL3Lxc2cmBZv+EKe94x+wspmU5SLNpeGzxQVWnRZ2w9yASpNk0rqvIYHVZGvlu67gGontsGuumpDE/z8muBh/PHuugxTd+pQZHU3mmjdtnZ7OwwDXkDG0joSgKWQ6d22dnsbTIzfNHO9hS6+33miEzxkiqojA1y86K0vHNTiJJE5VVU1hZ4uGqqRlMy7Jj04dWinZ026KyqNDNzJz4PeELxzo52haQEyqkIdMUuG56JtdVZIz5vaCuKszNc1KSbovf+x3poNHXf3/gpVh2U0pMBsZIkiRNMr46H3t/sp8575uNM8+BZtdQFAUzZhLuilC/uYGqv1UjJkoPpyRJ0hjIduqsLPFw44xMshwTN5AjEaumYNNUmsap7rZViwfprCxJY+2UNLKcOpZRTOObSoqikOmwsK48nXl5Th7Z18quRt9FN1NYGjuaAnluK9dWZHBleToOizquGWKGKl7OTSUUE/TI2X+SNOpOl2pckO/iuooMitPi5Uwmy3XCblFZUuhidq6D9cc7efFYJz2R8b1WKMAVUzMocKc+24g0clZNYXauk7vn5TA10z5hAtEVJV424uppGSwucvPEwTa21vUQnKQlN22awooSD/fMzyXbqY/bNcaiqZRn2PjA0nzKM228cKyTjuC5QbeBiIlM3ChJknQhTYF8t5W75+ewrMg9ofpZHBaNpUVuZuc62VzTzTNH2ukaRFkaSVKAAo+VO2Zns7LUM26BXoqikG7XuXJqOrNyHPx2dzNHW4PnlIAUQE9YThaSzpCBMZIkSZNQ6542fHU7yJqXhavIhWZRiXRHaD/cSXdlN0KGeEuSdInQFJib5+TOuTnMynFMmkGp/myt68E/xh33qgLTMu1cVuJhVamHXJd1TNc/mlRFIcdl5YPLCiir6uLpw+0EZQ+9NERWTWHtlDRunJFFSZp1wnRaDlUgYrKn0UdEBkpL0qjKc1lYWephebGHiiz7pL3vUBQFp0Xj9tnZ5LutPH6wjcZxCs49TZ0gwRVScpl2nWsqMrhpRiauFKXKHylNVchxWviHxXlMzbTz7NEOWv2TK3uMx6Zxw/RMbpuVNa5ZBU5TFAWXVeOmGVkUeWw8sq+FurOyNIZiJlHTRAghz2NJkqReVk1hdVkat87KotgzMZ8tVUXBbdW4cUYmhR4rTx1up7I9KLPHSEnNzHHwnkW5TM+aGP2wqqJQ6LHyyZVFPHO4nY013ecERvsjBqYQE6Kt0viTgTGSJEmTVLAtRP2mhvFuhiRJ0rhxWlSunpbO9RWZ5Lom9wzjYMxka613zNerKQpLiz3cMjNr0mXZSeR0p46mwF8OtBGTPTrSIGU5dN4xO4vLp6SnrC72WBBC0BaIcrhFltWUpNFWmGbl7nk5WLXxH6geDZqqsKLYg0NX+b+dTbQH5WxKKbFsp857FuaxrMiNdQIEawzEYdG4eloGBR4rv9/dPGnKbTotKnfOyeaqqekTbj9rqsLiQhcWLZ+H97RQ2x0G4rOx/bJMgSRJUh9dVbh9djbXVWTgsetM9N4WVVFYWOAi12XhLwda2VHnQ/akSP2ZlePg/UvymZJpn1DHtaIoZNh17pqXg01XeeZIe1/5x4ghCMdMHGNYklKauCbW3bUkSZIkSZIkDUK2U+ejlxVy34K8SR8UA7Cz3ndBSvKxEDUFR1sDdIcuroEwu65y/fRM7pidhVWb3MeGlHoKMDPbwedWF3N9RSYuy+R/TH7jZDcBmTFJkkbdyc5Q30DwxULXFBYVuvjw8oKL4vonjT4FKM+w80+Xl7CqN13+ZLm70lWF+XlOPrGiiNk5Dib6I4PTovK+JfncMD0Th0WbkPtZURTm5jn58LICpmba+35+sT1PSJIkDVeOU+cjywt4x+ws0iZBUMxpqqJQ5LHy0eWFXD4lDYvsS5HOogCLC13cv7yAKRm2CXtcu60ad83N5o45Odh7A4xjpiAwSUtrSqNPPvFKkiRJkvT/2fvPIMmy80wTfM5VrrWHVqm1LglUQWtCSxJogCS62YLNmbFZW5uxHdv9sWa7tms2NmZts2vbbE4rqiYJgiQIEAShgUIBKJlZVakrdWZo7VpdcfaHR2ZlZmV4hHsoj4jzmEVVROQNv9fdr997znfe730Vik3FYMzHPz/VzRN9YYw2ymdulbLtcXqs8EAG7npydbbMtbkyUm6tfiCfofH+3Qke642wRcxwFGuAAI50hfi9x7vZmw6gbYFrSr7m8upoYaMPQ6HYkuSrLi/eyWO7W6uwqgnB4c4QH9+fuldAViigfp/cmwrwLx7vYiju25QW9EIIdib8/PbJLg6kgxt9OIsSMDU+sT/JOweibe/kqAnBvnSAr53oJB00AchV3Q0+KoVCodh4Ev66u9o7B6OYm9Bh8G7c5leOdfKeHTHMNr8fKdaPobif3zzSQW/U1/Y1E1PX+I19Cd63K46lC2xXPhCtpNjebL4rs0KhUCgUCoVi2zIU9/G7p7o41h1q+4nYcpBScidb4XamsmHHULI9fn07R81dXWGMlBIpJZ6UuN5bX87C1/2/8xa2XW1xTtxv8OmDSWJ+lSCreDuagMf7Ivz2yU76otZGH86qIKXkjYkiGdW1rVCsCa6E81NFxvO1Vb1n3X/PXOq+eXeb1b5nGprgPTtjHOwMrOrjKjY3fVEfXzvZyc6Ef1XG3ssdH3re6p7nQsCOhJ+vneikN9J+93xdg2cGo3xwd2LVRDGPeq0bjcNbYV86wOcOpwiZGrmKo2I3FIo249WxPP90ZY5f3Mry2liBa7NlJvI1CjUXe5Hrwf1zcyml+lw3QcDQ+MrxDp7oj2Cs4rXck/X74nrVVISAeMDg84fTnOgJrcKzUGx24n6DrxzvYDDuW7XHXGw8uFrndcDS+fj+BIc7gzieEsYo3kJViBUKhUKhUCgUm4LusMnvP9nDQGxtuhOklNRcScXxqDoeNXdhUiYlUoInJUIIBPXFI0MXWJrAZ2j4DQ1TF0130boSLkyWmCraq/58muH0WIFbmQr7V9BF60lJxfYo1FzKjkeh6jJeqDFXcpgvO2SqDlW7/rq6UmJoAkvXiPl04gGD/qiPnohFPGAQ8+kETG3F77MQMBDz8Rv7Evzl2Wk2yJRH0aYc7w7x2yc7SQaMNbmmeLKeY11ZuJ7cvabUC871a44QAk0sXFMWPhN+o35dMVtwrynbHq+M5Fdd6KZQKN7iTqbKa+MF+qI+WnWYvzvmKNRcSrZHyXaZLtpMFmyyFYf5ikOp5lFzPRxPoov6uCNi6SQCBp0hk4GYj2TQJOrTifj0FTt5CAFxv85v7E1yY7ZCdp3dH2aK9qotvmmi3rHdbKd2xfHIVRw2smxeqLWP60ZX2OQPnu5lMGat6D4ppaTqSnIVh3zVZTxfY7xQY6Zkkyk7VB1JzfVAgKVrBA2NZNAgFTAZTPhJBw0iPp2Yz1ixaGQo7uN3TnbxX89MMFHY2PH3/RxMB/nS0Q5CprbiuCfHq7/Wc2WHsXyN0WyV8UKNYq0+x/GQ+PT6/CUZMEiHTHojFl1hi7BPJ+43lr2gK4B3DkYp1rwt56SlaA4pJYWqy0ShtiaPrwtB1Kfja8LVTMr62Ht2nSOL2ylW7PRogTNjhXrkiQBBvZ4hBJi6IGzpRH0GYUsnbGlEfAYRn7bwe52QpWPp9VqHLgQxv07Y0rdEk9JqE/HpfPlYJ08NRFcsinE8SXbhnjlbsrmTrTJXcpgr25Ts+vjQk/V7pk8XxAMG6aBJb9SiJ2IR9dXfV0tfmRtq1Gfwu6e6yVdHeXOmrERS25SQqfGlo2kOdgRX/NmXsi5QyVQdZooOtzMVJvI1ZssOZbs+ltA1gd/QCJka6ZBJV9iiN2KRCBhE/QZBU1vWvEdQnw98/bFuvnF2mrbNflKsO0oYo1AoFAqFQqFoezpDJv/sRCf9qyyK8aRktuQwnK0ynq8xVahPyHIVh0LNrRd5PQ/HA9eTaAL0BTFMyNQIWfXicSJgkAqadIZMeiIWXWETv7G0sKNQdXl9vMBGpxi5En58LcPuZKCpIo7rSWZKNrfmq4zn66/heL6+0JGtuk0/L1MTdEUs9iT9HOgIcqQrSMK/ctHCOwaj/Op2jluZ6ooeR7F12JXw85XjnaQW7P9XC9uVTBVr3MlUmSzYTBVrzJUdClWXfM2lVHMXuqDAlRJNA0MIAqZG0NQJ+3QSC9eUdNCkK2zSFbHoCpnLio67nalyW53nCsWaIoHnb+V47854U45knpTkqy7D2Sp3MlUmCjUm8jUmCjUylfq1oRmEgHTQZDDm41BnkKNdIXoi1oqEA0IIDnQGOdYd4vnbuZYfp1kk8CevTWKsUuRAyNT4+qkueqPNdbXemKvwzfPTVDdQXJgp27SDtjER0PnikQ4Goq2LYqSUZCouF6dKXJ4ucTtTYTRXo+wsX0AhgJhfZyDmY186yJHOIDuTfqwWzxUhBAc7g3z6YIo/fW2qqWNZK+J+gy8cSRO29BU9jiclN+YrnJsocmm6xK35CoXa8p6fAKI+nd6oxf50kIOdQfYkA/hNreE6khACSxd8dG8CT6o1p+2MK+FXt3OcnyqtyePHfDqfO5xmb6o5V7PJgs2/f3l8TY5pMVyvfVxWJLw1J5f3/gNAzZUUax6TS4gELb0+V/EbGh/fl+QDu+NrdLSbF1MTfGBXnKdW4BQjZb1J6+pshcvTJa7OlhnJVslV3abOp6Cp0Rf1sSvh51BXkEMdQUIt3l/uiqZ/61gH//n0JMNZNc/cbmgCnuiP8HhfZMXi5HzV5dJ0iTNjBW7MlRnP15Y95jU06Apb7Ej42ZcKcLgrSE/Et+S4QwhBKmDwr57oURHrinsoYYxCoVAoFAqFoq0JWzqfOpjiWFdoxd3QUC8al22PyzMlXh6uO6Xkqg7FmrfkopQrwXUlNdclX3WBt4pImqgXIcJWvXN7R9zP8e4Qe1IBgpaOJljozqo/Byklt7NVbm1gjNL9XJ4pcXO+zJ5k4JELIHdtlD0JmYrDmbECFyaLTBTq3b5F212xI4vtSUayVUayVV4eydMTsfjI3gRP9EVa7nYSQhD1GTzVH+FOtqpcYxT0Riy+fKxjVaIU5IL7S6Hmcnq0wGvjBcbzNXJVl9IyPhOuBy6SquuSqbiQf+vfDE28JcALGOxLBTjSFWRnIoCli3uFnbufC8eTXJ4pMVtqnw54hWKrMp6vcWaswHt3xha9N929PpRslzdnypweLXAnWyVbcchVmxfCvP3xYbpoM120OTtZ5Kc3MjzeF+Hj+5MLrhOtjZl0IfjA7jgvDOdXfIzNMJJbPZeBiKW3JG4p2S63M1UqbSCW2EgsXfD+XQke6w2jtbCKcNch5rmbGX59J8dYvu5W0goSyFRcMpUSF6ZKPHfTZG/Kz2cOpemLWg+MrZeLoQneMRDlykyZn93MtnRcq4WpCT6yN8GuZGsRZvV1bkm26vLDa/O8cCfHbMlp+rMrgWzVJTtd5s2ZMr+4lWVn0s8n9ifZkwzU5zENXmddE6xM1qPYCswvOJ6tBcmA0VIMRtX1uDXfHvPtzUptof6RxSVbbR83nHbicFeQj+1LEjCbF21KKXElXJwq8b035xjO1ceKrQ7BSrbH1dkyV2fLvDCcY0fczwf3xDneHVpWo8XDCCHYlQzw4T0J/uKN9hCUKtaPjqDJJw+kWhbvSsBbqFN89/IcN+YrC7XU5nA8GM3VGM3VeHUkT1fY4h2DUd69I0bc39jFSgiBqQYpivtQwhiFQqFQKBQKRdsigHfvqE92VmpHe9fd5MxYgZ/fyDDWRHfCcqgvjnsUah4TBZtrsxV+ciNDwNQ4kA7yeH+YoZifdMgkZOpI4Gc3MrRLXWG+7PDCnTyDMT8+463XWkpJ1am/dldmSpweK3B5ukx1wb53rSjZHtfnKvzHVyd4bazAZw6l6W+xa1kXcLQ7xC/v5BhdxYU3xeYjaGp84kCSg50rtwG2XY+RXI0X7+T49XCO+XLrBcxH4Xj1ha5s1WUsX+PSVIl/uDxLzG9wvDvEsZ4Q/VEf6aCJpQsKVZdXRvJK/KVQrAMS+NG1eR7vixDxvVVplbLuCDVbthnJVnlltMC5yeKKFjiWg+1KRnM1xnKznJso8qWjHRzsCGK2mPXUH/NxvDvE6bHCKh+pYjNwqjfMJ/YnsZqILIG3IsIuTZf41sVZrs+VV/W89yTMlGxmSjYXpkp8bF+S9+6MEfU1H+thGRqfP5zm5nxlQx0FD3cFeXYo2nIsm+dJzk0W+eb5GW7NV1bFpcKTMFd2mBstcGmqxPt2xfjg7gSdIVPFpygUCsVD9EctfudkF2GreVGMJyW3M1W+d2WOV0fzVJ3VHSzmqi5nJ4tcmCry7FCMTx1I0hWxmm44MzTBe3bEuDpb4he31s9RULGxGJrg84fTdIdbc9mVd4W7V+f53pW5VYt7rrqSO9kqw+em+dXtLF8+1sGhzlBTUXuK7Y0SxigUCoVCoVAo2pZdST8f359csSimVHP51Z0cz9/OcmOusi4Lx3dti4s1j9NjdSeJVNBkXyrAoc4gyYDBpTWymm4FT8LZiSLv2RljMOZHiHrU07nJYt0Cf6a0IaIS25W8MJxnvuzw2ye72JHwN/0YQgh6oz76Yz4ljNnmPN4X4an+yIrcp6SUTBdtfnUnxy9uZZe0H18tJHXXqrmyw89uZvnFrSx9UR/7OwLsTwVxvHqBSKFQrA+TBZvXxgu8ayiGEFB16oLONyaKXF6IMbHXWakmgRvzFf7rmQm+cDjNOwajLV3v/IbG0a4Qr40XlNhum5EKGnzmYKqlxQXblXzvyhw/uZ5hrry2rgK5qsu3Ls4wnK3ylWMdJFuIRowHDH5jX5I/fX2KQq357uWV4jc03jUUIxkwaWVY4nqSX9/J8dfnp5ktrc3rXbI9vn9lnjuZKl890cVArLl4MoVCodjKBE2Nj+5Lkg42Lxx0PcmZ8QLfujCz5gJNV8Lzt7NMFGp86WgHB9KPdgluhKELPnUgxeXpMlNF5VC6HTjQEeBYT4hWghKllMyWHb5xbppXRvKrJop5YB/UHSf/6JUJPnEgyft3xgmuMJZSsT1QwhiFYpMiNIHQBZqhEewOEukPE+wOEEgFsOIWRsBANzUQAs/x8GoedtGmlqtRnq1QmihRGC1SmiwhXYnnerRNAOoqITSBMASBjgCxHVEiA2GCXQGMkIkRMNB0gVt1ccou1WyV4niJ0mSJ3K0clfkq0pNIV26516Xdufu++aIWsd0xwn0hAh0B/Akfut9At3Sk6+FUXeyCTXGiRHGsSO5mjtJUGc/x6u+boj0RoOkawhCEekJE+sOEeoL4U36siIkRNNFMDaGL+rXJ9nAqDrWcTTVbpTJToThRpDhapJa3ka6H50loE8cNxeoS8+l85lCauL/1IasnJTNFm788O83ZieKG2r5690UenB4rEDC0DSnCN2KiUOP18SIRS+eV0QIvDOcYy9Uo1prLtV4LLs+U+W9vTPH1U130RJp3jvEZGvtSAU6PFtY1GkLRPnSFTT57KEVgBT66rie5MVfhz16f5Ha2ir2BYw5XUu+Uylb59Z0chhBqAVuhWEfKjsfp0TwHO4Lcmq/w3K0st+YrZNbYHWY5TBZs/tsb08T8BodbcMgSQjAQ95EMmMyoeLZtg6kJPrInQW+0OfGDlJKK4/F3F2f58fX5Ve94X4yaK3lxOIfrSb56opNkwGjqXNeE4HhPmAOjeV4dXX93pH2pAKd6w02LYu7GErw4nOMb56bXXITkSjg3WeK/nJ6oi9TjPuUco1Aotj0CONoV4om+CHoTjVx1d0HJr+/k+ZsLM+s2zvIkvDlT5j+/OsEfPN3b0rW8M2zx/l1x/vr89IaPdRVrS8jSeM+OGGFLb2mcUrY9/vy1SU6PFVbVqftR5Kouf39xllLN4zOHUli6co5RNEYJYxRtgy/uI7oj0nAbt+Yyd2l+Q4UKQhNEhiL4YlbD7YoTJUoTq9sFrvt0Ah1+AukAyQMJkgcTRHZEMO+3M13OjWrh9ZNSUp2vkrmWZfqNGTJXMhQnSjhr1GmyFLpfJ7ojiuF/9GJF5noWO7/0YNEIGkT6w3Q+3kHnqU4iA2G0u91OjV6fu6+LKylOFJm/mmX23Cy5WznKMxXsNegGXs553wq1vE32RnbziHoE+JN+wr0hOk6k6TzVQagnhGY28b5JSWm8xPTZGabOTJO7lacyV1m318CX8BEdjDQ81vJshcLw+hTcIkMR/InFC5rSk+Ru56ll18c5wQwZBHtCJPbH6TiaIrE/gRlp7dqFrB9/Zb5K9nqW+auZBWFUicpcFbfSXkIDRWvoAt4xGOVwZ5BWuhOgvoD9+niBvz5f7yZtJyqOR6VdMpTuw5Pwj2/O8k9X5shXN14M8zAXp0p8+9IsXzvZRchsboJ+t3D1t/qMEsZsQyxd8OkDKTpCrdkAA5Rtl1/dzvE3F2bItZCLvVZI6s5UCoVi/Tk7UeT//tPbax6V1AqZisOfvz7Ff/d0L31RX9P3zJ6IRU/EUsKYbcSR7hDvbDLWR0pJ2fH41sVZfnhtft0Fo56EV0bz+A2NrxzvJGxpTS30hS2ND+1JcHm6RGEd76WmJvjUwRRWKxlKUnJ+qsRfnl17Ucz9vDlT5i9en+Lrj7UmUlcoFIqtRCJg8OmDqaYjlCTw0kieP39jcl3vO3cZy9f4j6+M82+f6qWvyahqXcAT/RFeGy/w5kx5DY9SsdHsTwc51h1uyXmybLv8xdlpXh1bP+fJku3xncuzRH0GH9gdw1TiGEUDlDBG0Tb4Uz6e+F8eQ29gd1WZr/Kr/+UFSpMbFzsQ6PBz5PcOkTqUXHQb1/Y494fn68e5Chd/f9JP6nCS5OEkib0xQr0h9BYylO9xbx1aEEgHCKQDdD/VRWmyzNzFOcZfmGDqtel1d90IdgU59m+OEB16tFDk1f/1DOMvTDR8jOThJP3v6aXzZAf+lL+51+ju66IJIgMRIgMRBt7TR3GiyMQrU1z5xtVVX3BPHkry+P90clUfE2D6jRle/n++grdOnVorwYpbdD/RRc87uonvjWOGmuvyuv98DveHCfeHGXhfP3OX55l4eZLxFybWRfyROpLi5P9w7C0R1iO4/cM7nP0P59dcrCN0wZ7P7KL/vX2LbuNUHM78uzeYfHlyTY9FszS6Hu+k64lOUgeTBDqbt+u8x31/JnRBsDNAsDNAzzu6ccoO+eECuds55i9nmDk7S1lN0jY1iYDBM0NR/C1mxErgtfECf/b6FNPK5rUpNqI4s1wk8PJonpO9YZ7qj9CsaKorbBG2dEp2+z5HxdqwLxXgSFeo5Qglx5P86FqGf1wQjSkUCgXUM+6r67gw3SyjuSo/v5nlC0fSTY+pIpZOOmgg2Dz9ForW8Rsazw5GSQTMpkZXEvjl7Rw/u5HZMBc1T8KLwzl2Jvx8cE+8qeMXQnCwI8iBjuC6usbsSwcYbNF5JVNx+dsLM+sqirnLxekS37k8x794vAtTCWMUCsU25qmBCEMtXMevz1X46/MzG1p3Gc5W+d6VOb58rJOIb/luqkIIusImj/eFuTFf2VD3VMXaYWqCx3rDTZ0bd3E8yYvDeV4aya1704An4R/enKU7YnK8O6QEvIpFUcIYRduQHy6QuZIhdSS16DZmyKD7iU5ufPfW+h3YQ0SHoosKNwCQUBgpkLmeWVH1SDM1gl0B+t/dR/dTXfiS/uYFA00ghCDUHSTYFaDjVAeTL01y7e9vrLrrzUoIdAQW/TcjaDD04UF2/MYQgZQf0YSFYSOELgj1hvBFLVUNXGU0UyN9LMXuz+witiuK0aTtcSOMgEHHiTTJAwkG3tfP5b94k9kLc8hNIBTaKggNIoMR9n5xD+kjKcywuWqfy0dhBAwS++LE98bofWcPldkKM+dmufmPtyiOt891TLF8nuyPsCPub+lvPSl5Y7zIf1OimC1J1ZF89/Icp3ojNBsfbGgwEPOpTOxtRsDUeOdQlGSwtemv60l+dG2eb1+a3dA4NoVCoWgWV8ILwzmeGYo2bZmva4LeqA9DE9jtZoejWHWG4r56rE8TfyOlZDhT5e8vzmy46LjqSv7h8iwnekJ0hhs7PD+MLuADuxOcGS2sS0KvoQme7I8QbKEBwJWS71+d48bcxjSBSOCl4Rwne8M82RdWi04KhWJbEvcbvG9XvKm/kVIyX3H4uwszG16nciW8OJznWHeIp/ojTccQPtkf5ftX55ndoNQBxdqSCBg80dd8woGUkumizfevzG2Yo22m7PDDa/P0x3ykVnGtSbG1UH5CirbBsz2GnxvFa1Bs1kyNjpMdWNHmJrmrhWZpdD7WgdGgqC49ydyFuRUtxMb3xDj2+0d45v/9TvZ8YTfhgTBW2FyXC7kQAl/MYvDDAzz+P58ifXRxodJ6s5gwJtgd5Ni/PsyBr+wjkF49UcxdPMdj9sIcbk11B68WgbSfA1/bz+P/8ylSh5OYwdU/v4UQGAGD+N4Yj/9Ppzj4tQMEOlpbZFc0h2ZpDH54kCf/r4/T847uemTSGopi7kcIgRkyCQ+EGfzgAMGu4LrsV7G6xHw6H92XbCqn+S5SSm7MVfjr89NMKvHDlmU4W+XsRGtdvTsS6l6w3RiK+Xh6INqSW4zrSV4ZzStRjEKh2LTMlx1evJNrqc+jL2phtBL1othUGJrgkweSTcf6FGse3zg/TaZNomznyg7fvTzXdGSmEIJdCR/7GjRjrSYDMR8HO4NNxZtBfZ5zearEC3fWvwv7fqqu5B8uzTLbxm5ZCoVCsVZoAt61I0pnqLlatuNJnruR5cJUezTvVRyPb1+cbUnYmg62JpxQbA7eszNGqMmIMAAp4ftX5hjJrb1z/6LHQD3q9tWRvOpxVyyKEsYo2gcJmatZig0cSoQQRAbCjR1b1hArbNJ5qqPhoMcu2kyfncFbQbdM+kSa/vf23RPDrLey8e4+YzujHPm9QyQPJdZ1/4sRSL99ISvQ4efwPz9I77O9aGZzWdLLpTxdoTBaUI4xq0R0Z5Qj//IwOz86hG6tIBJsmdwVSuz8jSGO/N5hwn2hNd3fdkezNHZ+fAcHv7afQDqwIdcwqL/vmetZ8nfy675vxcp5rC9CrAXLToCKI/nWxRluZ6qrfFSKdsLxJKdHC3gtrAp0tOgaoti8PDMUaymWTUrJaK7Kdy7NklPxSQqFYhPz8mgepwW7+0TAQFedllue3Uk/e1NBmomo9KTktfECV2fbJ75WAhemSwxnKk3/bdDUOdUTYa11YIK6O09XyGp6nlxxPF4eybdFh/5YvsYb4wU8qQplCoVie5EKmBzvDmNqy59fSimZKtr88k6uafHmWjKSq3J2otj03wkheGYoirlOTZCK9cNvaBzvDrf0t6P5Gi+ObHwd3pPwsxsZyipCXbEIShijaCtKkyXmLs4hG0ys/Ck/yUNJhLH+N9708TT+1OJdxlJKStNlZs7Prmg/Y78Yw86vsMtd1o/n7lerhAfC7P/yPsL9Gy8meNgxJpD2c+h3D9J5qnPN3CiklBTHihTHmh8kKt5OuD/Eif/+GJ2PdaKZrS1QtXpOa4ZG1+OdHPv9I8R2RZv+e8XSCEMw9KEB9nx2F0agtYXn+9/jlVy7PMdj6sw01ezGqdQVrRE0NR7rDWO0cF33pOQXtzItTewVmwtJvYjTSqdqKmiu/gEp2paE3+Bkb2uFHduTfP/qvBLaKRSKTc9cyeFWtvlrWdxvoKvK4ZZGE/B4X4SgqS3bwURKyFddXhrJb5hV/mJMF2wuTJWaFk9rQrAr6ScRWNtxoqULjnQFMZtU4NyNJzgzVmiLnq2K43F6tEC2TdyCFAqFYr0YjPvYkfA17fr1wp08E/n2qlG6Ep6/lcV2m7+Xd4UtdiaVG+9WY3fSTyrYfASRJyW/uJml2CaJC6P5GqfHWnOZVmx9VLukoq1wKy7Tb8zQ83T3onFJQhN0P9nJ7R/cpppZv8GEMAT97+1bcrvRX4zhlld2AyjPVRj+2Si7PrVjWTch6Unsko2ds6nlazgVF7fq4tkeUko0Q0O3dIyAji/uw5/0oy+zE18IQepQkh0fHeLSn72Ju4Hdsr6ohWZpeDUPM2yy/yv76Hmqe0mJn+d4OCUHp+LUXxNPInQN3dQwAgZG0FhUWCNdSeZaltpKhUqLUJ2rMHVmGs2qv0d3/69bGtrC/3VLX7cYmrUkujPK8X97lOiO5WWXSinxah7l2Qq1XA27YOPaLtKRCF3ce/+smA9/yoexjNxIoQmSh5Ic+VeHOfdHF8jdzK3W01MAqUNJ9nx2N+Yyot+klEhHUs1UqeZqOEUbp1p/f72FCZmma+g+Dd1nYIYNzLCFL2ohjKVdaEqTJWbemEG20Bmr2Fj2pgIMJXw0XWWgHq/zT1fmUW/79iBTcZgs1OgINbeAEfMbaEB7LeMo1oqnB6NEWrABBjg/WeL5W9m2WIBSKBSKleBKydWZMvtSzUXFRHy66gbe4nSFLfanAzT3NktuZ6pcmGw/MbojJRemSjy7I0bcv/yytxD16LCeiMlMae3iWMOWzuHO5hvPJNTdYtoovujNmTIThRpx/9o7ASsUCkU7YGqCx/rCBJp0I81VXZ67lWnLeeVovsbN+Qr70s1F0ft1jcOdQa7MtI9znGJlCOBgR5CQ1byD92iuxvmp4oZGPd6PJ+GFOzmeHohgKZW/4iGUMEbRdsxdmKM8U8GMLL6wGhmMEB2KMJ1ZmTNLM0QHI0QGIogG1rJO0WHylckV70s6kslXJul9pptA+tGFK+lJSlNlMtcyZK/nKE0UqWRqVDNV7KKNW3bxnPqSj9AFuk/HDJkE0n7CvSE6TnbQcbIDI7D0BFZogr539TL8s1Gy17Mrfn6tIgyBL+ajPF1m6MMD9D7Tg1iky8a1PTLXMmSuZiiOFqlmatglG7dWF8ZohkC36q+JP+kj2B0kvidOdCjygNOFW3WZuzS3Zs9p7s15Tv9vr6H7dXS/juHT0X3173WfUf/Zr2MEFoQBQZNQd5D08TRaC5EAG4U/5Wf/b+4lujO6LMGEnbeZfmOG6ddnKIwVqMxVqeVqdWHWwgBLtzTMkIkv5SfUHSSxL073U10EOxsP5IUQJPclOPjV/bz2v79BbQNzL7cSQhfs+uTOhq5ad7GLNtOvzzB9dobSRInKXBU7X8MuO/Xr1sJqtRCg+w2MoI4VtfDFfPhTfiIDYWK7YsR2RjFCbxdESU+SvZEjp2KUNh2GJtiTChD3G00YudexXY8X7uSYXcNCtqK9KNRc5ptcHBBCYGgCUxdUlYJqyxM0NQ51BlpyoCrZLj+8OqeEdgqFYksgJYy04BgjAN8mmncqmmcw5qMv2lysT12kkWvbsdTN+QqFqkvMZzSltY/4dAbjvrrjzBo9tV1JP9EWImNdD14Zba/O57LjcX6yyP50oOm5m0KhUGxGQpbOie5w02LANyaK5NrUYStbcbidqbI3FWzqnqlrsCPhJ2RqFFVkzZYg4tMZivuarp9IKbk1X2Gq0F712LF8jZFsjV3K2UjxEEoYo2g7qtkak69OEt0ZWXQbzdDoe08f02+skzBGQNfjnVhhc9HIZSklU69NU5ltPsv4UWRv5Jg5O0v/e/sQmkBKiVv1qGWrzJyfY/xXY+Ru5+vuMBUX2WDWLl1Zd0wpOZSny8xdnmfshQki/WEO//ODxHbHlhRZWFGLwQ/2c24DhTGaruFP+Qj3hdj1yZ3oD6lXpSfr58/pSYZ/MkJxvIRTdvCWsvYVoC24j/hiPlJHkvS/u5dwX5hqtsr8m5m1e1ISnLKDs9TCnqgLDzRNkDiQJHEwuWmEMZqpseezu+h8rAOtgV3wXYeYqTPTXP3ba/X3r0F2tlvzcGtVKvNVsteyTLw8ye0f3GHww4P0v7sXK9aguCcgfSzFvt/cy+U/v4yzQpcnBSQPJEgfTTXcxnM9Zs/NcuWb18jdytfP+wYFR3nf56MyWwXqQhfN0jD8dWFb6kiKrsc7ie+JYYZNNFPDczxGfzG29Gdf0XYETY196QBak0UGKSVj+RpnxgpqEXsbUXUkuaqDlLKpwpQQKGHMNqEnYtETbm6xD+rXlHMTRW7OqwglhUKxNZDAbNnG9SR6k8Vu1WW5dTF1waHOIP4mawtlx+O1No6bzlVdhrNV+qIWixbxHoEmBPvTQX58LbNm48TDXa3FlN+YKzNZaL+mntOjBT5zMI3WvNZHoVAoNh2HOoPE/M1d8GzX4/XxAna7WGk8RM2VjGSrVF2vqfGAEIKusEVHyKSoooe3BImAQXfk0Skejag4Hm/OlCg77VWHz1Ycrs2W2ZnwKWc7xQMoYYyiLRn9xRg7P7ETM7j4KdpxPE2gw095enWEKI3wp/wkDyURxuIXULfqMvHSJO4qLcQ6ZYfRX47R+VgHbtUlez3H5OkpJl+ZWrnDhQSn5DB/JcMr/+sZDnxlP33v6nmb0ORhup7o4so3rq5rhNX9aKZG+liajuNprNiDN2mn7DD9xgzX/u46matNinckeDWPWq1GLVsjfyfPnR8NE98Tw5/0b2h81P3HKB2Ji1w4nvYcTD+KzlMdDH54oKGQR0pJZbbCje/c5NYP7rQkaPBqHoXRIhf/+BIzb8xw8Gv7iQwtHtskdEHfu3vI3cox/JORhuIyxdL0vqsHzWz8Hk+8NMnZf38Ou7gy++f659WjlrMpjpe486NhAp0Bup/oJH00hWbpTL8xs6J9KDaGmN9gV6J5Jb8n4dxEkRHlALXtyFc9HE9iNhBePowQtOQgoth8DMR8pIPNRW0BlGyP02MF8m2Sj61QKBSrQdWRlGyPSJNuFVYT91jF5sKnCw51BJteLLg4VWr7e+SVmTJPDUSadjIZivsx1khArYt6bGwrvD5RxGnDmsV4ocZMsUZP1LfRh6JQKBRrzsme5sWN4/kao21eqxrN1SjW3KaFssmAQSJgcksJY7YEqaDZdFQ5QNH2eHO6/SK1aq7kTrZC1ZX4G6zrKrYfShijaEtKU2XmLs3R9VjnotuYIZPOUx3c/sHwmh9PpC9MdEfjCJj8nQK5W7lV3e/cxXne/KurFEYKZG/mcFa4mPwoqnNVrnzjKoG0n/SxVMPnaAQMEgcSTLy48rioVtAtnR0fHcQMPRizZZccbnz7Brd/eGfVRDue7TF3aX5VHms7E+gIsOtTO5d0t3FKDpf+7E3GX5xYucuHhKkz07g1l8O/W3dEehRCCKywxY6PDTHzxgylqfYbwG0WjJBBdCjasBmvNFni6t9cX7EoZjHKU2Vu/uNtRp4bwwybeMrGc1OyO+lvKcvW9WTbWYsr1oeq6zVtdS8QTXfLKzYfli7YEfdjteCwN1uyuTarxgUKhWJr4XoS2/WA5sZaSky6dUkFTbpa6Ay+MlPGk+0n0rif0Xxri3TJgEHUMijWVn8RsyNkEfMtHWf+MFXH49Z8Zc3inVaC50nenC0rYYxCodjyhEyNoXjzjVyTBbvpCOj1ZrZsU2nB7SNoaqSD9Sj0NrxFKZpAE9Af9TXtFCmlJFN2mCy2V4zSXcZyNfLV5kVfiq2NOhsUbYnneIw9P47X4IasWRodJzowW1AxNoNmCDpOprGii+/Hcz3mLs1RnCit6r7dqsudHw4ze35uTUQxdylPl7n0Z5eXdEbRLY34nviaHcdSCF3gT/gfcLZxqi6X/uwy1751Y8OcbBSPRmiC3nd2E98da1j4cW2Py395hbFfja9q9M3shTku/fmblCZLyAZFu+hQhKGPDjbjsKx4iEDajxk2G77PU2dmKK6D3bZdsCmt8rVYsX4c627NWnw0V+Pm/No7yCnaD8eVtPm6jGKDCBgae1royvak5Npshck2y8dWKBSKleJJ2ZrjhJonbVmOdoVo1hCoYrevSON+RnO1lsaImoAdibUReQzFffhaWJiZKtrMNoiZ3kg8CTfmKmo8rlAotjw7k34iTYobXU8ymqtSaHOXtbmyQ9n2GtbPH4UmBP0xX1MOvor2RBeC3anmhV8Ab86U29LVDmCiUKNQc9U4RfEAShijaE8kZK5nyN3OL7qJEILYrijRHZE1PRQjaNL9VHfDQY9dcJh8ZQq5Blar6xXvkr9dYPyFiYbbaLpGqCeI3qT18lrhVBxufOcmwz8eVu4QbUigM0Dvs70NzxfpScZ/Nc7Iz0ZX//MjYfr1GW5891bDz5HQBP3v6yfcH17d/W8jzJCJbjWIUfIkpclie8SSKdoWXcDOFmKUAE6P5dt2EqZYWzwkUvUmKR5BwNTpbaEL3vPgzHhBnVUKhWLLIVHdvIoHOdgZbPpvZuVQbrAAAQAASURBVMs2uU0wryvbHqUW60R9a+R+0hU2W4ommyrUyFfbUxgjqceE2J6qySkUiq3NUNxPoEGE/KOouh7j+fZv5LVd2bJ4pzNkKkfeLYCuQV8L9ROAq23stputuGTKDmoWpLgfJYxRtC2lqTLzVzINF7T9KT/xfXHEGqpSkwfiBDsX7zaVUlIcLzB/NbNmx7AeeI7HxMtTjQUmAsywiRleW5ee5SClZPbCHLd/cAfPUTe2diR5INFQuCalpDxdZvhnIzhr2P008vNRstdzDVXvVtik/z19qhuyRYSuIZaYBEn1OVUsQSJgEm4xRulKG0/CFArFxtAZNvE3WbgEqHke1+fUNUWhUCgUWxtLF3S14MA8X3YotXnnO9TrDbkWxSTJgLHKR1MvNSSDZtPRZFJK5soOxTZuBivUXDKV9hTuKBQKxWqgC+gImphNXsNrjmSqTSNmHibX4nU85jeadp9TtB+mrpEKNj8ulMBItrX4yvVAAmP5mpLFKB5ACWMUbYtX85g+M02tgY25pmt0P9mFEVz9SSuA0KD/ff1LLpaP/HxsVSNgNorSZInSVOOFADNoYKxBkaAZpJTUcjVufvcWlVkVndGOaIag/719aI1sgiVMn51h7uLcmh6LXbS58d2bDUVfQhekjyYJ9bQW47Ld8WpuY4GaAF/ChzDUTEmxOIMxX0tdJlNFm5lNUmhQKBTrx64WHahuZ6oUNkEnvEKhUCgUK6ErbBIwm4uEANpepHEXCS13v6fXILI9aGrE/UbTr7fjSaZLdlu7Y5Ztj/myEsYoFIqtS8jSSQWbv4bXXI/pTVKvytfclsQDcb+B3uTromg/OkNmS5FYmYpDtk1d7e4ylq+qKCXFAyhhjKKtmb0wS2mi1NDpIb43RmRgbSJQIoMR4ntiDQc91fkqk6en1mT/600tV6M8XWq4jWbp6L6Nv3TMXZxn5uzsRh+GYhGCPSESB+INt3FrLqPPja6944+EzJUM2evZRTcRQhAZiJDYG1OuMS1gF208e/GioxCC1JEUvtjaWFIrtgZ9MQujhcn0WK7Wsk26QqHYugzFW7vnXJst08ZrTwqFQqFQrArdYavpWB8pJYWqS9XZHGNvu8W45rjfYLVTIUKWTrSFWPKaK5lfQ4fd1aDqeC2LkBQKhWIzELF0koHmRJNSSmqu3BTxg1C/37RCxKe3JKhQtBetxFADTBds3DYfFs6WHOUYo3iAjV/dViga4JRdJl6ebLiN0AR9z/auyf7Tx9JYDW4KUkqmzkxj59o/K3I5uDUXe4kJt6aLJSNT1oM7PxluGLOl2FjSR1ON3WKA0mSZ+auLi1VWk8psZcloNiNgEN8bR2shdmG7U5mtYhfshiLG2O4ovc/0rONRKTYb6aCJ1uTHr24tbm+a4rxi9dn4EYmiXekKN1/YkVIyllM2uwqFQqHY+nS00BnsSijYrXWUbwStuKwIITA0seqLfH5DI9hCrcH22n9RtepKim1+jAqFQrESgpZOzN+8uDFfc9va8et+Wj1OTdTvcYrNTSpotlRfm684eG1uxzJXarxmodh+bGweikKxDMaeH2PPZ3dhNrAy7TzVgS/hozq/enl2vrhF6kgSzVr8xu6UHCZfncLdAjFKAJ7t4S4xmRXaxgtjCqNFMuskqFA0j9AEHcdSS54nU2em1i2CzHMk81cy2AUbK7r4QlnqcBIzaFCtbQ2x23rhlB0y17Ik9icWXaXWTZ19X9qz4BQ0hqOslhX3oQmI+o2mJ2FSwkzRptpiZ4tibTEXFhUMTaBrC/8X9exiv6ERMDUChobf1LA0gWVoWLrA0uv/Nxe+9+nawvfigX+3dEHQ0lURRvE2DE0Q9Tc/1XUlTBTUGEChUKw/ugBL1+67Z3Lve7/x1v0yYL51X/Tdu19qb7tH3v2d777v/aZG2Gp+UUexNYkHTIwmazu6gE8dSPHRvYk1OqrVQwABo7XzXQgwNY0qqyf28Bn1z2Cz2K4kW2nvuXPV8cjXPKSUTceMKBQKxWYgYGqEW3D92psK8B8+vWcNjmj18elay41Hlq5qMpudWAv1E4C5ktP2jrtzZUdFKSkeQAljFG1PJVOPKup/d98j/10IgRWz6Hysg+Efj6zafsN9YeJ74g0ndblbObI3c6u2z41GuhJvOXEUGzzPnbs0h9PmhYHtjD/tJ9AZbPjZkVIyc259o7ByN3PUlhDGhPvD+OI+qhm1KNYs4y9MMPihQYwGHRRmyOTg1/YT3xNj+KcjzL+ZQSpBgwIIGBoBQzRdSK24Hhl1P2gLDA0SAZNU0CTh14n6DZIBg1TQJOLTiVg6YZ9O2NLx6c2/1wpFM0R9OkYLp1iu4qhoNoVCseYIIB6o3ycTfoN4wCDuN0gFDWJ+g7BVv29GfDp+U0NT90zFKqMLCFta0+MxIQR+Q2x5UbImWHXHGEuvC9yaxfEk+TaPKZJAxfHwZP3cUigUiq1G0NQwmxR/CCEwBER9W38J1tri44LtQLwFRySAzCZwjKm5kqorsbb+R1GxTFo6FVLBNB/a/RskAikAbs5f46c3fkjNXT23DsX6YekWzw69l/3pwwCU7CLfufw3zJfnNvjI6ni2x+SrU/Q81Y2+iDJX9+mkj6QY/9XEqrgQCF2QPJzEF198Ad1zPOYuZ6jMVFa8v7ahve9hQF1QkbuZX56AR7EhBNJ+zFDj20stV6M8XV6nI6pTmi5Ty9eQcnHRjmZoRHZEyN3Kr+uxbQUy17LMXZqj40S6YYHVDJoMvK+f1MEkU69NM/zTEXK38ioabZsTMHV8LUykbVeqRewNQgAhS2dPys+eZIChuI+Y3yDq0wlZOgG1kKfYQGI+A60Fh8Oi7WG3e0C2QqHYlJiaYFfSz55UgB1xH+mQScRnEDY1gpbetHOHQrESfAsuROqsezQCgbnKn0lLFy3Nd1xPUtkE852q4+FJia7OKoVCscXQBMRbcDjeTviUKnLTE2lRwFWy3U3hxlKyXSItuD4ptiYtne1+I8i+9EF6I/1AfaHa0HTaXMCuWARN6AzEdnC8+xQA2UqGH177xw0+qvuQkL2eJXszR3KRmA4hBPG9cSIDYeavZFa8S92v0/dMT8PFXbtgM/HihFrMXWeckkN5prwpRDzblWBnsGH0GUBpsoRTXt+bhnQkheECiX3xhtvF98QZ/fnY+hzUFsKzPa793XWigxH8SX9DZymhCYI9QXZ0DdH/vn5m3pjh9o/ukL+dp5qtKReZbUjQ1FrqPK25kpKtBqDrRcDQSAYN9qYCnOgJcyAdwGfUYx80gXKBUbQNUb9OK+tZxZqLrcb2CoViFbB0QdSnsyPu50RPmMOdQWIB416sIKj7pmLj8BsaQVMtDiyKoKVxRCP8hta02EZKieNJKptAtFt2PFwP1GmlUCi2GoK6MEaxOJoyjNnUaAJCLcQ9Sikp217bL9NJKSkq8YLiPtQVXbEpKE2Wmbs8T3xPDG2RhbNgV4D4/jiZa9kVi1USe+OE+8MNt8neypG90Z4xSpqpYQQNzKCBZunopoZmaWiGhqZrCEPUvzcEwtDQ9Pr/dUsnOhTZ6MNviF20sYv2Rh+GogG+uIW+hP1eZbaKuwEDkuJ4qS6qalCPivQ1/uwrFmf+Soab37vN3i/sxgg0HmIIIUAHM2jQ845uOk91kL2RZfL0NHMX5sjeyuFW1KB1u2BooqVOadv1KG+CDsrNTipgcKgzyMGOIEe7QyQDJmotT9HO+A2NVvrgS7aHo8SZCoViBfgN7d4983BnkMG4TzmoKdoOUxdYrWQOKlrG1JuProJ6RNFm6MSuOR7uZjhQhUKhaBIhBCFLqf4aoUYUmxtDq8edNztOcTxJbZPUT8qOqh0r3kIJYxSbAulKpl+fYeD9/VgR85EXaU3X6H68i+Efj6w4Tqnv3b0N7+hSSkafG9tYtxhR/9ItnchAmMhghFB3kGBPCCtiols6uqU9IHwRmkBoov6zdt+XXm+H0TQBba7wdcquWixvY4QuMEMmYokF7lqutiFxWOWZpeOb/Cn/OhzJ1sSredz+0R38SR9DHx2sX1+WOajWfTqJAwnie+OUZ8oURopMvDTB5KtTVLM15RK1xdE10dKikSvZNJOwzUjE0nlqIMK7hmL0Ri2CZmsFfYVivTE00VJ1znY91CVFoVC0gqULjnaFePeOGHtTgQXnKnXPVLQnmhDo6vxcNwS0HJdmb5KBiSvVlF2hUGxdTBUVpNjC3HWBbhZXgrdJRLGqAUpxP0oYo9g0zF2YozBSIHkwseg2yUMJQn0hsteyLe8n3BcieWDxfUA9Bmb6jZmW99EqQhNYMYtA2k/yYJLOkx1Ed0QwAkZdiKDR1EL0ZsSzPVzlDtC2aKaGFbGWPAftoo3cAKVuNVtbchszZKAHdNx1jnraKth5m4t/epnqfJUdHxvCl/AtKZS6ixACYQhC3SGCXUE6jqfZ/+UaU2emGXlujMJIgVqupiLstiC6Bq3UGTwpVWfiGhCxdE72hvjE/hTdEQtdxSQpNhmmLlrqWnM8iVTXFIVC0QQ+XbAj4efzh9PsTwcWFr+FclZTtDW6aF2ooWiNloUx3uaof3lSbgpnG4VCoWgWQV0ArVBsVXTR2tzFk5LNUqJXtWPF/ShhjGLT4Dkeo78YayiMEbqg/929KxLGpI+l8MV9iy4ASSmZfGVqXeN8hCYID4TpPNlBx4k08T0xjKCxLReppOshlcKzbdF0sWSMEoBTdvA24H20C0t/boUmMIOmEsasAK/mcf3bN8ncyLHzY4N0nOxYNAZvMYQQCFPgT/oZ+EA/vc/2MHdpnunXZ5g6PUVhrKha0rYQulhwLWsSKcHdHLXiTYEmYG8qwId2x3miP6q6ohSbFlNvrbDjSlCXFIVCsVw6QiYf2ZPgnYNRYn59W87PFZsTTRPoShizbogVCJE2y1ynfpxqgq5QKLYgAkx1z1RsYXSttcYiz2PzCGM2yXhKsT6skjBmk5z9ik3P1Jlpatkavrhv0W06jqexoha13NLOEA9jhk2SB5MNF/ZrOZvZ83N4tXW4mgrwxSx2f3oXnac6CPWEEMbWdoRZCinv/kfRlmhiSQGElLIeo7QBb6Nbc5fer6g73yhWhud4TL82Tf5Onu6nutj5sSFCPaG6s1WT1zAhBIbfoPNkB6lDSfrf28fUmSnu/GiY0nRZrWJuATTRmm2nt4lsO9sdTcA7B6N89lCarrDZNvEP9bf3wff4/p/uHuV2Hhsp3k7ri0+q21mhUCyNAHYk/Hz1RCd7U4G2ct542PXq4UuaQN0zFa2PvRWt06refLN0OCvHGIVCsVWpx+GpOrFi66IJWnOMQSI3gTZAsnnGU4r1YVWEMRIljVGsD9VslfGXJhn68MAjizlCCPwpP50n04w8N9b044f7QiQPJhq6xeRuZpm/mmn6sZvFCBh0PdHJvt/cS6g7CCrGQLEJuBuFsxTeBsmJveXEcAmhhDGrSGW2wq1/us3Yr8YZeF8f/e/pI9gVRG+xq1b36UR3RIgORRj80CC3v3+b0V+MUZwoKTepTYyktUKqJlBF/VUgZGl8fF+Sj+1LYulrK8CVsj5tdlyJ7dW/HLceieV68l5GsevdtWWVOB7UXI+q41F1JNWF7yuOx8GOIAc7gy11tyi2Lq2mDuiaij9RKBSNMTTB0wMRvnikg/Q6uLjKhfug7Xo4C/fNu/fL+v/rFubefd9XXY/aA/dLSc31iPl03rUzhqkudAolYlh3Wl2Q0dXnVaFQKDYcT61+KrYwrYpbNQStec2sP+oTrLif1RHGyLc6/zWh0RsZoD82QNQXw9BMak6V+coctzM3mSlNtbwfXeh0hLroDHUTD8TxGwEMzcDxHCpOhfnyLFOFCaaKkytWqiUDafqi/cT9SQJmAFMzcaRLzamSq2bJVOaYKIxTrBVa3oehGXSFe+iLDhL1xbB0k5pbo2SXmCqMM5K7Q8WprPB5pBiK7yQZSOM3/DieTa6aYzh7m/H8KK6sR4U83FXUrng1j+nXp+l7pgczbD5yGyNgkDqaYvylSdxKE1EoGiQPJvCn/ItuIh3J7IU5qvPVZg+9KYygwb4v7WXgfX1YUWvFj+fZHk7Zwa26uDUXt+bh2fUv13bvfS+lJLEnTrAruArPQrFdWc5wqN2HTO1+fJsOCbVsjet/f5PxFybpPNVB1+OdJA8nMXxLR289jBCi7qgVtdjz+T10Pd7F8M9GGP7pCE7JWYMnoFhr7oogmkUIVSxeKUFT4zMH07x/Vwxfk5Fny8H1JPmqy1SxxnzZIVt1yVYcijWPku1SrLlUHI+aK+8t5DmepOZKHM/DduuLf4vxhcOCAx1BdeFWPIDdovOLLkBJYxV3UfcXxcMI4JnBKF88miYZeHQ9YiVIKSnaHjMlm7mSQ6bikK04FGouxZpH2XYp2fffM726yNRd+PLq99DFOJAO8MxQTF3oFHVh1SapA24FpKyPTVpBRV4pFArFxiIl2KoRT7GFcbzWVtOFalZUbFJWRRjjeA4g6Qx388FdH2V/+hARXwyfbqEJHVfeFa7McXrsJX51++fka/llPbZAELTCPNH3FIc6jtEZ6iJohfDpfgzNQBMCT3o4nkvFKVOyi9yYu8ZPb3yfsfxoUwIZgaAj1Ml7d36IvakDRH0x/IYfQzPRhIaHh+e5VN0qVadCoZbn1vwNXh17ietzV/Dk8loTNaExFN/J+3d+hMH4DiJWFMvwoQsNV3rYrk3JLjJVnOD52z/j/OTr1NzmYoECRpCnBp7hnQPvJhFI3hMRedKj5tbFPVdmL/Oja98jW8ksvIebg9zNHLnbeZKHHu3sIjRBfG+cUHeQ3K3lnWcAuqHR+86ehh1fdtlh4qXJlo57uRgBg4Nf3c/AB/rRraUXjO+KmqQnka6kmqmRu5WjMFakOFakPFvBKdq4tod0JNLzkK68t7303vpeDxgc/vpBJYxRtIyUEs9pfN0VbNyoaamYJwCkxHO2QDZPmxa8S5Mlbn3/NuMvTRDbGaXv2V46n+jE8OsIrXmnCk0XxHZFCfXsI7E/zpVvXKMw0rpoVbExeLKx+GExNKGKxStBE/CJ/Uk+sDuOf4WimHriUf19LNsetzMVLk6VuDFXIVN1KNseFdurL+SpopJijXFatIxRjjGK+zFazb1QbFke6wvzxSMrF8XcvWd6sl6IHslVeXO6zNXZMpPFWv2eueCSVnM9NshsU7GF8Rach5qlUHP54dV5Jgr2GhxV+1B1PDLNNNotg0aitUbobTqvfxghUEJ1hUKxZbHd5ueXUkqeu5Xl4lR5DY6ovbi1xk3kirXFlbTo4r156iebZDilWCdWRRhTc2vsTu7ji0f+GZ2hbuDByBdDmIQtk5AZpi86wN7UAf7y7J8syz3mWPdJvnj4qySDqXu2TA8vmulCQ9cMfIaPmD9Od7iXAx2H+falb/Lq2IvLEqzoQudI1wm+cux3iPpiwNsX53R0dF3H1C3CVoRkIM1gbCf704f5d7/+f5GtZpbcT8AM8szgu/n4vs/iNwJvez6G0DA0g4AZIBlIsS91gFdGX+Tbl77JfGVuyceHukvM5w59mRM9j6GLB6MqdKET0IL4jQCdoW4Opg/zF+f+mKpbRSI3hfVVaarM7PlZEvviCPPRxxvpC5PYnyB3O79sn6zYnhjRXdGG28xdnCU/vHYLrrpfZ+8XdjPwgf5lRbl4rkd1rkruTp7p16aZvTBHYaRYF7pI2bRHmOlJZAsDPYXiLtJbhqhELAhUBOvuY6db2tLFGglubfN/DpYlAtooJFTnqkzNTTP92jT+lJ++d/fScbyDcH8IX8yHaFLsoPt1ep/pITIY4eIfX2b69Wnlk7iJcDzZUsSaLgSmWrhsCV3As0MxProvuWJRjONJpoo1bs9XOTNW4I2JIiXbpYWhiEKxKtTc1jqeLF1TLiGKexhKeKlYQAD70gG+eKSDRGBlZTRPSrIVh9uZKucni5weKzBTtPHUPVOxjriysbvQYtiu5OJ0iYtTpTU4qq3L3RjRVvBtEmWMqQm0TVBTVigUimaR0HJzz51MlV/ezq7uASkUq4zjyZZcvA1tc7isCuq1HoXiLqsijEkF03z+8JfpDHUjkUwUxhjLjVJxSli6j+5wDz2RfkzdRCA41HGUzxz8In917k8pLOEcU6wV0DUNTdRPXE96TBUmmSlNka/mqLk1LN2iM9TFQGxHfR9CkAqm+dTBLzCSu8NYfmTJ57A3dYAvHP4yUV8cIQRSSqYKE4znR8nX8njSxdJ9xHxxOsJdJPxJdE1HSsn5qdcp2cUl92HpPt6/88N8YPfHCJh1Rw7HcxjO3Ga6OEnFqeAzfKQDHQzEhjB1C10zeLL/nQgh+NbFb5CpzDfch6mZfGL/53is98l7ghjHc5jIjzGWH6HmVvEbQfpjg3SGukgFO/jC4a/UH1eyOdT9EiZPTzH00UF8Md8jNxG6oPupLkZ+PopbXV6XR9+zvQ0XYqUnGfn5WEuHvCwEdJxIL8spRkqJXbAZ/cUYEy9PMnd5Hm8LLOQrNj/SlTiVpR2ojICOposl3WVWm8Ui2O5Hest7Dm2NaHNhzH1ID8rTFa797Q1u/3CYxP4E6aMp0kdTRIciyxbI3L3nRQcjHPm9Q5z99+eYvbA8Qali43GWsP5fDFPXCJrNx3EpYGfCz8cPJPGtQFjkSclEvsYLw3nOjOUZzlbZCoZbis1PzZUtRcUGTU25hCjuYSphjGKBoKnxqQMp+qNW0+6Gd5GyHi34ymieM2MFLk6VqCoHNcUG4XitOZhoAix1n2yJmltfdNKavIb4DQ1N0PbOUaauqTgFhUKxJZFIqi0WOlbahKRQrAeOJxdcY2RTcx1DE5tmXLgW0fGKzcuqCGP2JPejazrZaoafXv8Br0+cplgr4EgHXWgEzBBHO4/zyQOfJ2SFQcCRrhM8PneF527+uGHc0c3MDa7Nvsne1EHOT73BG+OnmSxOUHHK2K6NJ100oRMwA+xLH+Rjez9NZ6irLo4JpHn3jg/wV+f+pOHxB8wgT/a/k1SwAyEENbfKT2/8gBfuPE/RLuJ4NlJKNKFj6RZ+M0BHsJOj3SfZmdjNpenz2N7SNqIH0of4wO6PEjSDSCkZy4/wg6vf5frcFcpOGddz0DQdv+5nID7E5w7+Fl3hHjShcbLnCaaLk/zg6ncb7utkzxOc7HninrinZBf5wbV/5LXxVyjW8rjSwxAGEV+Uk71P8P6dH6Y73HvP6WezkL2RI3crT/rY4oWp1KEkgc4AhWU4vAQ6AiQPJhpukx8ukLm2dgpfw2ew57O7FxX73EVKSXG8yMX/comZC3O4q2zvqlCsBM/2sPP2kgMpM2gidA2c9T1/rYi15DZu1cUpbW5hjAAM/6rc4tcVO28z9eoUM2dn8Cd8JA8lGfzgALFdUXSfvuzBeagnyP6v7OPsH55XsUqbhKrTWryOqQsCy3BYUzxIwNB4/644veHWFviklNRcyfO3svzoeobxfK1le3iFYi0o1NyWFpCCpqbEEIp7qPuL4i5PD0Q52h1q+Z7pSbg6W+avz01zK1OlolSkig2m5npUWmhS0cTmWQBpN6quh+1KfMbyXz8hBIYm8Oka5Ta/bpgtxCIrFArFZkBKyC6z8fph1HxCsRmQEoq15s9xIQQBU9+IUICmUeNXxf2syqqZqZtU7DLfuvgNXh759duELiW7xM9v/ZiyU+a3jv4OATOAT/fxzoF3c3n6AhOFxV04XM/h7y5+A0c6FKr5RUU0ZafEi8O/pGSX+N2T/4qgGQLgUOdRgmaQkr24zWfUirIruRdNaEgkZ8Ze4YfX/vGRf1N2SmSrGSYL41yYOnvPNWYpor4Ynzv0WwSMuihmJHebP339PzGcvf3QE4ayXWJ+Yo5sJcNvn/iX9Eb6MTWTd+/4AG9MnHn73yyQCqR514734Tf8QN0p5juX/4bnbv3kge2qQNEu8P0r3yFbnue3jv0Olr70YnE7IV3J8I+HSR9LLbqNZmkMvLePS3/25pKPlz6WItARWHQSJz3JxMuT1HK1lo95Kbqe6iS+J9ZwGykl2es5zv0f58lcXQORjgoFVqwQ6UpquRrSlYgGBR8r5kMztWU7Oq0Wgc7AkttU5irtP5pbCiGwoku747QrXs2jNFmmNDnK2C/HSR5IMPiRQZIHEvgTS8csCSFIHkiw8zeGuPinl5WAcBNQtL2Wir0+XRBewmVN8Xb2pwM8MxRFa0EAIKVkpuTw9xdneO5Wtu27VxXbk/myg9uCY0zYpyuLXQVQ7+6si6TU3Gi70xE0+eSBJK3UUqWUlG2Pn97I8A+X58i3UHBWKNaCsu1RqLlNG0ebuiDi23wNGO1A1ZGUHa/pjmVdqzcCtLswxm9oqCGUQqHYingSZkt2S2ELycDmrc0qtheZFt3zw5aGEHVxTbsihCCkaseK+1i1Ieu1uSucHnupofvL2cnXOD/1OpK6k0BPpI+B2OCSjz1fmSNfzTV87LtcmDzLaK4enSSEwKf76FjCDcXULcJWuP6DhKnCREMhzV0kEsdzcOXSxY3Hep8iveBII5H8+Pr3FxW43GUke4fTYy/jeA5CCKK+GI/1PrXo9oPxHfRGBu6JO67PXeGlkV83PP6XR1/gysylJY+/HZm9OEd5qtxwm44TacxI4wGI7tdJ7ItjBBef3FczVeYuzeHZazMRFYag7129S46unLLD1W9eWzPnGqGJhmIGhWI5VLM1nCWECP6kD91a/6pJsCu45OesONn4urIpECzpPrVZ8GyPmXOzvPH/PcvZPzzH6PNjy7oWC03Q845uIgPhdThKxUop2x5Vx2tak2bpGjG/mtw0gwA+uCeB2ULlWkrJbMnhL85O8fztXHuIYtSwRfEIchWnpfMzYhmqq08B1J21dE2gmt8VTw1EiAeMlpwQXAnffXOOv780q0QxirbC9iTFmtt07KChCaI+NfZuhZrrtRTFYWiboxEgaGkYynVPoVBsUfI1tyWX3FSD9SaFop3Itdi8HPUZTcdErjcCiKjxq+I+VqXqJ6Xk1dEXcbzGqrKyXeL85BtU7Pqio6mbHOk6gS5W7wbhSocb81fv/axr+luil0WQSDz51uQk6o+tqoNK2IpwtOsEulZ/nlPFCc5Nvr7k37nS5crMRQq1/L3fHe06gXjECoCpmexJ7idoBut/67m8MvoCVafScB+OZ/PSyK+angy3A7WCzcQrU4seuxCCQDpA6mCy4eMEUn4S++KLu8VISf5Onuz1tYtRCvWECPeGltxu6sw0k6en1szNQjMEuqluEoqVUZ4u4xQbx8sFOgLo6x31IyDSt/TnLHcz1+IO2uc6aoZMjPDWmny5VZep09Oc/08XOfsfzlOeKS9577JiFn3P9q7TESpWguPJetdqk+MRXROkAqayxGyCXUk/e1P+lv7WdiV/e2GGV0fybROdZAi1cK14O1VXtmQFbOqCrvDmctJUrA1hn46uFvi2PamgwbHuUEsRa56UPHczw/evzlNaowabZhFCtH3hWrF+ZCsubpPjOV3UFxbU0Lt56vFVzV8LTF0Qa/OYZF3U40IeVa9WKBSKrUDF9ii1ML+M+HRVr1JsCrItOsYkgwbtPm0OmJr6HCoeYFWEMTW3yvX7xCiNGM0NM1eevffzzvgedG11u/JylbcEDBoalt64a75kl5gqTAD1QsGp3id5ou8dBIylIzeWQ3e4h45Q1z3hxeXpi0sKVu4yURinct+2iUCSdKjzbduZusVgfMe9fcyVZxnPjy7LZWcsP0KmMres42knvJrH1GtT1LKLxxuZYZP0iTRaA2eK6I4o4QaOAp7jMfnqNLVc44X+lRAdimCGzYZdaJ7jcfv7d5Du2i1E6X5jSYcdhWIpipMlanm74QK3P+kjkG5tYbZVAh0BfInG94N6XFmLIrhl1LjWK3M73B/esvnedsFm+GcjvPH/O0dxrNjwPBNC0P1UV8N7gKJ9mC7aLTk8dIRM/E1akm9nHu+LEGhBBOtJyS9uZ3n+dpY1HIo0jaGrErzi0UwUWhu7D8QsdU4pSAQMrHav8CnWnMGYjx1xf9Pjaikll6fLfOfyXEsL4WuFodW/FAqA6WINu8nBtxCCZMAgqBqqmqZke+Rb6Ma2NEG8zR0yLUMjbOlKrK5QKLYsJdtrWjgghMBnaHSE1FqLov2ZKtgttfymgyZ6mw8AEgFD1XgUD7AqU+JMZZ6au7g44X6ylQzFWvHez4lAgqC5dAd/MzwQbSRYUrGer2a5PHMRx6sXT6O+GJ879Ft88chXOdp1YsXuMclAmogveu/nycL4Aw41jSjbJdz7nHg0oRH3xd+2namZdN4XGZWtZMjf5zTTiKpTYb48v6xt2438rTy5O/lFjRqEJojviRFIP1rkJHRB56kOtAZxAk7JYeKVydU43EXxJ/3oS9h5lafLFMeLDbdZKWbIwBffGvErio2jlqlRnGh8rgohSB5MrNMR1YkMRDBDjQVo1bkqpenWopQ811vSNEb3rU8lOrYzitjKizkSpt+Y4drfXUc6S7jGRC3CPas7zlCsDWO5WtNdqwDdEYugij5ZFmFLYzDma6nLd6pg87Mb2faIT1pAF/XFgq0qBFSsjOHM8hoRHmZXMtD2HU+KtSfuNzBUV9m2RhcwGPMTakFgXbY9fnUny2xp7ZprWsGna+qeqbjHeL5GbYm51KNIBkxCmyDap90o1loUxhgayUB7L6r6DY2or71dbRQKhWIl5Ksus+XmHTV8uqYcSRWbgvH88tb3H6YjZNJCUvu60hmy1BxI8QCrMmrNVXMPiDcaUbQLlJ0SUsoFG1eduD9BprK0MMPQTHy6j85QN/2xAVLBDqK+GEEziKX7Fr4sYv54U8fveA4vDD/PnuQ+9qUPogmNkBXm6YFnOdZ9kon8GL++8wsuTp+nUMstGRl1PwKNeCCB7z7Xmo/u/STv2fGBZT9GKtjxwOMFrLcv8Jm6+YD4pmgXKNulZT1+za1RqLUaHbKxVOarzJ6bJXkwib7Iolh0KEJkIExx7O0L9UbAoONUxyP+6i2m35il3OJC+XKxwibaEot6hfEibm1tu838KT/+JRw1FIqlkJ5k5uwsPU93I4zFBx2dpzq5+s3ryPVYZRUQ3xPDDDcuKM1fyeCUWrMOXM7n04qtw+dLQGJ/nC0vhZYw9qsJBj842FBkJXRBsCdE7vbyxKKKjWM4W8XxJM1+SjpDJumg2bI7xHaiM2zRuYRD3aPwpOT1iSKjueoaHVlr+AyNoFqYUSzCzfkKUtJ09/JQ3EfI0lvO2N6WtDCUa3evp2TAwFplZ1vF5sLSNfZ1BFpyi5ks2pwZLbSVmFQA8YBauFa8xXi+RsXx7tVnl0s6ZBLxaUwU1vDgtiAVxyNTcfCkbCrSTBeQDhlYuqDWTraN9xEwNGJt7mqjUCgUKyFfdZgt2k3fM32GoDdicWYNj02hWA1mSzYVRxI0m5v7RHw6yYBBodaasGY96I6YbV59UKw3qzIrrrlV5DIdUDzpUXXfKqoLIQiYwYZ/49P97Esf4GjXSY50HSfhT67oeB/FbGmaP37tj/j0wS9ypPMYYSuKJjTCVoTdyX3sTu4jU5nnzPgrvD7+CsPZO1ScpcUSuqYRMIIP3DBj/njT4p27COruMA8TMIIPFBdrbhXbXd4Ckeu5y3b8aTskjL84yY7fGEJPPDqWRTM1up/sYur0FN5D3TAdJ9JYDaKDXNtl5KcjLRV7l4vQBJqlL1kctvP2msYoCUPQcSKNUJ2RilVg+vUZnLKDFVlcFR8ZCBPbHSVztcXooibwJ/0kDyYant+e4zF7aQ630tpCmFNoHB8FEOwOIjSxpp/lYFeQSIN4uK2EW3OZeHmysfuQEPhiqjtjMzBZtCnZXtMdqJomONQZ5MJUaS1v11uChN8g7m9++J+vulyYLLZdMd5vaESUMEaxCCO5GrbrYTWZG2LpGgc6grw8ogSVy6WVS4PZxnMOSxd0hdu/802xthiaYKAFUbsEXhsvkG0zcZ0QdTGxQnGXqisZzlbpWqJ55GFiPp3+mI9rsxU19m6S6aKN7Up8DRqIHkYIQUfIJGzpzLXgVrAeBC2NRAtzDIVCodgsuBLG8jVqTV7DTU0wGPfhN7S2itdUKB7G8SSThRo7F1ljXQwB7EgEuJNt3/XlvoilXIEVD7AqpR7Hc5qaDDmuzf1Kg/vdVB4m6ovxqQOf52vHf49373g/yUAKId6yTC/bJWZK04zk7nB9/iqXZy4wURhv6XlkKvP89bk/4y/O/gmvT5xeOE7u7S8RSPL+nR/m66d+ny8d+SqDsR1LPqYQGj5j7R0CHt6H67l4cnmFGE96TbngtBuF0ULDhXUhBOkTafSHu6MEdD3W2TBuJHdzIapprREs7e6wxhUHM2TSeapT2YopVoXKbIXZ83MNt9Esjd5netYl8icyGCG+J9bw/C7PlMlez7bsYFOZryz5ObUiJoFUcwPMZknsj+NL+LfHZ1lCaaqxO5oAJfjbJLhevTjfLAI40RNWk5wlEEDMrxNoIXYqV3W508J7s9aELI1YQAljFI+mbLtMFpt3ktIEHO8OqY6iZSKlxPGaL/L6dK1tX+OITycVbN5dS7G1CJhaS2JSKeH8ErGyG4EmBD0NmhYU25Mrs827IwshONQRRFeD76aZKNSwW1CTdoQsIkvEr28kqYBJuI2PT6FQKFaDkVy1aXGLEHXHmKRy7VO0OZ6kZZfoPcm1XetYCX5DxZkp3s6qXJE10VyBXRc696sA3EUEHBErwmcOfpEn+9+JLgyklFSdCrczN3lj8gw35q6Sq2ZxpYsn6/afUkrev+vDfHz/Z1t6LmWnzOvjr3J55gID0UHeOfheDqQPEbLCGJqBEIJkIMXTA89yIH2I7175e14e+TWO9+iia13v8NbrI5F89/K3uJW53tLxSekxkht52+/dhxx7hBBN+IZL5Gbu85Aw/JMRuh5fXOTij/tIH0kx/sLEvd+FuoNEd0YfuT2AdCVTp6eotZivt1ykJ/Hspe1rjaBBkx+15SOg/z29a75gr9g+SE8y8vNROh/vXDTmTGiCjpMdjP5ynOy1tXON0SyNoQ8NYAQXv+VJKclez5G90XqsXDVbwyk76A0KQpqhkTycpDQ12vJ+GmGGTTpPdmCGts+EaylhlUTitlnHrmJxzk4UONkTbjr6pCdisTsZaKm4v13QNUgGzKas26F+fcxVHGZL7RdVFfMZdARV97vi0VQcj2uzZfqjvqauKQLYlfTTFVYRbctBQkuLfNE2jlyI+QzlrKEgHTJpRVttu7ItxaS6oOkOUMXW543xIr95tIMmmt8BONwZwm9oFGpqntUMdzL1RdWQpTUlvuwImXSETG5n2u/aognYkfA3PcdQKBSKzcb1uQq5qkvUpzd1De+J+OiOWIyt8RqTQrESHE9yfbbCM4PRphtE9qYDbRv52BEyiTT5mVVsfVZl5czUmuumsu53N5GSsv32RQyB4Hj3YzzR9w50URekzBSn+O6Vb/HyyK/xGkQ31ZYZIbQYEknZLnFl9jJXZi/TEeri8d6nONBxhKH4Tny6D01oJAIpPnfoN9GE4Nd3nn+kQ4snPWrugxOXyeI4F6bOrugYH+bhWCdDGOhCZzmvhCb0R8YzbSbm3pwnfydPdMciQhcB3U93Mf7ixD1Hh/i+OIHU4q4K5ZkysxfmkM7aX9Cdoo10JKJBhp8/5Udroct7OUR3RNnx0aGlXWsUiibIXMswe362HtH1iM+ZEIJwX4iB9/VRGCm0HGG0FF2PddL1RGM3JLfiMvbL8RUdg3Qk+eECvvjiLmGaqdH1eCfjv55YE7FGYn+czse2kfOTgEj/ErFRHlTm26+AqHg0l6bLVByvaVcTUxc8PRDh+ly5pUiP7UA9vrS1ccRk0aZFM601QxMwGPfjbzImR7F9qDiSq7NlnhmKYjWRiXM3suBgR5DJQnYztw+sC1LSUgEsGajP8VkihnK9EUBf1CKthDHbnlCL98zpko3TbjdNoD/qI7aNok7a7x1oT+bKNjfmKuxLB5r6u6hf57HeMM/dWvtY5K3EXNlhqlgj1aBp51HoAg6kg7w2Vmi7uY4mBAc6mjt/FAqFYjNStj0uTpXojzbnPuE3BI/1hjk7UWzLMaJCAfWx80iu2nTEvRCCqM9gKO7nahs2K/ZFLSK+7TMHUiyPVakkB83QggvM0vh0Pz7dd2/RTgKF2tujanRN56mBZzF1CyEEZbvMT2/8kFdGXmgoigGw9NUtYk0XJ/n+1X/gT177I/76/J8xlh+55+4RtiK8b+eHifgij/xb13Mp1HLIhYKfQBD3Jx5wkVkNqk7lAecdn+HH0pd3k9Y1HatBnNVmwCk5TJ6evvc6P4rYzij+BUcUzdKI744t6iAhpSQ/UiB7s3X3iGaoZqq4S3TahPvCWGtgfWxFLXZ9cgeBjsD2WUxXrAuVTJXxFyZwSotHtWm6Rt+7e+k81bEmxxAZCLP7s7saRulIKcneyDH12vSK9iWlJHMt2/A6JIQgvjdOYl98Rft6FGbYZM9nd2M1mRG/mdEMjY4lzh3pSUrj7Wdnr3g0uarD7Uyl6b8TwKHOIL3RzT2eWUs06tElzSKBfLX9Ijd1TXCsO6TGLoqGjOdrzJWbP38DhsaJnrCKBVgGnpQtOQakQiZmG8Zw6JrgYEdQdb4rWhaTFqpOu+m9ADjR27wj32ZGStmSOkbAtornrLmSS9PFhnPYRyGApwYibXkdb3euzrYw1xH1ca/Rhq933K8zGFNzMIVCsT14bazQ9N8IITjZGybchNhAodgIshWH6RbiqEOWxr42TKLQNRiM+QhZqqFO8SCrckYkAsllO45EfFECZvDez2WnTKYy97btAkaQofiOez9PFyc5P/XGorFL9xP1xZd1LM0gkcyVZ3nhzvP8lzN/yJszF+9NHHsifexK7Gnwd3OUndK93w3GdqBrq/thtF2bmdLUvZ8jvgghc4ku+gUs3UfUH1vV41lvPNtj9vwsldlHuwIIIfDFfCT2xgHwxX0k9scXjeDwHI+JlyYbLuivJoXx0pL7Mnw6ve/qXdX9GkGDPZ/fRd+zvWiq41qx2ngw/uIE81cyDQttVtji8O8eJHEgsWQsTjMEOwPs//I+4rtijd1iqi7XvnV95Q4uEmbOzSCXaOEKpPwMfXQQX3z1hG5m2OTgV/eTOBBftcdcLkZAJ74nhi/hayhAWm2EJuh/Ty/RHY8Wpt6lNFWiNNV+inXFoynVPC7PlPCaLc4LQW/Ex6necEuxB9sCAUaLdZjqOrjnNUsqYLC/ye5mxfZjNFdjIl9rfsFPCI52h1TsyDJwvXoBrVl8ukb3Goj+V0rQ1Djes7x5tGJr0+qCfzveM4OmxrGu0LYyiHU8ideCMkbXBPo2UhA5nuTydJl8C3PhHXE/R7qCS2+oeIBzk8WWHI26IxZ7Uu039j3aFcan6okKhWKbcGO+zHgLcbsxn857d8a21VhMsfmYKzuM5atN109MTbC/I0i0zRqLopbB7mRANb0o3saqjFzDVoR0qHNZ23aGuoj7E/d+Hs0N43pvn4BFfFG0+1xoinaB+fLsko+vC52h+M5lHUsrSCSjuWFeGH6eilNX+WtCoy86uOjfTBXGyZTn7/28N3WAoBla1eOyPZvx/Ni9n1OBDhKB5LL+NmSFSQXSq3o8G0H2RpbcrdyiF24zZBLbHUXoglBXkOjQIrFLQC1bY+LlybU61LdRGClQySxx0xEw+P5+ojsXP+5mCHQGOPCVfez8xI41i2hSKOy8zZVvXKWWa5yj6k/7Of5vj9D9dNeqiLQig2EO/4tDdD/d1VCs4Tkewz8bZfbC2wWarVAcK5G79XYXtPsRmqDn6W52f3rXoq5VzRDoDHDwa/vpf28fWgtuECvFiloc/deHeer/9ji7P7OL1JEkVmRtXWs0Q6P7qS72fmHPkufL+IuTS4qVFO2D7UkuT5XJtODwYOiCdw1F6VOuMY9GgtPYdHFR2q05VQAf2J3AUiooxRIUam7LltV+Q+OTB5Itu0ZsF1wpybYQRakBB9pQ3PZEX4SYv70KeoqNoeV7ZrvdNIHj3SG6I9a2cllzPVqKgfTpGj5j+7xOALfmK1ybqzS1CCKEIObXeedgVHXhNsmdTIWJfOP6yKPQBTwzFG2rJgBLFzzRH1YLvQqFYttQtj1+dTvbdDMXwLt2xNqyMUChuEvJ9rg6W2k6KlkIwa6kn/42c5DrjljsTqpmJ8XbWZXZixCCI53Hl9xOFzqD8R1EffWFfSklV2cvP9IF5m2DalkXpSzFjsRuUsG1F3lkKvM43lvqUNFgGjBZnLgXvwQQ88c52fPEqh5Pza1xK3PjXsxUyAqzM7F7GRFXgsHYDsJW4477zUAtZzNzbhZvkQqW0AWRgQhW1CJ5KIm+iIJRSsnUmeklF/JXE7tgM3dx6YV5X8LHga/sI9S7AmGVgI7jaY79myMMfmgA7SH3Iill06pQhaIRmasZbn3vNp7tLXpuCSEI94c5/PWD7P3CbqxYaxMFzdLoe1cPx37/KF2PdzYs/kopyQ8XuPPDYdwWFnQeRWW+wuyFWeQSVVihCYY+NsSBr+wj0GIet9AFHSfSnPiDowy8r3/Ra9p6IDRBbFeM/V/ey4n/4Tgn/8cT7Pn8bhL74qsuvLMiJns+t4tDv3uQQGeDCDhZj6mbfHXq0f+uaFtuzJcZyTXfoQDQE7H48N6EKs4+AgnYLYrE2k0Y0BU2Od69uiJzxdblldE8Jbu1Fe59qQDPDK6OKH2r4niSmZLdgisP7O8ItpXwLmBoPD0QUfcQBQBVt7XrRqDNRBUhsx4Nt93EC46U2O7i88/FCJgaAXN7ieOyVZfzk8WWFkGOdYc52KFcY5qh6kouTJVamusc6Agy0EaLTjsSfvqjvm0lulMoFNsbV8LFqRKzJacp9y8hBOmgwbt2RFWDj6KtuTJTpthCVHLCb9RdvNtkyiGAx3rDBFWEmeIRrLxVfYEn+t7BL+/8nMnC+KLbpEOdPNH3DnStvtt8Ncel6fP3xBz3k6vl8DwXFrYNWEFi/gSzpelFHz/ii/G+nR96IKppOejCQOI98jgehUDQFe7B1OsLt/W4pJlFt6+5NX595xcc6jxG0AwiELx/10cYzt7m5vx1JMvbr6GZuJ7zSIGQJ11uzF1lrjxLOtiBEIJ3Dr6Xl0dfYLq4uPNJyArx3p0f3DKTmPEXJtj9mV3oiUdf8ML9YfxJP12Pdyz6GF7NY+S50ZbyqFfCnZ+MMPjhAczA4k4LQhN0nEzzeMcpLv3pZTJXM9hFZ8lFeM3UMIMG4f4wgx/sp+uJLoyA8bbYGs/xqOVqWFEL0WYFvW2NVn/v734Zfp1HyAcfQGgCI2Dg1jykJ+99rfd5DSA9uPX92/g7Agy8t2/Rc0sIQSAdYM/ndtPzzm5Gnx9n/MUJatkabs2tC2vuL9aJunOI7tMxggaJvXGGPjJIfG8M3acveV2rZWtc+rPL5G7nVu25ejWP8Rcn6X6qi2BXsOEx6JbG0EcGSR9Pc/sHd5h8eRK75OBW3brA7/6nqgk0U6BZOoZPJ7E/Qf/7+0nui2OEjLftx3M9atkavrhvVeOplkLTNYIdAQJpP+mjKdzP7qKarTJ7fo65y/Nkb+SwCzaeXX8/PUciXfn2a5hYeM6GhmZq6JaGPx2g+8lOet7RTaAjiL7EQr3neYz+YozCcPP5v4qNpVDzeHW0wMGOIGaTBQMhBO8YiHJxqsSLw7mWOoW3Kp6Est385FYAqeDaukA1g6UL3rcrvu063xWtM1tyOD2W5/27Ektv/BCGJvjI3gTD2SpXZsobMYxqezwJ00WbqivxNzl/GIj5GIj5uJ15dBzueiKAx/sj7Ej4WWqcrdgeFFooCAMkAmZbCb4OdgZ5vC+8LS3EMy00P8T8OnG/znB2DQ6ojXlpOM9H9iboDFtNXQHDls4Xj3RwdbbcknvYdsReEMY8OxQjYC7/1a4vqpo8ORBhJFdryQ1vNTE1weN9YRKBVVtaUCgUik3BnUyVS9Mlng1Gm6pJGJrGe3fEeXO6zBsTxTU8QoWidW5nKowXaiQCb19vaIQQdRfvH12bZ7KFuLHVJhk0eKZBYohie7Nqo9eoP8bnD32Zb1/+JmO5kbeJN5KBNJ/c/zn6ogNAXchxfuos4/nRRz5e2S4xkhtmV3IPAJ3BLo50HuOXt3/+SIeZRCDFR/d+kmPdJ9FEc7K0gx2H6Qr3cHP+OuP5EcpOedFtBYI9qf083f8sPr2u0i/VStyYv9pwH5dmznNm7GWeGXwPQgg6Q1385tGv8aPr3+Pc5OtUF2KZHsbQDJKBNH3RAXoifTx/66fka49exB3O3ubN6YskB59FEzrJQJLPH/oyf3vxLx8pjkkGUnx076foifQ1PPbNRHm6zMwbM/S/99HPKdARIL4nSmRgcYecuUvzFMdKa3WIi1IcKzL63BhDHx5suJCt6RqRwTCP/19OMXt+jtkLcxTHilSzVdyqh3Q80AS6pWGGTHwJH6GeEKlDSWK7oos75XiSqdemufGdmxz/g2OEuoKqJrxGGEED3dLvLfhrlo5uamiWhmbq6Jb2wL/rfgPdr2P4dQy/QaAjgL5Ex1+kP8yhrx/CKTu4VQen7OJWF74WRCZezbv3vWt7eDV34f9v/d4pNR9n8ihqOZtrf3MNX9Si64nGTi6aqREZiLD/y2F2f3on2Zs5iqNFyjNl7KKN58q68Men44v7CPWGiO2K4k/6ly0CqeVqXPnra0y/triosVUyVzJ1kd6ndzX8DAkhEIYg0h/m8D8/yJ7P7iJ7I0d+pEB1vopbcZFINEPDCOj4E35C3UEigxH8aX9Dp5SpMzPc/O5NHvs/n8SKrr9NpxACYYq6KC9kEu4NM/ThQTzHozRVojxdoTJToZqtYhdtnMpbYqC6CEjDCBr4YhaBdIBQb4hQT3DZUVFSSrLXstz5yTBuVRVoNyMvj+T52L4kPS3YzPoNjc8dSjNfdrg8XVIL2Qu4nmS+4iClbFpQkg6aBAyNcqu5EqvIgY4g7xiIYrTTqqOi7fnFrRxP9kcJN9ktJISgN+Ljc4fT/KdXJ5gubnyBpx3JVByyFQd/ePnXbCEEyYDB0a4QI9kqG516mAoavGsoStDS1RRIAXCvE7jZ8yEe0In6jba4XiQCBp8+kNp2Dih3mSvZTb+HUZ9Bd8Ti/OT2GkPOVxx+fjPLl46k65Zey0QI6ItafOFwmm+cm6ZQ2/ix4mbgdqbCnWyFfelgU+enodWbAF4bK3B19tF15PViIObjib4IuhqTKxSKbUbZ8fj1nRwne8KELX3Zt00hIB4w+MKRNBOFWluIBxSKh/EkPH8rx6EWHAHDls6nDqT44zOT2Bso4NUFfHhPoun6j2L7sGJhjJSSbDVD2ApzqPMocX+c1yfOcG32TQq1PD7Dx2BsJyd6HmNf6sBbf1PJ8sKd5yjZj1ZHup7Lq2MvsiOxC01oBMwgH9r9cXyGn9NjL5Mpz6FrBqlAmr3p/ZzqeZI9qf3oQufm/DV2xHcvs+gv6IsO8In9n2OuPMvUQuzReG6U6dIUFbuEI138hp9UIM3u5D4OdR6jK9x977mcGXuZ2dLskq/TD699l45gJ/vSBwEYjO/gS4e/yhO9T3Mrc5OZ0hRVp4KpmQSsEB3BTtKhTlKBNOlQB47n8vLIrxcVxlScMs/d+glHuo4T9cXqEVddxwlZIV4fP82N+WtUnTIBM8jO+G6OdJ1gV3IvNadK0S6SDKS2ROft6C/G6HtXL+IRXea6qbHzEzsXjfbwHI+Zc7PUWsj7XSnSldz58QjJg0kig+GG74UQAt3U6TzZQceJNHbRxi44C44aHoiFheWAgRky0ExtyUiZ3J08l/70MoWxIuWpMsGuQMOIMEVraJbGqf/TCXRfXfiimVrdFcMQb31/73cawhD196HJt8KX8DHwvrcLxKSU95w6PMernzOOd+97z1n4N9ujmqtx7j+cx16lgXppsszFP7mMETRIHU4CLHmemyGT9JEU6SOpe8d/t7rZyvVKSolddLj+7RsM/3Skpeex5D48yc3v3qLjeJrozuV1Dwgh8Cf9C45WnfceB2jK8UVKSWGkwNW/uYZTsinPVjZEGLMYmqER7g0T7g0/8Pt7NtIreG/vfyw7b3PlG1fJK7eYTUuu6vKT6/P8s+ONhXSPQgjojph86Wia//jKBGMbcE9vRySQr7rYrsRqwtVBCEHEp9MTsbgxv7EF+KhP53OH0m3lYKPYHAxnqpwZy/OuoVhL15RDHUG+dCTNfzk92RYCsXZjruwwX3boDJlNvb4+Q+NUb5gXh3PMrJIYuxU0Ae8airEvHVCzH8U9SjWXsu0RarKgqgnB3lRgw4Uxli74xP4kOxP+DT2OjWSqaCObVMbommB/Osjzt7JUnO0kjYFf3c7yzsEo/dHmXPk0IXjnYJTJgs0Pr803Hcm0HZku2lycKrE7GWha7N0ZMvnQngQ358bZqFNUE/CB3XE6Q2pMrlAotieXpkqcnyzy9ECEZov2uxJ+vnikgz85M0m+RYdChWItOTtRZKpo09VE48tdTvaGeXU0z2vjG+eKtCcV4Im+SFu5eCraixULY8pOib+/+NfsSu7lHQPPMhDbQW90ANdz8KREiHpUkaHVrZeklJTsIv/w5t9ybe7Koo8rkbw2/gr7Uwc50nUCXdNJBdN86sDn+djeT92LPdKEjqHVH9/xbM6Mn+afrn6Hf/n4f39PvLIcTN2kK9xNZ6iLQx1H8aSLK+/mEdc7azWhoQsDTdRFBo7ncHHqHD+6/j1q7tL2z1PFSf7q3J/w2UO/xcGOI5i6SdQf41j3KQ53Hcdb2J8Q9YVwTWj39gWQrWSW3Med7C3+9uJf8qXDXyVkhTE0gz3J/exM7Mbx3HuPb2g6ujCwvRq/vPNzZkvTfPrAF/GbgWW/Zu1K9laO+asZkgcebZce7gst+relqTIz52cfjGtZR7I3slz95jUOff0g/uTycnqFEFhhC6uFGxXUI1fm38xw7v+4QGGkfsOavTBL6miypcdTNEbTBR0n0mjGxgQuCiHQLR19GadLNVtdVETWKsWxIm/8+3Mc+Mo+up/sWlK09TBCNC8SuouUkup8lTe/cY2Rnw7jrWEVqTJX5dx/vMjxf3uEcF+4pTijZv9GSklxrMjF/1qPWfPFLMozZWI729828N45sMIBq/Qk5ZkyF/7LJaZen9mQ6DDF6vHSSJ4n+yPsTQWaXsjWhGBfKsAfPN3LH740zli+qmKVqLs6ZKoOnUZzY4a432BfOsDN+cqGfayiPp3fPtnFnpS/mUZmhQKod/X94laOA+kgHU2KN6C+UPrUQBQQfOPc1IaKONqR2ZLNaK7akrBkXzrAs0MxvnN5dkOu05qAY90hPnEgidUugeiKtsD2JCO5KvvTzXVLCuDJ/ggvDec2zAnJ0gUf2ZPgPTti2/qeeaPFccvJnhAdIYvh7MbHvK0nc2WHH16d55+d6Gw6Gs9vaHz2UBoE/OjqPNVNJI4xNIEQ9Yij9cKT8MKdHO/ZGSPZIE79UQgheKo/wrXZCj+5Pr/u1xlNwDsGojwz1FyEiEKhUGwlbE/y9xdnOdwVJOprfon1yf4Irif55vnpTTW3FNTHmTX34bwQxVYiX3X45e0cnz2UaiqOVQhBzKfzqYMppksOIxswlk4GDD6+L0lXuPm6j2L7sOLKz0xxmtuZm3zr4l/x4xvfZ748hy50fIafgBnAbwQw9fpJ6EmPkdwwf3vxr3hx+Jdvi1t6mPnyHN++/De8Nv4KtmsvCDpMAmaQkBUmZIUJmPXHz9dy/PTGD/nmhf/GdHGSG3ONo43eQjJZnGAiP4brufVFY03H1C38C88hYAbxGwEs3Yeu6Ugkc+UZnrv5Y/7q3J8wVZxY9us1Xhjjz17/T/zo+j8ynh+9t09DM7B0C5/hw9ItTN1E1/R7r9t0cZKzE2eoNIh5uvt8To+9zF+f/3PuZG/hSe/e6+a/95740YXBfGWOH13/J75z+W8ZyY1QctY/PmgtqOVrTJ2ZxnMf3c0phHjkRVFKSe5WjtytRzvyrAsSxl4Y58o3rlLLrX2Hu+d5TL48ybk/Ok/+dv7e72cvzK35vhXbl9J4ifP/6SI3/uHmqrnRLIXnemSuZjn7H85z54d31lQUc5f5K/Nc+K+Xyd3Jv+WIslZIyN8pcOGPLzH12jRIsIsO5eny2u+7TZBSMndpjrN/eJ7JV6aUKGYLMF92eP5WtmV3BiEEO+I+/s2T3TzWG2aD9IjL5hFGd6vOXKnu6tAsPkPjZE+YeGDVUlibIu7X+dLRDh7vCzc1KVco7ufqTJnXxgstiy8MTfDUQITfPdXNnmT7OzCsZ9yYJ+HKTLkllwBNCD66N8GBFqyaV4om4EhniN8+0YW/3W8SinXH9iS3M80Xc4UQ7E762ZvamKYjXcD7d8X55IFUPRpsG983J/I1ynbz40i/ofEb+xLbLrbRk/DaeIELk0W8JueQQggCpsYXDqf5+IEkcX/7W9dbumB/OsCnD6Q41RNe967ikVyNN8aLLc3XDU3wyQNJTvSE12UOcRdB3UXv84fTmNvs86FQKBQPM16o8ZNrGWqLrEEtRn2tTvDMUJSvnuikP9Y+Tt+LoS9EJ35gd5yP7E0QWOVGWkV74Up4fbzQUtyXWGhU/OzBFFHf+o4HLV3w8f1JTvY2TuNQKFqqbs+WpvjLs3+C3/BTqBWYLk3ieA7fv/Idzk++wYnux9ifPkQqmMbSfVScMpOFcc5Nvs65ydeZLIzfc3xZirH8CN88/984N/kGR7uOMxTfScQXQxc6FadcF8HMX+P85BvcnL9O1a0gEHz/2j9wZvxlXM9lJDfccB8Xp84yU5ymL9rP7uReOkM9JAMpQlaoLupBo+pWKNTyTOTHuDZ7hRvzVxnJDS/LKeZh8rUc37vybc6MvcKuxB4OdhyhJ9pHzBfH1C1sz6Zsl5kpTjFZGOPG/DXGciNMlSYp20uLV1zP4fTYSwxnb3O0+wRHOo/THe4lYAaxvRqzpRkuTZ/n7MRr3MnepObWGM7e4o/P/BE+w4ft2swtEQ3VzkhHMnd5nspslWBHYNkOBNKRTLw0ibfRmcgejPxsFM/x2PelPQS76kXi1bqY3510uxWX2z+8w43v3qIy82A0Qn6kgJ232yqCRbG1qGVrXP2b6+Ru5tn92V11V5MVRug8zN1z3bM9bv/gDrd/OExxbB2jdTyYfn0au2hz8Gv7SR1KrslzlJ5k9vwcV75xlbnL82/t3vYoz1SQjkSYazcYdKsepZkKkcEIQn+08HCtuPseO2WHkZ+PcvMfb1McLypRzBbBk/DKaIETPWFOtTipEUKwM+Hnt0920Rf18YOr820VgyKoO6E81hemP+rjr85Nr6n9/HzZYbposy8lm34996UDHO8O8dzN7Lp+xGI+na+d6OJUb1i5OShWhO1J/unKPCd6wnSGrJZcFAxNcLInRDpo8O1Ls5weK7RVZIQmoCtscao3jE8X/N3F9ZvTnZ8sUba9lgQmEZ/Ol46k+a9nJlsSIrSCAI53h/nysQ46VTeZ4hE4ruTWfAXXk+hNLgDH/QbPDEW5k61SakGY0So+Q/DhPQk+sT9JeJ0L0e1IzfW4PlfmRE946Y0f4lRvmDNjRV4ZzS+98RZiruzw3Tfn2JsOtNQBb2qCT+xPMRjz8c3zM4yuQ8NXMwggbOmc7A1xvCfMzoSfjqDJty7O8Oro+h/PD6/Oc6o3TMzf3GsthCAZMPitYx2UbI9L0+vT6Lg76ee31H1ToVAoAHA8yXO3suxNBzjcGWzJ6fjxvghxv8F3Ls/yxkSRJjU2a85dEemT/RH2pAJ0hy3enCnxs5vZjT40xRoznKny2liBjr3Ni8WFEDzRH6Fou/zV2el1mQ/5DY2P7k3wvl3xpuduiu1HS8KYilPh6uzlt/2+6la5PneFW/PX0TVjoaNTABJPejies2xBzP1kqxleHvkVp8deQhcaQtwtttUf1/VcXPlWHp9EMlkYZ7IwvqzHr7k1RnK3Gc3d4dXRlxYijO4u7t39EEmkXNifdFt6HvfjeA4juTuM5ob59fDzC8/rrf1JKfHw8KSH57lLuus8jCtdxgujTF4f52c3f1SPZLr3Xkhcz3ngNas4Za7MXlrRc2onstey5G7mCHT4F5730lTmq0y+MrnGR7Y8PMdj5OejZK5m2PelvaSPpbAiVktxLPcjpcQpOWSuZ7n+7ZvMnpvFe8SNya24zF/N0PVY54r2p1A0wq24jP16nJlzswy8r4+BDw4QSPnR/SvvbPRcj2qmxvyb89z8x1vMX8kgNyKAW0LmSobT/9trDLyvn4H39RHsDqJbKytUSynxah7l2Qq3/uk2wz8bwSm+3QWiNFXCqThY5tqJ3KqZKq//72/QebKDwQ8OEO4PYUUsNKu5mKxmkFLi2R7VbI25i3Pc/Mdb5G7m1sUJSLG+5Kouf3l2mqGEn3SwtQx7IQSpoMnnDqU51Rvmu5fneHOmRK7qrruGShMQNDWiPoMdCT8ne0Ic7QoRMDVmyw7fPD/DWiq7bE9yfrLIE30RfE1a5PsMjd882sFItsr1ubWPVDI1wb50gC8e6WBPyq+cYhSrwlTR5i/emOJfP9lLsMUuNyEEAzEf/+qJHs5PFvmHy3OM5NZ38fsuhgYhUyceMNiTDPBEf5g9qQCWrnF2Yn0zvecrDmfG8nxg96PjbBshhGBPKsC/eKybP399imtz5TWLVRLUhTjvGIzyxcNpAk3Geiq2DxK4k60yUajRF/U19be6Jnh2KMZwtspPb2RYa02uoN7F+4kDKZ7qj2Ctp4VEG+N68NpYgePdoabje8OWzhePpKk4Hucni9tKd39lpsy3Lszy5eMdTYuShRD4jfpC3750kO+9OcvLIwVmS/aGRItpAgKmRsTSGYj5ONUb4XhPiJCp1Rd5xHIrhmvDWL7Gz25k+MSBVEuLTr0Ri//u6R7+9LUpXh8vrFmEld/QONwZ5OunukgEDHXfVCgUigWmijZ/d2GGnkgvqRZqVpoQ7E0F+IOnenl5JM/3rswxVbA3LJLQb2iELY100ORUb5iTvWHSQRNzoRFSXf23DzVP8pMbdQFvK7FEuoD37IgRMnX+7uLaiqW7wiaf2J/i2aGomgcplsWa+KG70sV13aU3bAKJxPFs1jJxTyJxpbOuk7W1fl6e9PDc9urQWA+cssPk6Sk6TqaXvQA99qsxnMrqnrcrQkJhpMjr/5+zdJzqoPNkB8lDCcK9IbQmOzE926M4USRzNcvs+VnGX5rEaZBf6Tke81eUMEaxDkio5Wpc//ZNxl+cpONEmtSRJPE9cQJpf1PnupSSWrZGfrjA/JUM069NM38l80jx13pTy9a4/vc3mHh5ku4nu0geTBDbGcWf9jc1sJRSUs3WyF7PMnN2lqnTUxRGF1/4Kk+VccoOVmRt3Z+cksPYr8aZeHmS6M4oib1xYrujhLqDBLuC+OK+FQv7kODWXMozZXK38mSuZ5k9N0vmelY5xGxxxvI1/v7iLP/seOeK7FoNvb7w+vtP9XBpusTpsQJXZsqM5qprtgAL9Q6bdNCkN2oxEPMxEPOxJxkgFTIfKCqs19Tt/GSJfM3F14KrQ9Sn8/XHuvnLN6a4OF1ak9dNAN0Ri3cNxXj3zijJQGuCKIViMc5NlnjuZoYP7o5jtuhCJITAZwgeW1j4e328wNmJIldmykyX1jYmMmhqdIZM+mI++qIWO+N+diX9hH3GWy0dGxSj+MvbOd45GGvpWq2Jt67R3740y+nRAvna6s7N/IbgaFeI9+yMcaQrpFyoFEsyka9xJ1OlN2I1XQz2GRpfONKB7Up+fSe3Zgsccb/O8Z4wH92bYCje/jFv64kErs9VmCs7TS9WCSHoj/n47ZOdfPP8DGfGCjhrOWBsIyTw/O0su5N+nh6MthQppQlB3G/wm0c7eXogyumx+n1yOFtdc6c1Sxd0hEy6wxZ9UYuhhftkZ6j9XE5sT/LCcI5j3SF2JpqrDUD9PI37Tf75Y908dzPDz29mGcuvbg14Z8LPu3fEeGYwSsjSW3LcUygUiq3M5Zky37syx5eOdLRUZ6nHEeq8e0eMQ51BTo8WODdZ5M2Z8po3X2hAKmTSFa7fN3cm/OxM+OmL+jA0oa7525zxvM1Pbszz5WOdTdcshRCYuuDpgSjpkMn33pzj7ERxVV28Q6bG0a4QH92XYG8qqM5XxbJZE2GMQtEOjL8wQXGitOzF2MJwvi0XVz3HY/LlSWbOzhDsDBDqCRHbFSW6I0qwM4AVszD8BkIXSEfi1lycskNlrkJpqkxhtEjuVo7ydJnyTKWhIOYu0pUM/2SE+Tczb/s3t+qSv7M2cTSlyRJn//AcegMbWadoU5mtLPrv7Y5b9Xjp//EKm+FOLR0PO7+2izv3U5oscfsHdxj79TiBdIBgZ4D4nhjh/vDCue7D8OtopoZne7hVF7tgU5wsUZookbuVpzBSoDJfpTJXQbZRtMFdimNFrn/nBiM/t/CnA4T7QkQHI4QHwgRSAayYieE30EwN6UqcqotTtCnPVCiMFMjdzJEfKVCeLlOZry55zcrfKXDm372B/ggrdelJ8rdX1xrcsz0yVzJkrmQwAgZW1MSKWPjiPoJdgbpIJunHH7MwIyZG0MDwGWiGhjDqHXvS9fBsD6fsUsvXqM5XKU2VKI4WKYwWqWaqlOcq2AW7La/ZirXhxeEcAzEf798VW5ict34N9Rkax7tDHOgIMlO0Gc1VOTtR5NpcmfG8jScld9eUl3OK3T2Su4fk0zV6oxa9ER87EnUhTNSnE/MbRHz6hjufzJUdXhsr8MHd8ZaK70NxH19/rJt/ujLHz29mV22RSACJgMG7hqI80R9hMO5fciFGyrc8FQWrG1W3WRG0XrzaLi9fxfH4/tV5+qI+jnY1b3n9MBGfzrNDUU72hpkq1LidqXJ+ssjV2TLzZQcJSLn8W9b91xQBhCyd3ohFf8zHrqSfrrBFbOGaEjC1Db+m3M9wtsobEwWe6o+0/Lp2hky+cryTx3rD/PxmdsFSvFn/1LcQC05dx7rCvGMwwp5kgNgy3AnrbrF1t4HtfG1p+ZmLu97Bm5uS7fHaeIETPSECZvOOjyGz7rbWG/XxvStzZBauCStFUB/PPN4X5t07YuxM+Jd0wbormJNsr3vmZKHG5ekS7xyMtvSceyMWv3Oyk/3pAD+6lmGqWFtVYfDD40hdCNyF689GUrI9vnVplnjAaCke4i66JtiVDDAY9/PsUIyJfI2L0yXOThSZKtSwvdbG3fDWfdJvaPTHfPRFffRHLfpiPmJ+g6hPJ2LpbW+nP5qr8ePrGX77ZBf+Jh0dof46RHw6H9mb5EhXiOduZXl5OE+m0tr1RgC6Bj0RH88ORRc6xa2G43I1Jlcotgfivv8qHuTnN7N0BE0+sDvecs1KCEFHyOLDexM8NRBlLF936z07UeTWfIWK4zV1z4S3jzNMTdAZthiM+eiPWfRFfaSCZv2e6dMxV1hv28ysxA9nK79iv7yV42hXuOXaiRCwJ+nnd091cWGqxHM3s1ycKuI1USN54PGoj/2O94R4944YuxJ+Ir7Gwt274xQ1RlHcRQljFFsWu2Aze252ow9j1XArdUFK/k6ByVemEBpwT7l7/wV9obAg6wvfUkpoQYhZma2suwDFrbiPFONsJaQnmTm7dc7LtcDO29h5m9zNHJOvTIFWH7TU0+buO9fvFl8Wimmy1RHVeuNBNVOjmqk7v4wJURfwCd7+HB/+PDf5HN2qy/zl+VV+AsvDKTs4ZYfSZLn+C8F9z1Pcu2wtNiCVd1cR5cIAdrO8v4o1oWR7/N2FGYKmxjND0RVPOu/avPdF652kj/VF8DxJvuYynK0yVbCZKdnMlR0qtkfV9bDd+jXH0ASmJvCbGhGfTtjSSQQMOkIm6aBBKmhiaAJNCBZO+babeP34eoanBiJEfc1PBTQh6A6bfO1EF+8YjPLT6xluzFfIVhzKtrfsj6mhiXvW9r0RixO9YZ7oixA0tWUtREtZFzj8w5tzhE2dj+1rPr6lHdFEfVFM1wS6AE0TCz8/+vfmwusYMLV7MV29keYiP6BeIPuNfUnyNZeK7VGqeZQdj5rr4XoSV7Lwf4nngSvlvd97932/EgHDejJdtPnPr07wPz7Ty4548x3aD3M3diOU8LMjUV/8c6Vkvuwwkq0yWagxW3bIVurXlJonsV0PIcS9a0rQqi/gRf7/7N13fCNnnT/wzzMz6l1y77vr7b0n2RrSQwohCQTIkTtacnBcLnCUH3DABbjAwdF7h5AKpIf0umnbe9/1undZvc/M8/tD9q69kizZlmx59/t+vZYYeyyNpZnRzPN85vvVinCZkseSUqNmsGUBivqYMiScUPHaKR/muAxwGDXjOlYPvZYrqsxYXGFCpz+O3V1BHOoNwxOREVNUxBUOWeFQkTw3EAbPEyUheVeaVkyWAK+16TCnxIglFSaYNSKSBWKyh8c452jzxfDIITf+ZUU5bKOE9oudyDB43GAQho4jw44pwuAxZWgZjchg1IgwaJL/rTBrYR/H3+8ySnj3XCcisopwXEEkkTymJBQ+ePzA4PFk8P8PHj/UYT8bOt5M9TFle3sAlzc6MMs5vmoOFp2IK2c7sLragudPDOBATxjeqIxgXMk5/CAwwCAJMGpFlBglLKkwY02NBSVGDSQht2MCB7CtPYDDfWHcuLBkXOcA01EooWJnZxBLKsywpLlZIBs2WPnkitkObGiwYVdnEDs7A+gOJBBOKGeOR2cNuAvsrM904czxXhIZLFoRdr0Ep0GCyyTBadCg1KRBTOb4/c5uNHmm/magrkAcv9/ZjX+/sBr1dv2EArSSwFBp0aLCrMGSChNuXlSCcFxFqy+KrkAcA2EZAxH59GsaV1Swwd+ThORx3agVYNFJMGtF2PUiykwalJg0MA+GX6bD52Q6Kgdeb05+dm6cYRt34FUjJgPsH1pahmvnObGvO4Q9XSF0BeKIyipisgp58DjL+ZnziuRnpwC9xOAwJNu9rqgyo96uh0ZgOZ2XJ1SOF0964dBLuKDWMq71J4QUXjL4NuzacpRzQlEAREGAQWKD15oiDBoB80oMY35eg0bA+nor6u260+eE4biCmDLyOlLlI687FXXwWnPY11MdHM0kMhgo1UoCNjXYMJFuLgJLHo/tehHzSoy4arYDMYWjOxBHuy+GvnACnoiMQEw5PValcn76M1MSkufxZm0y7GLVi3AZNSgzaeDQS6fHq9jguQowvT43Mzlz3pVhmx5+PSQwSAJgkEQYtQIMkgCzVkSdbezVFyWB4fLZDngHr/VDCRWRRJaxlOHb97BxlWLcvn0xBY8e7EeJsQKV46iiCSS3L9vgOcKqajNavDHs6gziSF8Y/qiMqJIcHxl6TdjguYfIAI0oQCcy6CUB1VYdFpQZsbjcBJtezDmENhCR8fhhN66Z60SZubBV9cn0cH5cCRNyjklOkANTP0xISGFxNRnsmh7TbOMwPPRxruM4XcXnnH0/SUEF4goe2t8Hq07EkgpTXi7chx5DYgAEBpckjKsv9HTTE4zj9WYfrpztHFd5/GRJVGB+qRFzXAZ0BeJo8kTRHYjDHU7AH1MQlc8M0AxNBuklASZtMrxRYkxOANXadCg1ayCO8f1UOcerp3x44YQHdTbdtAjG2HQiSk0aaKXkhb1WFKCVGHSiAO3g/9dJya91w5Y5/bUkQD/8dySWtzu6dJKAmxeVpnxfUXkyiCAn/xuTk5NV8WFfxxSO2GCIJn76a356YiumcMSH/bwrEC94Sehc9IUT+NPuXnxkRTlqbbq8HVMYAEEENEhOAlYWuJ1hsTnaH8H2jmRVqoncpc8Yg1ZkaBgMG103j8M9GFgMxBSEEwrkwXC0NDjRrJeSgUWrToLLKI27VVIgruDpowM40BNCpz9elMEYBqDUpIFNL50+PmjFM8eToWPJyGNI8ufJnwnQSSOX14kCxBxDFqOuG2MoM2nxwaUj2/JyziGryWPDiOOGfNZxZvBYEZeHHT/U4ceW5LJxRUU4oaIrGEeigJUiYwrHk0fc+OTaKujGVc0hOahbZk5WQ/JGZJzyRNHqi8EdTgbmhsIAisohCAwSS75fJo0Is06E0yCh3KxFhVmLGpt2XNv2sf4IHtjXB845rpjtOG+CMQCwrztZxWt55fjOH4eO7WZtss3B+norfFEFvaE4/FEF4YQ6WPkkOZAvDoUexTP7nF5KBliHgqyZBvK7AnFM4NCZd93BBP64uwf/vLwc9faJf1YO7Q8iGLQGAXaDGUsq8rSy05jKgccOu1E92HJ1/NX/GCQGOA0abJ5hx8YGG/xRBe5IchI1Io+cQE0GrEVYdcmglsMgjfmzm3OOgz1hPHNsAEsqTFhbazmn75wnpFjpRIZqqw46aeR15dA5n1YYeR2pHzofHH7eOOx6c+hn+bhGMmpEXDJr5PU6R/KaPjF4TpjumnP4ud/wa8/48O8PnRsOPk5fKDkeMRUCMQV/P9gPk0bAmglU0Bwy/DNTIwKNLgMaXWMPJp0LzFoB5Wbt6e13aPscfg10etsf/nXa7yV/V5On7VsjCrhhQUnK9xV15DY7/PrnzLhK6nhL4qztevi+0BOMIxif/LGUEwMRPHc82VJJJ42/SrEweI0/22XAbJcBcUVFfyh5juKPKYgryXNqgQ0Fo5NhctvgOYpRI4z5PQvFFTx6qB97u0NYXWOhYAwBQMEYQgghhBAyTQxEZPxlby9uUUuxrNJ83re4GK+4wvFGsx8Ly0xomOAkhygw1Nh0qLHpoHJ+psKOeuZO/9N3TQtnBjAkURj3oLnKObZ3BPD4YTdCcRUd/jgCMQXWIpy8HsIArKgy47r5rhF34UnD7iQXi3B7FgUGoyAi17xYstgXT7kzSlGTd0TJKscfdnVjf0+4sCueoxPuCP68uxcfXl6Wt3DM+S4qq3j66AAWlxvHfUdZOuJg2e9CD2TJKsebLX5s7whAUYEOfwzzy4wFfc7xkASGq+Y4sbzSNOyYkrzzcejroTtBi8VQn3mNCJhy/J3hxxR5eLWqwWPMQCSB327vRkcgXtB1P9Abxo6OwLjb8QwRGIPTqIHTqMGKKvOwAfLksZLz5OfFmc/MwRDlBAbuOedo9sRw/95e9IUSEBjQH0qg0py//bPYhRMqnjrixsIy47jCTWcbupPbYSje8458OuGO4E+7e3Dr0jLMHEflJJKbvlACfzvQh9uWl+ft81NgDHaDBHuBtlXOOdxhGQ/t74M7LKPNGyvI8xBCsqu26vBvF1SdvilFPKsyRvJGlOI5N2QYXL/BkE6u+PDqgiqHPPT/B687HzvkxustvtMthyabJyLj/r19kFWOtbXWorzGn24YgIVlJtyypHRYJb7pMZZiEEQYxjiWoqoc8lmVk4a+vn9vL7Z3BAu74mkoHHi9xYdysxZXznFMqO3UcFpRQJVVhyrr2KseZzN0U8brzT683RYA54A7nBgMshfXtkIm3/lxFUcIIYQQQs4JHf44frezB+9fouCiWis0E6lRex5r9cXw6KF+fGxVRd7uGhdYsh2MEWNvVZCrhKJiR0cQ9+7pPX0nWFRWcdwdwcrq4i3dzhhg0oooP8fvTkl2ymMQRIZ04z+cc+jGMPBZaCoHDvWF8eO3O3H7mgrMdBgmVOWEJPWHE/jznl58YnUFHIbxtVSaCorKsbsziL8e6ENU5mAA2vyxohw8YwxwGKRz/o63EceUNB8togBIk3AeEEmoePLIAEpNWsx25ScYMNTWcSyTQWPFOUeTJ4p7d/fixECyNY/KgUO9YSwqN02bfTMfjrsjePKIG9fNc0FbRJ9D04HKk9XAfrK1E59YVYE5JcZxVRwko+MA9veE8eD+PvzLioqiD15xztEfTuC3O3rQ6ksGYrqCybZNxnQHbEJIQWlFAeVmTdGds+YbYwySCEgZzmJM2uQNOFNZp7pv8FrIF1Pwrpl26PMQyj3fGTTCeTWWkukMYCo/X2MyxyOH+mHViVhba4FmnNVZJwsHsLU9gEcPuREZrFjcF0pA5ZhQqzNybijurZcQQgghhJCzeKMy7tvTi+dPeBGIyVO9OtPWzo4gnjvmQUye+rY2uVA5xzttATy4vw/e6Jn3XVY5jrsjU7hmZLrrDMTx6+3d2Nrunzb7Q7E71BvGo4fc8EenxzFaUTn2dYdw/95eROWh1o/JwbNYAdv0kOljKFDqiUyPbRoAmr0x/Hl3L46d9Rl5uK84qnZNJoUDrzT5sKszCOV8aGNbAL3BBH6zvRtbmn2IJKamTcX5YEdHEH870I+BcGKqVyUjzjkGIjIe2t+Pw32h099PDLbMJISQ810gpuBvB/rx2KHiPp4TMhbhhIq/HezHtvYg5CI+n1Z58oaXB/f1IRg/c87aH0ogSuM9BBSMIYQQQggh01AwruLvB/vxx1096A7EoU5VrdxpjAN47oQHz59IhmN4kb6GQyVQXz3lw/37kq0ghlM50OaL0SQNmZAOfxx/2t2Lvx3oQziuFO3+MF3IKscbzT48dtiNaKJ4jy9AMhRzoCeEv+ztRe9Zx5dATIF3GgUhSGHt7wnhvr29CMaK9xjBOYfKOQ71hvH7nd1pg6Od/vi0Ca3lkycq46EDfTjmjhTt+1fsekIJ3L+vF/ft7YM/JtPrWCBbWnx4YF8f+kKJonuNOecIxhX8eXcPtrUHMHx+SeVAu4+CMYQQAiQr2z5zzIPf7ujGyYEI1CIOEhCSq95QAn/Z04N3Wv1QVD5lbcvSGRo73N4ewH17ezFw1nV8XyiBCAVjCKiVEiGEEEIImaaisoq32wI4ORDF+xeXYkGZEVadeM6XD86ncELFo4fciMoqrpzthEVXXKXPOefwRGQ8d9yDF096M17E9ocT6A0lUG8vrvUn00sgpuAfxzxo8kRx3TwX5pQYoJcEOqaMU0zheP64B6G4gpsXlcBl1EAostcynFCwoyOAe3f3IpRIPb74YwoGIjIqLOd26W6SG5UD29oDUDlw06ISVFm0RXd8iCkc77T58feD/XCH04df4grHUXcEa2vSNb07t/UEE/j51k58bFUF5pcaoS3yMvDFKBRX8UqTF82eKN6zwIX5pUYYNdP3szKhqEVXGUxWOd5s9cMTkfHBpWWot+uKotWjonI0e6N4YG8fDveFU1qVKJyjxRsFYJuK1SOEkKKTUDn2dIdwyhPFexeWYEWVGQ6DVHTXRLlSOUckoVLI5zzniyn4w+4eDERkbJphK5px2Iis4vVmHx452I9gPPXavjeUQCSuAMbz7xqIjETBGEIIIYQQMq31hhL47Y5uLK4wYWODDUsrTEUxeDwWU3mXRVRW8eSRAfijCq6Z50SZSYsiuKYF50CTJ4rHD7uxpys0aqlWT0RGTzCOert+EteQnIs4gMN9EXQFurCy2oJ3zbSj3q6bdoOXxXLnFgfwdpsf/piCa+Y4saDcWBSvJecc7rCMZ4978FqzN20oBhisGHMeVtYgmSkc2N4RgD+WDHzNLTEWzWdmfziBl5q8ePGEB+EM2zSQnLw+3h/B2hrrJK5h8XCHZfxuRzfePdeJTTPs0IlCUbyH0wlH8hztN9u7sbzKjEtm2THLqS+K43uuFJWjyRPFrs5gssVWkXxuDneoL4xfbuvEu+e6sLbGAr1m6oJcisrxVqsf/zg6gFZfLCUUAySPQz3BBBIKh0acPtsCIYQUmi+m4C97erGrM4gNDTasrrZMq+Okyjl6Qwns6QpiW1uAqm4QRBIqHj3Uj2ZvFDcscKHWNnVjcXxw+3z+uAcvN3kzBp69URn+werAxRDkIVOHgjGEEEIIIWTai8gqtrUHcLQ/jCXlJlw6y45aux5akRXlIH2y1UFyvQ/1hPHKKS9iytQNLiRbFXnR4o3i+vklWFxhhEZgU3KxqHKOUFzBGy1+vHjSi65A9pLsobiKTn8cssohTbNQFClO3qiCl5u8ONgTGgzI2FBi1ECaov0im2TZYCAQk7GnK4TnT3imepVOU1Rgf3cIbb4Yrmh0YNMMGyw6EQyY9NeSc46EwnGoL4y/HuhHuy+GxCihu6iswh1OQFH5tAtcksJROXC4L4xfbuvCZY0ObGywwaydmooZnHMkVI6DPWE8ftiNU57oqNs0kFz/Vl8M4YQCo+b8rLTWH5bx8IF+HO2P4H2LSlBi0kJkk39Mmu4CcQVbmn040hfG8koT3jXLjgqztug+KzkAcA5FTR7X9/eE8E5bAE2eCLwRuShDMUPa/XH8ZU8PDvWG8J4FJSg1aSZtWx26XukPJ/CPowN4uy2AYHz01qX+mAxfVEaJie7GJoSQ4RIqx97uEE4ORLGtzY9LGx2Y5dRDJwlFN2Y1dPxPKMlKYW+0+HGkL4z+cALxYv7QJJMqpnBsbQug3R/D1XOcWFVlgWkSr4mGroP2dYfw6CE32nyxUW+oU3myhfaCUuOkrB8pXhSMIYQQQggh5wxfVMGWFj/ebgtgfqkRGxusaHDoUWLUQCtO/SC9rHB4ojK6A3Ec7Y9ga7sfnf542rsuJ5vCgRMDUfzo7Q5cVGfFhgYbGuy6SSuPr6gc7oiME+4Inj0+gJPuaM6vy9Cdy1FZhVl7fk7ykfzjHOgOJvD00QG8dNKLtTUWrKo2o9amg3MwJDPVYoPBja5gAnu7gtjZGYQ3IhfFMWU4jmRlp4f29+GNVh8um+XAwjIjSk0aaCahlQnnHIG4gqaBKF455cPermDOg7pdgTjiCoehCN5vUlx6Qwk8sK8X29sDuGqOE3NKDLDpxUmZ3OCcwx9T0OyJ4o1WP7a2+iGPYccfCCfPRWY6DYVbySIXSah4py2AY/0RbJphw6pqC6qt2ilrr8Q5h6ImJ6KmE47kvvDcCS9ePeXD2lorVg9+VrqMmikNFfLBlg/uiIyuQByHekPY2RHEQBF+To4mlFCxpcWPvd0hXDLTfmZblQq3rcqKit5QArs6g3jhpBd9oUROvxeIKXCHExSMIYSQDIJxBds6gtjZFcJslx4Xz7BjhkOPEpMGuikcsxoKGQyEZfSHEzjSF8auziDafLGiDpCSqcUBtPvi+O2Obrzq9OHquU40OvWwF7BlGOccobiKk54ItjT7sa09MGogZrhmTxScg6pFnucoGEMIIYQQQs45ssqxvyeEI/1hVFt1aLDrMNtlwGyXAVUWLYRJHKSPySp6gnGc8kTR4o2h1RtDqy+atudtMZBVjtebfTjQE8K8UiOWV5qwoMwEu74wfYNjsooWbxT7e8I41BtG00AkY+nT0bRQMIYUUFRW8VqzD9s7Aqiz6zHDocMspwFzXAa4jNKkDmCG4go6/DG0eGM45Ymi1RtDhz82rv1msg0NnP15dw8aHHrMKzViUZkRjS4DTAXYdznn6ArEcbA3eXw52BvOerf72XqCcSQUFYYpbGFBipfKgWPuCFq3d2FeqQELy0xYXmlChUVbkMFgRU1u00f6w9jfHcLR/gj8sbFt00CylHhPMHFeB2OGDERkPHrIje3tASwsN2F+qRELyoyTcj7BOYcnqqDLH0O7P46TA5GcAwjFKKYkzyF3dARQZ9eh0Zk8955TYoBVV5jzyLOpnMMTkdHui6HZG0O7L4Y2XwydgXjOkybFyh9T8PgRN7Z1BLCwzIglFWbMKzXAIOUvxJ5QVJxwR7G3O4iDvWE0DU4g5SoUV+ChFoSEEJKVonIc6YvgpDuKaqsWDQ495pYYMLckefPAZARLOecIJVS0+5Kfl6e8UXT44mj3x0Zty0nI2Yauidq2dWFOiQHzS41YWWVGpTV/10SccwxEZBzqDWNPV/I8ZazXQe0Z2kGS8wvjo5zdMsZoGyGEEEIIIecEvSTApBXgMmgw06lHg0OPWY6hOxkAgTEIg6XJky0+kr/HTv9v8tR46ASZ8+TXKufgPPlflQPhhILuQALt/hhODkTR4Y8hGFMQTqiIyuq0uwgzagTY9BJmOvRYXmXCLKcBZq0ISTjzegls6HUaiWPk66Ty5ABQOK6g1RfDod4wjvZHMBCREYwrE5qwYADKzdmreMgqR18oMel3PZm1Iuz68zu0wwG4wzKi50BPcgbAoBFg0YooM2uTQRmXYbDKkjjimDI0EMRy2E+S/03uK+pg24dATEZnII5WbwzN3ig6/XGEEwoiCXVahGFGI7DkvmHTS2h06rGgzIiZzuQEqjh4jBHAkq9dmtfv7GOMoib/2xtK3uV4sDeMNm8M/pg87tdKIzCUDLauyCauJAfrCj35ygA4DBKM53lYR+FAfyiRtXXQZNKKDDa9hGqLFovKTVhUbkxWmGIMgpA8HgydY4y2PXPOoQweBxIyR5s/hhPuCA72htEdjCMYVxAbS4mYNBx6CSZt9m2oL5SY9seaXAnszHnPLKcBC8uMmO0ywKITIQ69h1mOSUC6c8Tk10Nh6XZ/HF2BOFp9MfSHEojJKiKyes61Jxh6Pc1aEdVWHWY69ZjtMqDWpoNGYBCEM5+TqefeZ5y9bwx/TRWe3EbbfNHBz8kY3OEEIrKKSEKd9mGYTBgGzy0NEuaXGrGw3IhZTj30kpDcVode13TbKQdUnPncVFSOjkAMB3pCONATRk8wjkBMGde5MgNgN0gw5fD5xAH4onLR3ixAiovIkuc++jFWSooryfPCc51WZCijSk3wRpUxh+CLiUESYNKKKDFKmF1iwCynATMcehg1wohrS4GN/pkJ4PRn5fBrS1UF/HEFbd7o4A1byeBoJKEgIqsTPrcsFKNGgNNANR4GIvK0CSxphOQ1UZVViwVlRiwpNw1eUzOIo1wTDZ3znR4/5BzBmIKTnij2dIZwzJ0Mw0TG+TpIAkO5WZN2XOZsicGxw3P0VPKcxznP+DZTMIYQQgghhJy3BAZYtCIcRgkugwYOgwSbXoJBEqARGbQig0ZMDjAnB9+TZe5jSrI0eyShIhhX4I3K8EVkDERl+KLyOX3hJDLAZdSgxqaDwyDBrpdg04vQigySIEAUGDjnkFV+eqInGFPgjSoYiCTQG0zAHZahjOX2U0KmCUlgsOpEuIwaOA0S7AYJdp0ErcQGjylCcjKQseTxZPCYEk2opyfx/DEFvqgMb1SGOywjFFemXaBuIgQG2PUSKi1aOA0a2PTJ4Ix+8LisGZxIVXjyzvZQInmMGTq+dAXj8EfPr9eMFC8GwKoTUWXVodysgW3wM1MvJY8FkiCcnrCIKyrCCRXhuAJfTMFAOIH+sIzeYPy8CaYUo+HHpBKjBla9CKtOhEEjJt9DkUFAcvBcVjkSCkdcSYaAvTEZgWjy/fREEvBGJxYCPlfoRAFOowTXsPNvk0aA9vT5twBRwOnQhqxyROXk8T4UVxCKKxiIJD8jPZHEORcoGi+dKKDcrEHZ4D+7PtmWQycJ0IkMnCe303BCPd3yqCcYR4c/GbajV5EQQoqPyBicBun0mJXLKMGsFaGTkp+XWjF5LjJ0E5KscsTl5LE+mFAQiinwxWT0h2UMhBOIJKbfzVpk+hMYYNVJKDdrUGnRwmXUwKgRoB88RxEFBkUFYsrgGOvgeV5HIIaeYILOn8mYUTCGEEIIIYQQQgghhBBCCCGEEEIIIYSck0YLxpzfdXcJIYQQQgghhBBCCCGEEEIIIYQQQsg5ixqzEUIIIYQQQgghhBBCCCGEEEIgCMDy5UbMnq1L+ZmiAM8+60MgoE7BmhFCznUGA8O8eXrU1Wmh1TL4/SoOHYqgrS0x1atGzgEUjCGEEEIIIYQQQgghhBBCCCGEQKtl+Jd/ceFTnypL+VkkomLp0kMIBGJTsGaEkHOZVsvwb/9Whg9/2IWZM3XQahm8Xhlbt4bw9a93YceO8FSvIpnmKBhDCCGEEEIIIYQQQgghhBBCCCGEkClxwQUmfO1rlTCZxNPfKynR4KqrbAiHVXzyk63o71emcA3JdEfBGEIIIYQQQgghhBBCCCGEEEIIKWI6HUNFhQZlZRLsdhEWiwi9nkEUGTgHEgmOeDz5LxxW4fXKcLsVeDwygkEVnE/1X0BIZu95jx1Go5DyfUFgWL7ciMZGPfr7Q1OwZuRcQcEYQgghhBBCCCGEEEIIIYQQUhTq67X4/OfLYbGII77v8Sj47W/7sX9/ZIrWDJg9W4dPf7oMdruY8rMvfrEDnZ2JKVgrci4TBGDhQgMuv9yKZcsMqKvTorRUgs0mwmxOBmMkKRmMicf56XBMOKzC55MxMJAMxrS1JbB9ewg7d4Zx/HgMiQSlZEhxqa7WZPyZxSLCbE4NzRAyFhSMIYQQQgghhBBCCCGEEEIIIUXBaBRwySVWzJ2rH/H9gQEZb70VnPJgzC23OFBaOnIC1+dT8JWvdE7RWpFzkc0m4qKLTLjjjlKsXWuCzSZCq2UQBJbxdwwGBoNh+He0p79SFI5IxIVolKO7O4HHHvPg8cd9OHUqBq9XgUIdasgUC4fVjD8bqoREyERQtIoQQgghhBBCCCGEEEIIIYQUhVBIRXd3auUVi0VEaenU3u9dWqqBVps6tdbZGUc8nnlSl5BcaTQMF15ows9+VovHHpuF666zo7xcA71eGDUUk40oMpjNIkpKJCxaZMBXvlKFV1+dgwcemIlFiwzZH4CQAnvzzfRtkjjnOHkyhtbW+CSvETnXUMUYQkhR0Eta/M/ld6DUZB91uYGwH7/c9hgO9zVPynqRkYwaPT51wXuxpKJx1OVUruIve57DCye2T9KaEUIIIYQQQgghhBBCzgWhkIqeHjnl+5LEUFoqQaNhU9YGxuVKVu04W1dXgqoZkAkTReCWWxz44hcrMHeuHqI4/iBMLkwmEWvWmBAKUaiLTL1nnvFh27Yw1qwxjvi+x6Pgd7/rR1sbBWPIxFAwhhBSFCRBxFVzLkCDo3LU5dp9vfj7wVdxuG+SVoyMoBElrK9fistnrxl1OVlV8E7bQQrGEEIIIYQQQgghhBBCxiQUUtDVFQfnHIydCQYwBlRVaaHXT10wJlkxJjWs0N5OwRgyMVotwz//swvf+14NzGZhxLZfSP/4hw/NzbFJeS5CRtPRkcCHPnQKt93mwiWXWGA0Cjh8OIqf/awPW7cGqd0XmTAKxhBCCCGEEEIIIYQQQgghhJCiEI1y9PTIUBRAOmsWq6oq2VImEJj8ChdaLYPDIaat4tHREZ+ysA6Z/kQRuP56O+6+uwpms4jRMjGJBEdHRxy9vTLcbhmxGEc8rkIUGQwGAXo9g9MpoaJCA5dLgiSxjI8Xiah44IEByKkFmgiZEidPxvDVr3biq1+d6jUh5yIKxhBCCCGEEFIAbNj/nvVNIGWsjKd+ixBCCCGEEEIIOU/19CQQDquwWsUR36+okKDXT04ljbMZjQJsNjHl+5xzdHUlKBhDxm3GDB3uuqsMZWVS2hAL5xwej4IXXvDjqad8OHEiBo9Hht+vIpHgSCQ4RBHQagVotQxWqwCnU4LTKWHJEgM2bDBj1SojrNaRoZs9e8LYty8yeX8oIYRMIQrGEEIIIYQQMgF6SQub3gyrzogqawlmOWvQYK/ETGclKi0lMGr1MGn0MGn10IoaJFQFcSWBSCIGd9iP/rAXvUEPTnk60TTQiRZvNzyRAELxCAKxMGJKYqr/REIIIYQQQgghZFJ1dycQCqUGY6qqtDAYhClZJ5NJgMORGowJh1X09clQJ7+IDTkHiCLwwQ86sWaNKW37pFhMxUsvBfDVr3bi0KEIolEOnjGDldpr5qmnvNBqBVgsAjZtsuDGG+1YudIEl0vEs8/60dlJ406EkPMDBWNyVGFx4d1zLoRRq8+4DOfAiye340hfyySuWf41OCpxyaxVMGp0oy73xOE30OLtnqS1IoQQQshoKswuXDt/HfSSNuuyTx5+E83erklYq/SMGj3et/hdsOiMWZd9q2U/dnUeK7p6KhpRwqLymVhSMQvzSxuwtKIR88saUGqyQ2ATG6CLyQk0e7tw0t2OQ73NONDThKP9rTja14qIPL6ez2tqFmBt7YIx/95LJ3bgUF/zuJ5zrAQm4ILahVhZPXdMv8c5cKSvBS+e3F6gNSOEEEIIIYQQMtmSwRgFgGbE90tKJFgsqeGUyWAyCbDbU6fVfD4FAwOpgQRCcmG1irjtNlfaFl2xmIqHH/bgc59rR0/P+PodyTIgyyrC4eRj/e1vHsyZo8cFF5iwY0eIKh0RQs4bFIzJUYXZibvWvR+zXDUZl+Gc4z+f+SmO9bdB5dM3Gryqeh7uvuRjcBqtGZfhnOOdtoMUjCGEEEKKRL2jAl9/10dH/fwecry/fUqDMRadEV/c+E+od1RkXfYrz/8ae7qOQ8l8K8ykYQAcBisun70GV8+5EEsqZqHGVgajRp/2jp7x0kkazC2pw9ySOlw150L4YyF0Bdw46W7HM8fewbPHt6Ir0A91DK/JZY2r8eXNt415Pe9++fc48nrrpJzbmrR6fHj5lbhtxdVj+j2Vq7h/zwsUjCGEEEIIIYSQc0hPj4xwOPVaVJIYamq02LkzPOnrlKmVkt+vwusdX2iBkFWrjKitTb3RjXOO/fsjuOee7nGHYtJRVeDIkSiOHInm7TEJIWQ6oGBMjvyxEHpD3lGDMYwx1NnLoRElxOT4JK5dfrmMNuiy3G0eikfRG/RM0hoRQgghhEwdjSihzlaGK+dciE+ufS+qraXQiBIYkNdATDqMMdj0Ztj0ZswtqcNls9fgvyJBPHPsbdy7+1kc7muGNxIsWEWd1TXzITJhUoIxNp0J80rrC/48hBBCCCGEEEKKX09PAn6/Cs55yrX37NmjV7svlEytlDwe+bypGFME9y2dczZtskBIU3w4keB48EEPBVgIISRPKBiTo0AsjP6wL+ty1dZSaAQR4ytyXxycBgt0kmbUZbqCbsQV6jtICCGEkHNbpcWFW5ddgZsWXYwFZTMgCVNTrhlIhmS0ogblZgduW34Vrp+/AS+c2I4/7HwKr57aXZDnXFLRCI0oIaEW/s43i96ExlFC6IQQQgghhBBCzh+yDLS1xcG5CWffkzJjhhaMTX5Iw2TKVDFGgcdzflSMUVVKxuTbnDn6tMGYWIzjxRf9FEYihJA8oWBMjpLBGG/adPJwyWDM9H1ZJUGE3WCByNJ8Cg/THXAjrpwfJ3qEEEIIOf9oBAnrG5bgrnW3YH39Ehg0U3M3WiaMMTgMFty06GK80rQTKFAwpsRoR52tHEf6Wwry+MM12CvhMGRvBUYIIYQQQggh5PzQ1BRLGwqYMWPyr9EZAxwOCTrdyPkhzjm8XgU+X/4qxjCW/CcI6SvVcs6hqslg0GSHJhRl9Oc8s96p6845B+c4ve4kqbQ0/ZyiLHOcPDmdb8MfKZdtY2j7mC4EYfT9lLb388do2/eQ4dv5VBy/h5xZz/PvOD19ExyTLCrH0RMYgMJVSCzzncJDrZSmK6NGD6fBmrUtQIe/lyrGEEIIIeScVG524M6L3o+PrrwGFp2x4O2SJmJX51G8fHJnwR5fFASsrplf8GAMA7C2ZgGEIn6tCSGEEEIIIYRMruPH0wdjZs3STXrFGEEAqqo0KWMEigJ0dCQgT/A+4mTwRkRNjRZLlhiwdq0Jc+fqMWOGFlarCL1eQCzG4fMpaGuL4+DBCLZvD2HfvghaW+PweJRJeT0SCTVt1RizWcCMGTosW2bARReZsXixHrW1WpjNIgQB8PtVdHbGceBABFu2BLF3bwSnTsXg90+jFEQBMAZotenHQuJxjnB4er8+Wi1DVZUGDQ1arFplwurVRsycqUN5uQZmswDGgHCYo6cngVOnYtizJ4K33w6iqSmGjo4EYrHCbdRms4AFC/SQpDOvv6oCp07F0NOTeYc2GBjq63VYsECPDRvMWLTIgLo6Lex2EXo9QzSaDMu1tMTR1BTDtm0hHDwYRXd3At3duf1NlZUa1Ndr01YS6u5OoKkpPq6/OVcul4hZs3QjXpshPp+CgwfH1t7LYhEwZ44+JVg4Fr29Mk6cKK6gmMkkoKJCg6oqDZYvN2LJEgPq67WorU0etw0GdnobD4VUeDwyWlvjaG6O4+jRKI4ciaKnJwG3W4bXq0ApYEc+nY6hpkaLhgYt1qwxYdUqIxoadCgrk2A2Jze0UEhFd3cCp07FsWNHCFu3htDcHEdHRwKJxLmRkpm+CY4p0BXoR0yOQ9IaMi5TZnLAWGR3FI+FQaOFQ2/OulxXwI0EVYwhhBBCpiWKHqTHwLCwfAY+v+FDuGHhpiltm5SLcCKKvx14BV2B/oI9h8AYllfNxr17ni3YcwAAGMOK6rmFfQ5CCCGEEEIIIdNKpooxpaUSzGYRfn8BZxHPIggMFRWalO/LMkdHx8QmqR0OEdddZ8cVV1ixfr0ZNTWpAZwhpaUSGht1uPhiCwCgvT2O118P4rnnfHjiCR+83sK+JrEYH1HRQxSBDRvMuPFGB66+2oYZM3Qpra8AwG4H6uq0uOACMz760RK0tsbx7LN+PPywB2++GSxoAKKYcZ4MwKSj1TIYDAJCoekXjhFFYMkSA667zo7LL7di2TIjjMb0nSrsdpwOFrz3vQ5EIioOHIjgxRcD+PvfPdi7Nzzh4Fk6Cxca8PTTjXC5zkyVx2IqPve5DvzkJ71p/6YVK4y45RYnrr7ahlmzdNBoUjd2qxUoK9Ngzhw9AOATnyiB35/8m156yY8//3kgayWgCy804be/rYfDMXIan3OOZ5/149prTxQ0RHHbbS5885vVMBhGvmecc/z61/24447WMT3e4sUG3HffDDQ0jH/+/Pe/78fHPtZSFFVMHA4RGzaYceWVNqxZY8SCBQbo9ULaYx8A2GxDX+mwerXp9PfDYQWnTiWDjrt2RbB1axA7d4YRCORvn9doGJYvN+D665P74sKFhpT3dYjdDlRXa7FypQk33eRAKKRg//4InnnGj8ce8+LgwUhBt7vJQMGYMegKuBGV4zCNEoyRBBHVtlI0e7sncc3yRy/pYDdYRl2Gc47uwAC1UiKEEEKmqSK4fig6DMDa2gX47pX/hqWVjXkJxXDOoXIOzlVwAHzYK8/AwBgDAztdJWUslWk45zjW14Z/HH0LCbVwVyQMDAvKZkArSgU999OJGiwqn1mwxyeEEEIIIYQQMv2cOhUbrE4y8npZkhhqazU4eHAygzHJKg5nk2WO9vbxVdeXJOCii8z4/OcrcNFFJtjtUsaJ1UxqarT4wAccuPJKK26+2YlvfKMLO3aECtaOJho9E4wxGBjuuqscn/hECaqrtWmrS6TDWLLixsc+VoKrr7bh3nvduOeebgSD0y8Akg9ud/rxFkliaGjQjrk6x1QzmwXceWcZPvxhFxoatNBoMgcG0jEYBKxebcKyZUbccIMd998/gJ/8pLfgoS8AEEWGysrUqXODQcBHP+rCv/5rKebM0ee8rQPJ7d1mE3HRRWaUlUl44glf1t95+eUAOjoSsNvFlPHCZcuMWLjQgH37Ijmvw1iUlEhYv94MvT71b1QU4C9/GSjI804HkgS8611W3HVXGZYtM6KsTIIgjP8WVKNRxMKFBixcaMD116toaYnj//2/DjzyiDcv62u3i/jCFypw000O1Ncnj9Fj2RdNJhFr15qwYoURN9/swJ/+5MYvftE3LcN6QygYMwbtvj5EE9mTv43OGrzZsn8S1ij/hlopjSYqx9Eb8kDl03fDJ4QQQggZIjIBF9Uvxu/f+yVUW0vH3TqJc45wIoqeoAf9YS86/P044W5Dm68XvmgIwVgYcUWGVpRg1hngMtpQZSnBLGc1KiwulBhtcBltsOlNELMEc2RVwf37nsdxd/u41nUsys0O1NsrcdzdVrDnWFA2A1adsWCPTwghhBBCCCFk+nG7ZQwMKKisHHl3uygyzJihm9TAgCAA1dXpgzGtrWOvGGO3i7jjjhJ87nMVcDhEAGObsByOMQanU8K7323F8uUGfOc7Pfj97/sLMnkZiSRbKdXUaPCNb1Thlluc0OnYuMZSRJGhtlaLz3++AosWGfDZz7bj5Mn0VYLOZSdOxKCqyYokw2m1DJddZp02wRhRBFauNOKb36zG5s2WMU/Cn02jYZg7V4evfa0SGzaY8ZnPtOHQoWjBQl/A0H6uHfG9sjIJX/1qJW6/vRSiOLYb20biaGmJ49Ch7O+n16vgoYcGcPfdVSO+n9zXRVx3nQ0HDkQK8losXKjH6tWmtH/nW28FceBAYQI5xYyxZAu/O+8sw0c+UjLYIim/Ndl1OgEGg4Dt28MTfiyNhmHtWiO+850arF1rgiBM7PNFq2VYuFCPe+6pxoUXmvClL3Xg+PFYQffFQqFgzBh0BdyIKtlPcBoclZOwNoVh0GhhN4zeSskfC8ETCUzSGhFCCCGEFI7AGDY0LMP/XvnJcYdiOOfo8PfhtVO7sbXtEPZ1n8Qxd2vO50sMgEVnwkxnFRpdNZhf2oDVNfOxvHIOXEZr2nVq9nbhoX0vjXldx4oxBpvegpnOwgZjllTMKvrWVYQQQgghhBBCJpeqJqvGnF2pRRSTbXlydccdJaipSV3e7Zbxxz+64fFkr0SRuZVSsp3RWJSVSfjc58rxb/9WBr0+fUuL8WCMobpai299qwoWi4Af/KAHkUh+UyaRiAqjUcAXvlCBW25x5mX9JYnhqqtsUFXgzjvbxhU0ms527gynDQNptQxXXWXFww970Nk5vqpEk2njRjO+971aLFtmmFAVjeEYYxBF4JJLLPjVr+rxuc+14+23QwULTw2FzLRahnico7w8GYr5yEdKxlQlJh1VBbZsCSISyS1N8MgjXnzucxWwWkeOl2m1AtatM6O8XIOurvxuF5IErFtnRlVV+hDgk0/6EAxO814647BihRH/+7/V2LDBkrZ9Vr68+KIfbW0TO/4xBlx5pRX33FONBQv0eQvwMMYgScB119lhs4n43OfasXv39AtJUTBmDPrCHgRjEXDOR92QZjirMv6s2Bk0etj1o7dS8kdD8FIwhhBCCCHngAVlM/B/V/8b5pXWj7mVkcpVdAUG8Kdd/8Cjh15Du78X/mhozK2qOJLB4z1dx7Gn6zg0ggiX0Y5qWyk2z1iODy69HLOcVdCIGjAkWzL9dvuT6At5x/hM6QViYciqArvenPY1sOvNmOGozstzZbK0cjYkIf2lico5ook4dJKUtZIOIYQQQgghhJBzx1Aw5qKLRt7MK4os52CMwyHiy1+uTBuM6eyMY+/eCF5+Oft8hyAgbTAmGlXR05P75LTNJuLzn6/AHXeUQqdLDZVwzqEoQCLB0deXwLFjMbjdMsJhFXa7iLIyDebO1cFiEaHRDLZpPutS3mwW8J//WY5QSMUvftGHeDx/KYJYjOOjHy3BBz84MhSjqhyJBIffr+LkyRhaWmIIBlVIUrICx/z5erhcycBButCERsNw9dVWeL2VuP321ryuc7F7880gwmE1JQDBGMMFF5jx/vc78POf9yEWK97XZOVKI37ykzosWGBIW5lCVTlkmSMcVnHqVBwdHXEMDCgQhGTrnoYGHWprNdBqBUhSalUWQWBYu9aEH/6wFrfccgpNTbGC/B2MJfcfm01EIKDg058uw223uUZs65wn24nJcnJfVRSOeJxDVTkMBgGCkAzziCIbUWFGljmeey57G6Uhra1xvPZaANdcYx/xmjIGLF1qxIIF+rwHY0wmEe95jz3tPtrcHMfbbwchj6PT+qFDUfzrv7airk4Ll0uCyyWhtDT535KS5NcOhzhYNSX/1VjGizFg2TIDfvWrOixfbhw18DV07FaUkduFogxtFxixbQjCyO08Huf405/cE17f9evN+NGPatHQoMu4LyYSHKGQiqamGDo7E/B4FEgSUFoqYcYMHaqqNNDpBIhi6ueLJDFs2mTBj35Ui5tvbkJPzzg2iClEwZgxUFQVpzydWFIxa9TlZjkLO3FQSE6DBXpp9BNKbzSIgYh/ktaIEEIIIaQwqq2l+Om1n8H80oYxX3B1Bwfw1/0v41fbH8MpTxd4Hm9VSagKuoNudAfd2NVxFL/a9hgunrkSH1hyKS6oXYhWXy8eP7wFfMwRnPROebpwoOckblp0MbRi6iCfXtKi0VUNvaRFVM7/XVsWnRFzXLUQMrwHnogfzx7biksbV6Hc7Mz78xNCCCGEEEIIKU6qynHiROoEuCgC9fVaMIaslSPWrzfDZkt/k4XTKWHNGhNeeSWQ9XGsVjEluAAALS1xJHKcm5Yk4PbbS/Dv/16Wts1MPK7i+PEYHnvMi8ce8+LgwQjicT5i3RgDLBYRF19swc03O/Cud1lQViaNGNdgjMFuF/HFL1agoyOBRx7x5K3lxcqVRlxwgel02x/OOXp7Zbz+ehD33efGq68GEQwqKetsNCarXNx+eyk2bTLD4UidntRqBXzgA068804Iv/1tP5TzpDBFX5+MJ57w4tZbXSk/s1gE/Nd/VWJgQMZDD3kQjRZfOGb+fD1+9KPaweoUI3/GOcfAgIK33w7ir3/14IUXAujtTaRsH8n2aFpce60dH/qQE3Pn6mEwpLZQW7XKiJ//vBYf+MCpnCo9jYfZLMDlkvDud9vw+c9XjKgQEgwqOHIkiq1bQ3jjjSD27AmjvT2BaDS5g+l0AiorNVi82IBVq4xYtcqExkYdqqs1aGqKYc+e3CtshMMq/v53Ly691JryWlRUSLj0Uiu2bAnmNUS2bJkBK1aktjpXVY5t24LYv398FUK8XgXPPus/vX2cHfQBkqGRhQv12LVr/rieoxAWLTLgJz+pw4oVxoxjx6rK0dcn4+DBCLZuDWHr1hAOHoyiqyuBWCy5XWg0yWPynDl6zJ2rx8qVRixebEBlpQZVVVpoNMDrrwdw4MD426YNhXh++tM6NDRo0+6Lvb0y3noriAcf9ODVVwNwu+WUfVGSGBobdbjxRgduvtmB2bN1KSFOSWJYty4ZwLn99lb4fNPnYE3BmDE65enMukypyQ6TVo9QfHr0/RvCGEOF2Zl1YigQC8MTCU7SWhFCCCGE5J/TYMXnN3wIK6rmjikUo6gKdnYcxY/e/iueOLwFslrYE38OjmA8giePvIGXTm7H5hkrEFMS6PT35+059JIWh3ubIStK2mAMYwwzHVWw6c2IBgfy9rxDam1lKDXZM74PnkgAHf5eiCx/5aUJIYQQQkh6AoCLdDps1unz9phdioLHImG48zUrS8g0ZmQMd5gsMOapzQgAHE0k8NdIOG+PV0ySFWNSb9AYandisQjw+0c/tlx0kSljux+dTsDixQbYbCK83tGv76uqNGnvvm9pyf0Gko0bLfjsZ8vTtuIIhRQ8+KAHP/tZb9b2FF6vgkcf9eKFF/y49lo7/vu/KzF79sjjNmPJ1k9f+EIF3nwzgK6u/NzVf/YE/fHjMfzXf3XimWd8CAQyvxeBgIpnn/XjnXdCuO02Fz7/+XJUVmpSxgK0Wobbby/Fli1BHDo0vebYxkuWOR580IOrrrLB5Ro5bcsYg8Mh4Xvfq0FDgw6//30/2tqKp62S2SzgzjvLsGaNKe24TlNTHHff3YmnnvJhYCDzPqYoHEePxnDsWA+eftp3ulKL0Thye2OMYeNGCz760RL86Ec9OYfSxsJsFrB5sxl33lkOafDtUFWOAwci+MMf3HjySR9OnkxfsUaWVZw4EcOJEzE8+qgXFouAZcuMWLfODJ9PhiznHmJRVWDXrjCOHIli+fKRYRXGGK691obvfrd71Nd1rD74QSeENIfLcFjFSy8Fsh5vsxkKYaQLIioKL6qAhdks4HOfK8fatem3bSDZWu6JJ7z46189eOWVQMb3QpY5IhEZXV1BvPZacn69vFzC/Pl6rFljwsaNFjz+uBc+3/iP006nhP/8z4qM7ZMOH47ia1/rxAsvBEZ9nRWF4+DBKA4f7sLjj3tx113l+MAHHNBqR24YgsBw5ZU23HKLA7/7Xf+4KglNBQrGjFHTwOjBGMYYdKIGlZYSnHC3T9Ja5YcAhgpLyajLcM7hiwbhi1IrJUIIIWS6Ko5ilFNHEkTcvPhduGXpZdCIuZ8OJxQZTx99C1998TdoGuiEwid3YD+ciOEfx94ebKeUP0aNDof7WhBTEjAi/QTITGc1bHozegoQjKmzV6DEZE/7M8453GEfOvz91EaJEEIIIWQSCABWarS4wzx6q/Wx2B+P47VYlIIxhAAwMIbbTCa4xPxd3zwXjZyzwRjOgba2OOJxDq125GiG1SrC5ZLg92cOprhcIpYsMZ6e3D4bY8DChXpUVWlyCsakk2tLl8pKDT772XKUlKSuTDzO8aMf9eJ73+sZUxWMYFDFww8PwOuV8f3v12LuXF3KhOiKFQZ85CMl+J//6c5aFWcsOOdoa0vgE59owZYtwZwr0ni9Cn75yz4MDMj4xS/qYDKltg9asECPm25y4Nvf7j4vWipxnmyn9PjjXtx2mwuimDpy53JJ+PznK3D11Tb86Ec9ePxxHyIRNW+VgMZr82YLbr3VmRL24pxj//4IPvvZdrzySiDn6j+cJyfwv/SlDkSjKv7938tSXg+9nuHWW5146aUAdu/O/7Gvvl6Hr3+9Ci5XshKTonC8+GIAd93VhhMnYkgkct8mAwEVW7YE8fbbIUgSxlwF6dixKLZtC2HJEkPK6zB3bjJU8eyz+enwUVurwaZN6c//+vtl/OMf51cnkRtusOOmmxyQpNT9kXMOn0/FV77SgQcfHMDAgDLm42tPj4yeniC2bAnij390IxxWxx0uYQy4+mor3vMee8r6cs6xY0cY//7vbdi6NZTzeqoqsHdvBJ/9bBtUleO221wpraSsVgG33ebCK68EcOxYYdqb5RvddjlGx/vbsk5EaEUNaq1lk7I++cQYQ7W1dNRlVK6iK+BGosB3RxNCCCGkcM79IYXRLShrwGfX3wKL1pDz7wTjEdy393l84rHv4Li7fdJDMcPl+/0zaHQIxaM42t+acZkGRwXKMoRXJoKBYYajEiVGW9qfc3Ac6j2FhCJDomAMIYQQQgghhJx3fD4FfX2pZSFsNiFtyGS42bP1aGw8ExbhnJ9ubTFk7lw9Zs3SZV2P2trU1hQAMlaOGE4Ugeuvt2HjRnPKxKKicDzyiAff+EbXuFrDKArw7LN+/OAHPQiHU8cqGAM+8pGSnP7GsfD7FXzjG514443cQzFDYjGO++4bwM9/3pe2goZWy3DjjXbU1mrztLbFz+tV8P3v92D79lDadt2MMRiNAlavNuKPf5yB556bjY9+tATz5unSViCaDFargK9+tTIl3MQ5R0+PjK99rQsvvZR7KGY4r1fB3Xd3YcuW1O4VjDEsXmzAe99rTwnM5YNez1BWJkGSGBIJjiee8OLDHz6Fw4ejYwrFDCfLfFxtsGKx5POnq/AhihgMK4xrlVJccYUtbRUnAHj8cS+6u4unUlGhDVXb0uvTh2La2xO4444W/PKXfXC7xx6KGU5RgN5eGcHg+MeanU4RX/5yZUqFJc45mpvj+PKXO/HOO7mHYoZzuxV89aud2L49NYTGGMPatSZcc40tb9thoU2T1Swezd5u8CwTIRpRQqV19MorxUhgDBUW56jLyKqKDn/fJK0RIYQQQkh+aUUNPrv+A6i1lefcQikmx/HQvhfx1Rd/g0Ds3LsLzyDpoBUl7Ow4knEZnaTF/LIGsDzXGzJotJjlrMlYuUflHDs7jkInaSBOlyssQgghhBBCCCF5Ewqp6OtLvY3eahXhdGYOxjAGNDbqUFMzMlzx5pvBEZODer2Aiy4yZ6wqMyRTxZjm5uzBGJdLwvve54TZnHrDx8mTMfzf//WMa9J8COfAAw8M4MCBaEqogjGG8nIJ7353+htSxvd8yQoE//iHf1yhByBZjeAPf3Dj8OHUdknJqjEGrF5tTPOb566DB6P40pc60dSUuQoSYwwaDcO6dWb89Ke1+NOfZuCb36zCpZda0k7iF9I119gxb176ysOPPurF00/7JhQY8PkU/OIXfWlDIYKQDE/ZbPm/iYoxBsbY6ao3d9/dhd7eqesT88YbQbS0xNMGptauNWHmzImH3qxWARs2mGE2p469RaMqHn7YM+HnmE5uusmOGTNSK3AByc+kH/2oF48/7h338S/f3vc+J2bMSA0SKkrys+GVVybWBaarK4E//KEfwWD6ffHWW10ZWxYWm+mxlkXEFw2iP+QbdRmtKKF6GgZjGBiqsrRSUlQF7b7eSVojQgghhJD8YQBuWLARV8xem/PvqFzFs8e34huv/AF9IW/B1m0q6SQtNKKEbe2H0l5kD1lZNRdCjmGiXJm0Bswrrcv4c0VVsK3jMPSSDhKjijGEEEIIIYQQcr4JBBT09KRWKrBaxVErxuj1DKtWGWEwnLmO5Rx45BFvSgWaSy6xZK26UV2dWjEmFlPR2Zm9isLixQasW2dK+b4sczz5pBcHDkSyPkY2gYCKe+91p/2Z0Shg3TozXK78XFfHYhz/+IcPXV0TqyBx8mQMTz7pTVs1RpIY3vtex7SpQpAvr70WwO23t2DnzhAUhY86TqPVCli92oS77irHfffNwMsvz8Gdd5Zh5kwtDAaWtsJRvlitAq6/3gaTKfUN8vsV/PjHveOurjKEc2DbthD27AmnfR3mzNFj5crChaciEY6f/7wP+/ZNfP+cCL9fxd//7k35PmMMpaUSLr/cOuHnaGzUY+1aU0pFKwB4550QjhxJDbCdq8rLk6/p8M+OIZxzvPlmCL/+dd+Ewoz55HCIeO977Wk/w9xuGb/8ZfrKXGOhKMDrrwdx9Ghq+BIAFizQY+nS3CuzT6Xz7CNl4mRVQbO3a9RlNKKEamtp3u+oLTRBEFCZJRgjqwraKBhDCCGETGvT6wwlf6qtpbhtxdWw6lIHozLZ03Uc//H0j9ATPHfvjBAYg0VnxKHe5lEr4qyqng+B5ffywaIzYl5pfcaf94W8ON7fBr2kpYoxhBBCCCGEEHIeCgRUdHenVmswmZKtlDJN/pvNIjZsMI+44z8SUfHWW6GUKiVLlhiytu2pqUmtGNPdnUAkkr39xa23OqHVpl7T9vQk8PTT/rxNsD79tA+hULp2SgyLF+tRX5+f1kThsDrhaiAAEI9zvPJKIGPAZvNmM6zW8+smGVUFXnopgA9+8BTuv38AgcDo2xdjgEbDUFamwQUXmPCDH9Rgx475+OUv6/Ge99hRX5++BdhELVpkwIoVxrRBiief9OdUSSkXra1x7N4dTtuuSxCAa67JXyWksx09GsX997vH3CqsEB5+eABeb2q1DpNJwCWXWCYUehME4IILTJg9O7XyTDyu4vHH07dyOlctXGjAypXGtNViIhGOb32rK+t+OZnWrjVh3jx92vX9+9+9OYU3c3H0aBQHD0bTHvc1Goarry7cvphPNLo8RoqqotXXM+oyAhPgNFph1KYvIVaszFoDLLrRE10KV6iVEiGEEEKmHYExbGhYihVVc3NuodTp78c9r96LnsBAgdduajHGYNYaEIiFcXKgI+NydfZyuIwTvwtluCpLCSrMmVt57uk6DoWr0EmavIdyCCGEEEIIIYQUv1BIQV+fnHKXuiAkWwRptemv8SsrNZg/f+R8x9GjMfT0JHDs2MhgjCQxXHyxJeM6GAxC2rZN3d0y4vHR0yEmk4CNG1Mfm3OO3l4Ze/fmr2VzMKji+PH0gYS6Oh0qKtK3gxqrzs4ETp7MT/Bh374IenoSaSdbTSZx2lQhyLdjx2K48842fPGLHdizJwxFyZ5CGmoB5HBI+Kd/cuL3v6/H739fj099qjRjK7DxYAyYN0+fNkymKByvvx7Iul/kSlWTr0U0mj6IsGaNqWBVhR5+2INIpDiqgnR3J/Dyy6ntcBhjWL7ciMbG8c9H63QM73mPPW3IqaUljq1bQ0XTMqjQRDEZjCkvT7+/bN2arGBULAQhWZEs3foqCsdLL42/3d3ZVBU4dCiatvoMY8CqVcZpUeErS9dEcjaZK2jxdGddzmmwwqY3IRSf2hJbY1FpcWWdcIjJCXQF0pfjKyQGQBIlaAUJkihBEkQIjIGBDU5ucag8+U9WFSQUOflPnbq+f8VGEkRoRQkaUQNJECAw4fTrxzkHB4fKVciqCnnwtUsoCjiK44Of5E5kArSS5vT+IjB2et/mPPk+K6qKhCojriQQV879/UQjSNAMHjuS2//gMYQla3tx4PR+oKjq4L6gnD6eKLx4EsCE5MP5eGS36cz48PKrYNXlVmI1mojhD7uexosnt58Xn4VmrRGBWBiH+1qwvGpO2mV0ogZLK2ej+/jWvD3viuq5EIXMd7VsazsEBkAranIONBFCCCGEEEIIOXcoSnJSOBbj0OtHXhdWVmqg0zHEYqnX7Zs3m2EwjJzv2LUrBK9XwZEjMSgKhygmH08QgMsus+I3v+lPWx2ipESEXi+kXJd2dMSzBgCWLzfA5Uo/Fbd7dxgDA/mbcY7FVBw7FsXy5aljHwYDQ2OjHoLgn3AFjF27wpDzNKTc1yfjyJEoVqxIrdAgScCKFUa89lowP082zXg8Cn7zmz489ZQXt97qwic+UYKKiuQ2n22MhDEGu13CxRdbsHatCR/7WAl+97t+3HdfsvLIRLYBvZ5h9WoTdLr0VZCOHInmtcrK8eNRRCIcpjQFoMvLNais1KCjIz9VMYZEoyqee86X18eciGBQxZNPenH11baU41pdnRbr15uxY8f4AiyzZumwYYM55fuqyrFrVxj790+fee6J0usFXHih6fRnw3Cqmmx9Fw4Xz1yR1Spi2TJj2jZK7e3xjEHJ8Tp8OIJEgkObpvhYVZUGpaUSenqKe76RgjFjpAy2UuKcj/rB4zRYYddb0Onvn8S1m5hqa1nWZdp9vZMWNhEYQ6nJgQZ7BRoclZhbWo+ZjirU2ctRYXHCojXCoNFBJ2qRUGWE41EEExF0+PrQ7O3GKU8n9nefRKu3B6c8nfBGi/PkSWQCllXNQaOzOuMy7b5evNW6f8zTcnpJiwZHJRpd1ZhfOgONrmrMctag0uKCWWuASauHTtQiKscRTkQRjEfQExxAi7cHLZ5ONHk60ezpRpuvB10BN6JyfGJ/7DRVYy3Fqpr50Im5paojcgzvtB5Ab8hb2BUbRhJEVFtLMbukFvNL6zG/rAGNzhrU2Eph1Zlh0uohMgGRRAyBeBh9QS9OeTpxpL8Vh3pP4YS7HSfc7QhmCfMNhUaKnUmjR7WtDJUWF6otJZjprEaDoxLV1hKUmR1wGqwwaQ3QSVqITBgMgsmIynF4IwEMRPzoC3nR4u3GKU8X2rw9aPf3otXbA3fYP2mT5DpJgw31S+EyZi9D1zTQiR0dR4puAr/C7MTGGcuztu5RVBVb2w9Suz5SMKtr5mPjjGU5hSs459jbfQJ/2Pn0efPZZ9EZEEpEcbSvBYqqpm1bJAgCVlbNxXN5DMasrVmQ8WdxOYFdXcfAGINeyt+dTYQQQgghhBBCppfOzjjCYRV6/chr1cpKzWCLotTxyquuGjmepqocO3eGEY2qOH48iv5+ecRd9vPnJ1sNnTqVOg5QWqpJCeUk1yuRNpQz3NKlRuh0qb/LOVJaOk2UoiTDFOkwxlBXp4UoMqjqxMYPDx7M30Q558mqMbfcgpRqA6LIMG/e9OrMkG+yDLS1JXDPPd249143br7ZgauvtmHZMiNcLjGngIzJJGLJEgN++MNa3HijAz/8YQ9eeCGQtu1WLvR6AUuWpK/k090tw+3O7xyi16tkqFLBoNMxVFXlPxhz7FgMvb3FM8HPObB9exgHD0awatXIhJAoMrzvfQ78+td942rxc+utrrSVt8JhFU884UMwWPzzQfmi1bKM23Zfn4x9+yJFVT3HahUxb15qCywAaG9PwO/P78oODKQP1THGYDQKKC/XUDDmXKNyjp6AB3ElAZ2UuR+jw2CBVZcmvljEKi3OrB+iLd7s1XImSmQCllbOxtVzLsTqmvmY5axGja101NdbEkUYNDq4YEO9vQIX1S8G5xzhRBQt3m4c72/HCye34/nj29Du6ymqaWOtKOG25Vfi46uvz7jMU0fexK6uY4gkckv3GTQ6bJ6xHDcs2IQFZQ2Y7aqFRZe+Jx4AmEUDzDoDyuDATGcVLqxbBABIKPJgUKYbzZ4uvNm6Hy+f3IlWb0/RTb4Xistgxbcuvx3XzdsAvSZ7D9aoHMf9e5/H9vbDk7B2SSuq5uL6+RtwYd0izC2pQ4nJlrH6k0aUYNWbUG0txbKq2af3k2ZPN3Z3HcOzx97Bs8e3Zqx2FVfiRVthRitqsLJqLi6oW4SlFY2Y6axCtbUUZSYHRCH1jo7hREELvaSFRWdEqck+4meccwTjEbT7enHK04W93cfx/PFt2NFxBLJa2LMgjSDhfYsvwT8tvzLrstvaDuHyP/wHYkp+LwIm6ubF78K3r/jXrBXJWjzd+Nij91AwhhTMLUsuBcsa0UpSOccvtz12XrWPNGkNUFUVzZ4u+GMhOAypZZ5FJmBxxSwwsLycB0iCiCUVszP+vMPfh57gQLISWo7hVEIIIYQQQggh557u7gQikdTZuNJSTdoJ3YoKCQsXjpzcHBhQcOJEDKoKnDgRQ2dn4nQwhjGGkhIJS5YY0wZjXC4xbXWM7u4E4vHRJ43nzNGnvZufc6CpKb9386sqH3USu7RUykuri9bW/N5E1NQUS9tKSRCSVQgkCXmrUDOdtbcn8IMf9OLhhz1YvdqEDRvMuO46W05tdJJtloCNG82YPVuHv/xlAN/8Zte4ghRaLUNjY/rJeLdbzvtkfCikZgxzSRLLWJFpIlpbM7dvmionT8awY0cYy5YZIUkjjylLlxqwYIEBW7eGxvSYLpeESy6xIN3USV+fjBde8E9klacdvZ5hxoz023ZHRwI9PcU192I0CqivT7++PT2JvFe3CQaVtMdqANDpBNjtmauCFwsKxoyDJxqAO+xHlbUk4zLJijGppaeKWZW1NOuE0SlPV8Ge36w1YHnVHHxq7XtxYd0i2PUWaERp3GXzGWMwaQ1YUDYD80sbcGnjanx2/Qfw9wOv4Dfbn0B30F20E/xns+iMsOlMWYMxRo0eGxuW4tMX3owVVXNg1ZuyTkaPRiNKqLGVocZWhgvrFuM9CzbCGw3ivj3P4Z7X7j3n76IvMdrwo2v+A9fOWw+NmP1wGZPj+NOuf+DrL/2u4BWKJEFEo6sGH199HW5cuBkOgxUaIXtC/GxD+8nC8hmYX1qP6+avx9G+Fnzr1T/jzZZ9KRVk4oqMSCKWtWrWZBAYg1lrRJ29HNfOW49r561Dnb08WQkmjy03GGOw6IyYX9aAeaX1uLRxFT626jrs7jyGX29/HFua98IfG9sJZ66C8QieOfYO3j33IjiN1lGXXVLZiAvqFuK1U3sKsi7jYdLqccOCjVk/Wzjn2NV5FPu7T07SmpHzTaOrBusbluS8/Jut+/D00bcKuEbFx6Q1gDGGJk8n+kLetMEYAKixlaHc7EB3cGDCzznDUYkSU+aKWMfdbXCHfRAFcdSANCGEEEIIIYSQc1tXV/oJvvJyKW0w5sILzbDZRk7QnTwZQ3t74vTXp07FsWyZ4fQYotMpYcUKI556yptSESBdxZh4XEV3d2LUwIZGkwx2pAujCALwi1/U4fvfr8n8AGPEGEv5u4czm4W0E+Bj1dWV38nhtrbEYPBh5MoxxmCxiLBYxIyVcM5HHR0JdHR48eyzPnz/+z3YuNGCf/onJ1atMsJul9IGsYYwxlBVpcWdd5ahvl6L//zP9tP7Ra6sVhElJennS9avN+Ptt+dBUfJ3Y7VGw1BWlv6GKUFIhgPyrbdXztombbLFYhxPPOHFLbc4YLePfP21WoYPfciJbdtCGYML6WzaZEZDgy7tXMpjj3nR1zc95lDzpbxcA4Mh/f7T05NAf39xvR4OhwiHI/0x/4orrNi5c/6EK4QNp9UKMJvT72+iyFLafBUjCsaMgy8ahDvsGzUYY9YZ4TJawYBpU1ejylKS9aSoEMEYjShhRdVcfGzVtbhp0cV5ndAekpz816NBU4HPrv8Ably4Gb/Z8SQe2vciOgPF3+7KrDXAqjdlnIQSGMPcknrcvuZ63Lbi6oK8hsJggMKg0SOciEEpcKWMqVZvL8fdl34851CMPxbCvbufxX+9+JucK/uMl1VnwvuXXIq71r0fDfaKvL3XgiDAqjNhVfV8/OXmr+Kxw1vwwzcfwsHeUyOW80YDUDmHOEXBGAaGOSW1uLBuEa6YvRaXz14Lw+CEaaHDOowxaEUNSk12XNa4GhfPXIFHD72GX217HNvbDxek1dzWtoPY230Cm2csH/Xv04oSbl12Jd5s2V/wSja5uqhuMWY4qrO+L+FEDM8d3wpfgQJGhFw15wKUGO05HSPCiSj+tOuZrK3lzjVmzWAwZiAZjJntqkl5vRhjcBmtmOmsykswZlnlbGgzfMZyznHM3Y6BiB9GSU8VY0jRqBdFrNBqocmxAtVogpzjzVgUvrGMWpGCmi1JWKbR5uHdBfpUFdviMYTo/SWEEEIImbDOzmQwhnOMmMMoKZFSJuIEAVi3zjxispxzjmPHomhvT97oGY9zvP12ENdcYz0drJEkhuXLDSgpkVJaQZSWSikVY/x+FQMDo4/BWa0iLJb0lawZyzzZXyg63cSDMZwnW9vkk9udyDiZr9cLsFgECsakEY1ydHQk8MADA3jooQGsWWPCzTc7sHGjGUuWGAbbjKWn0wl473sdkGWOz3ymfUxtg6qrtRm3I4NBQE3N5N3cJAgsbauyiQoG1aJqmTPk1VcDOHkyhpUrU8fTLrvMOqa2UkYjwyWXWOB0pgYrgkEFDz448bG/6aa6OvO26/Uq8PuLq4pQMniZfvs3mUSYTJNXwUUUMWoor1hQMGYc/LEQ3JHRy0cJjKHaWgpREItmgjKbCotr1Lv6Oed5b6WkEzX41AU34sPLr0KjqxqiUNiddOgEdIazCl/e/GFsaliG/3ntz9jWfqigzztRJq0BllFac62tWYBvXX4HVlbPLfjEkSfix/7uk0hMk+16PBwGC75x6SdyDsWE41H8fsdT+N4bDxQ8FFNtLcVd696Pf1p2Jaz6wrRrY4zBrDPig0svw0xnFb71yp/w6qldUAevTjzRAFSuQsTkpj8ZGGY5q/C+xZfgyjkXYGHZDBi1U9djljEGjSjhxoUXY2nFbPzgzQdx757noPL8nhx1Bdx49dQurKtfPOr+zcCwuno+5pTU4lBvc17XYTwkQcS6+iVwZal0AwADET+eP7FtEtaKDCn+U9T8seiMWFU9D/ocKo5wzrGv+yS2th0EP88mMg1aHRgATySAFm83LqxbmPa80KG3os5egbdaD0z4OReWz4RGSP85G5HjaBroQExOwKw1ZgzQEDLZ5mo0uNtmhyMP1y3tsoxPehTsSpzbVRink6v1BnzWYoWQh7D1a9EojiQSCPFz97qJEEIIIWSyBALq4J36I6uK6HQCnM6R14slJRIWLNBDFM8sF41y7N8fGdFm6M03g0gkOLTDhgsWLTKgvFyTEoxJtlIaeY4YCCgYGBg9TGAwCNDri+cO+ny0UVJVnvcWM6O1f5IkjBrwIEmqCrzzTgi7doXR2KjDlVda8S//UoIFC/RgLP0NpRoNww03OLBrVwQ/+EFPzpVG0gUpplIh7pWVZV6UY4ORCMff/+7FihXGEe8pYwzl5RI2b7bgvvtyC7TU1mqxZo0pJVjBOcfWrSGcPHn+jVVkqr7COUc4rBZdey2Ho7jGS6e4yURO6NNkHHyRIPpD3qzL1dnLIU1gwFQSRFRaXJjpqMr6L5fJntHoJQ1chtEnLxOqjA5/34SeZwgDQ62tHD+59jP4ysX/jLmldQUPxZzNpDXgstlr8Icbv4wPLb0CBk36PmzFwKJNtlI6m0aQcOWcC/DHm/4LF9QunJS7qY/3t+Fof2vBn2eqlJkc+Om1n8ENCzdBr8m+X4XiUfz47b/i7lf+AHfYV9B1q7dX4IfvvhOfWH09LDpjQZ8LAAQm4ILaRfjpdZ/FjQs3nz6euUP+vIc/clFuduB3N34JX9h4K1ZVz5vSUMxwoiBgTkktvnvVv+H2Ndfnvd0HB8fD+16CJxIYdTnGGOrs5bh01uq8TOZMVI21DOvrl+T0Ofj00bfQFXBPwlqRIcV3WVc49fYKzC2pz6lajKwqeKN5L5q9hWsdWayMmmTZVA6OnR1HIKvpj/NWvRGznNUQJ9CqEQD0khYLShsyHiO8kQCO9iXPN0QmQCtRxRhSHDoVBbE8HUQNjKFMpEvyYlIpinkLjw6oKoJTcM5MCCGEEHIu4hxoakp/Q2JNzcjrxVmzdGhs1I2YoPP7Fbz11shKxbt2hVOqZNTVaTF/vn7E7+p0DC6XlBIq8fmyB2M0GgZJmvpxunxKBgby+5ijtawRxXPvNSykeJzj0KEofvzjXlx55XH8v//Xgc7ORMbWRkajgM9/vhwzZuQ+P1aI1kXFhvP8b+f58re/edJWq7LZRFxyiQUWS/b3hzFg+XIjliwxpPwskeB48kkfvN7iahs0GTK1AuIciMVUZBgunTIm07m/L+ZbcUWJpolAPIz+kBcq56NOPtbaJhaMmeGowh9u/BJWVs/LuuwtD34Vjx/eMu7nchis0GvS95Eb0hP05K0axpKKWfify+/AxhnLJvQaTZTAGGY6q/Ddqz6FOns5fvjWQwWv+DEeZp0BtrOqg0iCiGvnr8O3LrsdtbaygreQAQBFVXGorwVtvp6CP9dUqLeX4+5Lku2Tctku3WE/frn1EfzvlvsRV/LbV/VsdbZy/Oiau3DF7DUFfZ6zCYxhhqMS373q38A5x98Pvgp32AdlCgb5fdEg3mzZh5VVcydlex8LxhgsOiO+vPk2hONR3L/3hby2VWr2duOZY+/gn1dcPepyBo0Ol8xahYf3v4zu4NQGTeaXNWBZ5eyc2ig9uO/FSVorMqS49qDCmumowkxnVU7LeiIBvHpqN5Riu8qZBAZJd7pCzI6OI8mWiWmqtAhMwGxXDSw6I7zR4Lifr9pamqxWmOEY4Y0GTgdxRUHIWFmGkMnWpSiI5Wl0zMAYSqfwWoikqhTz835wzjGgKggX60gqIYQQQsg0dPx4LKWVEpBsJTGEMWDuXD3q6s7cuMY5R09PAnv2hEf8XjzO8cILfnziE6WnvyeKDJddZsXf/+6BPDi0ZzQKcDiklOtXv1+B2z16dUBRZMjTKWbRKMQp7miPmax2kv/nPNfJMtDRkcD//m8PXn89iG9+swobN1rStjopKZFwxx0l+MIXOnJ6f6dDu5RzWXd3As8848Ott7pGfF8QGC680IyZM3XYu3f0FvEaDcPNNzvSVmM6eTKGt94KFmUrqUIbLYRXjK+HRMOlY0Yv2TionKM7OICEIkM3yt2rNbbSCVVBqbK60OiqzWnZd81aOaFgjF1vyVp1pic4gFgeJv8b7BX47lX/hnX1iyGM8W7jXEuXjXXS3GGw4K5170dCkfHTd/6GqFxcJcKMGn1KhZDVNfNx9yUfR729Ysx/7/DXcSy/G5Xj2NZ2CHHl3EuK2vVmfOOy3NsnBWNh/Pith/HLbY8VPBRTYrTh8xtvxbtmrhjz7+ZrnykzOfDVSz6KrqAb7rDvdFulyRSR43j++Da8d8Fm1NnLxxWOGUv5w/E8vtNgxV3r3o89Xcext/vEmH9/NA/sfR63LL4E+izVrdbWLkCjq2ZKgzGSIOLy2Wtg0qYmzofjnGNHx2Ec72+bpDUj5xuNIGJx5SyYs2yLQHJ77Aq4sb3I2ysWik7Sng5MHe5rRigezVhNb6azGladacLBmDKTI+3POOfo8PefPo4JTIB0ro0kkmnLo6rwqyo45xMO6uoYg4u27aIhAHDlKaiUANCvqijCcTNCCCGEkGnr1KlY2kn7ioozczQ6HcOqVUbodCPnHbZtCyMUGnkTDOfA88/78fGPl4w4t9+0yQxJYpDl5JMZDEJKew3OOQIBBR7P6OPkisIzTqaqKsfTT/sQy1dJyhzs3h2e8OSuKLK8B1VGC1ooCk6/F2R8tm4N4a672vDzn9dj3TpTyrWsIADr15tRUaFBV1f2uY5EIvP70dQUw5494UmrrBGJqGhtLez8TLEJBlW8/HIA73mPHWbzyGPTrFlarFxpxP79kVHfg4oKDS6+2JLyfVVNtp07eDCa79WeFjJt24wVZyBstH3xyJHk+zhZU3k+n5LT8WOqUTBmnNp9vYgp8VGDMbW2MmhzmGBPR2QCVlcvgDXHdimbZ6yAQaMbd7UTl9GaNRjT6e9HbIKBkUZnDX587V1jCsVwziGrCnzRIDzRIE6423HS3YE2Xw8CsTDiSgIGjQ42vRm1tjLMLalHg6MCVr0Jdr055+cxaw34zw0fgMAYfvLO34qqcowkiHAZ7RCZAIWrmOOqxU+v+QxmOqtGHZAfeu1CiSjC8ShiSgIJRYaiKlBUFZIoQhJEaEQJekkLo0YPg0YHkQlpHzcQC+H15t2F/FOnRIXZie9d/WlcP39DTpVifNEQvvXqn/CrbY8WPCSkkzS4Y80N+NDSy8dUXYlzDn8shIGwHycHOrC/pwkdvl7442EwJMNWZWYnGl3VmO2qRanJDqcheRxI994zxjDLWY3/vuRjePTQ61PWh+WdtoPY0rIXH7RdltNklMo5onIMwVgEoUQUnkgAJ9zt6PT3oTswgEA8hKicgCQIsGiNKDc7Mae0DnNL6uAwWOA0WHMKSg1hjGFOSR0+u/4D+Phj30ZMzt+JwKHeZrzWvAeXN64Z9W+36kx4/5JL8Hbr/imp7AMkg2Y3LNiYdTlZVfDk4Tfgm8DkOhmf82U4QStpsKpqXs6T12+17oM/Fs6+4DlIL2lP34IVjkexr/sE3jVrZdplG101sBvMaJ1ABbl6ewXKzBmCMUiG5oYq9wiMKsaQ4qECaFVkLNJMvL2XwBjKBAF6xhClyiJTzi4IMDCWl8qEMc7RU4y3kxFCCCGETGNDFWPOVll55tzcZBKwcWPqZO8//uFL+5j790fQ3Bwf0UamtlaLZcuMeOedZOuloYoxw3EO9PTIiERGP4+Px3nGiUtVBT73uXa0tU3eRKKi8FHbFuVCkgCNJr/tO0ZrB6IomV9DkhvOgf37o/iv/+rA4483wmodOc/AGENtrRaLFulzmtgOhTJf67zxRhD/8R9tkxj44pMaLisGnAPvvBPC4cNRrFplHHENq9EIeN/7nHjggYFRj0833WRP2Q4AIBrlePRRL8Lh86+aNoCUAOVwOh2DJOF0NbFiMNr6PvusH1//etekHT85n/jny2SgEeZx6vD3JSc8R7lx36w1otRkR1/IO+bHlwQRF89cnvOgnMtow/LKOXirdf+YnwsYaqU0ejCmO+BGfAKTvC6DFV/c9E9YX78k57CKoqo40HMSL57ciS3Ne7Cz4wj6w+lPYocIjKHKWoqVVXNxaeNqbJqxDDMd1RDPbgJ6FsYYbHoz7lz3PnT4+3Df3udz/tsKjTGGMpMdGlFCucGK/770Y5hbWp9x+1C5inZfH/Z0HcOBniYc7W/DcXcbeoMeDET8iCZi4EjeSW/WGWHXm1FrK8csVzVmOasxr6QeC8tnoNpaOiIUcLivGac8XZP0V0+OOls57r70Y7h23rqcgifdgQF874378Zvtj09K5Zz19UvxyQtuyLp/DueNBPB68x48fvgNbGnegw5/36gVXvSSFvNK63HxzJXYNGMZ1tcvhTFNazWBMVxUtxhraxdCHGO1p3yJynHcu/tZXD9/PSw6U8blPJEADvc140hfKw73nsL+niYcd7ehJzCQU1jEqjNhScUsXNa4GlfMvgALyhpyDsgwxnDtvHW4sHYRXj2VvyCZJxLAM0ffxoaGpTBq9Fmf/55X/4zOQH/enn8srpy9FiVGW9blTg504J22g1MW4CHnPo0gYV5pfc7Lv5bHfXa60Yqa0xVjVM6xvf1wxmCMw2DBLGc19nWfHPdzNbqqM1akUTnH1rYzlXtExqChdjOkiJzK0ygIA1AiiDBSMKYoOJgAXZ5ufY1xjj6VgjGEEEIIIfnU1hZHPM5TWl2Ul58Zs6ur02LevJHjZh6Pgu3bQ2kfs79fxrZtoRHBGEliuPRSy4hgjNM58ppUljna2rLfRBwKqYhERptoFabdBDRjDDZbfq/RnU4pYxWaaFQddfKX5G7LliBeey2Aa6+1p/zM4RBRX68DEMj6OH19ma+JNZpktaXptl1PN8ePR/HOOyEsX25MaaezYUOynVKmqi8Wi4DrrrMj3ZRpZ2cczz3nL8AaTw9ud/ptmzEGi0WE0SjA7y+ebbu/P/O+qNUKSCRoXzwbBWPGqTPQn1P7lHp7JQ71No/58S16I1ZUzct5eZNWjzW1CyYQjBm9lRIfbB813lZKDAwfWXkNbliwMafJZc45+sM+/H7nU/jbgVdwpK8Fco4DiyrnaPf1ot3Xi+dPbMOi8pm4ZfGl+MjKa6CTNFnDRk6DFV/afBsO97VgV+fRnJ5zMpSY7DBp9fjQsitwWePqlKDPUIuYNl8P/rT7WbzStBPH+9vhDvvAM9QGSKgKPJEAPJEATnm68HrzHgiMocRoR529HHNK6nDNvHW4vHE1DBo9nju+reB/52Sy6U341uW345p566AVR7/rd6gCy/+89ifcv/f5SQnFuAxW/L9NH4Zdn3qXQzqcc5xwt+Oe1+7Fiye35xzKi8rx061/Htr3Ii6euRJf3HQrZjmrAYxsKcQYg8SmdnLynbaD2NZ+GJfMWgXgzLavco79PSfxj2Nv4+3WA2ga6ECX342IPPbqT/5YCG+07MM7bQfx1wOv4ENLL8fta96TsaLO2bSSBv+0/Eq82bIPiTxNiihcxVutB9A00ImFZTNGXQ+nwYpr5q3Dr7c/npfnHguNIOL6BRuzBiBVrmJ/90kcHsdnJCG5chgsqLaWZl8QQCQRw86O4vncn2zDWxVxcOzsPDpqq5hllXPw2KEtGc8xRmPU6DC3JHNgKa4ksLfrTDs6xoQJtSclJN9a8nge6BQEGBnDQN4ekYyXQxCgzVNl5Bjn6FNo8IkQQgghJJ+iUY6OjgRmzx55k0VZ2Zlx3U2bLCmTxDt2hOHzpR+f8/kU7NoVxnvf6zjdJkMQgHXrzNBqGeJxDqNRgN0+8ppUUYD29uzBmEBAgd+vpL2+ZgyoqtJg375I1scpNmVl+Z1arKhIH4zhnCMaTbatIhOnqsAzz/jTBmMMBgElJSIYQ9bWK52dCagqkK4zsM0mwmQSEQjQ9VAhyTLw1FM+3HabK6Xyi17P8N732nHwYHfa312xwoiZM1NvjOac46mnfPB4zt/9rbMz83Hd4RBhs0nw+yfWWSWfOjsTUBQOUUw9gDqdIvR6hvD5WRw9IwrGjFOHrw+RRCxrb/mhieWxWle3BBadIefldaIGq6rnwaw1IBgf+4mUy2CFQcpc/kZWFfQEB3IOp5xtTc183LX+Fhi1mascDElWiWnCZ/7xY2xvPzShSeVIIobt7Yext+sEtrTsxdcv+SganTVZq8c0OCrx9Us+itsf+w66Au5xP38+VVlKsKF+GT67/haYtCO3DZVz9Ie8eOTgq/jeGw9M6L1SOUdvyIPekAc7O47ikYOvotZWjusXbMBjh17Lx59SFCotLnz3yk/h+gUbs1aK4ZzDHfbjC8/9HA/vf2ncr+1YiEzAh1dchRVVc3JaXlYVvNN2EJ98/Hs4OdA+aoWYTDjn6Az044F9z2Nn52F87V0fxbvnXjSmVkKTIa4k8NO3/4Z19UsAJFvbvd16AA/sewHb248gKsfy9h7JqoIDPU342ku/xaG+Znzr0ttRYrJlDccwMKyqno9F5bOwu+tYXtYFAA71nsKW5r2YX1oPcZSAkiSIuHHhZjx84GV4I9lT/vm0vGoOFpXPzLpcOBHD44e3IJQ4P/uVksmxqHxmzm3ojrnb4Iulv4PsfCAJEhjOHNuaBjrQF/JmbHe0pnYBGGOnw4ljYdIasLB8RsafH+5thjd65tjFGHKuNkjIZMhXxRgAKBOTwRgy9VyiAB3yVDEGHD1UMYYQQgghJK9UlaOpKZYmGCNBEJKT+VdcYU35nddeC2RsKaIowO7dYXR3J1BbO3TjMENDgw5z5uhx4EAEJpMAu1066/c4WlqyT44qCtDcHIcsA2d3Y2UMWLBAj2efnX7VGRoacq9unouZM3UQhNRzcc6B7u4EolGqsJkPnANHjkTTzmsKAoPZLEKSgESW++ODQRUdHQnU1aVuB+XlGjidIrq7J69F2PnqlVcCOH48ipUrR1bWZwy4/no7fvrTvpSQiygCGzeaR1TaGhIMqrjvvvP7tp3eXhk+n5JyzAeSbfvKyqScqoVNFp9PQU9PAlVVqftiTY0WZrOIgQEamxiORpjHKZSIojfoybrcTGfVuB7/klmrwMYwAcAYQ6OzGg2OyjE/l8gEOAyWUSeOArEwBiLjO0ErNzvxuY0fgk2fue3JEEVV8UbLXnz80XvwVuv+vFVaiCsJPHF4Cz795Pext/t41kmcZMuYRfjg0suhy1JJZLIsqZiFe664A9az2sdwznGo9xTufPqH+H/P/xId/r68hQI4OKJyHMfdbfjelvvR4u3Jy+NOtVpbGf7n8jtwzbz1OYVi2ny9+NLzv8Bf9788KaEYAJhTUosbF14MQ5qWRmdTVBVvtuzHvz/5Axx3t40rFDOcyjmO9LXis//4CZ44/Ma4Jj0LbXvHEfx86yO459U/4+YHvoLbH/sOXmnahWA8XJD3KK7IeGjfS/j26/fCk0PQhDGGKosLy6pm53U9FK7iwX0vIpwYvQoOYwxzSupwUd2ivD5/NiITsKFhGSosrqzbbae/Dy+d3DFJa0bOV3NK6nJe9ri7DbJy/l4oiIxh+HywLxrEcXdbxuUXljbAmKEVUjalJjvq7RUZf76j48iIYzkDy7m9KCGToU1WkK9ojGuwlRKZesmKMRN/LzjnCKkcAyrdIUkIIYQQkk+KApw6lTomptUKsFpFlJVJmD9/5I25Pp+CPXvCkOXM45v790fQ3h4/PQbKWDJss2iRHowBpaXS6Woyw9eltTW3ydEDByJIJFKfnzFg1SpjTo9RbM5uVzVRCxca0rZ1URTgxImxVwMnmQWDStrtEcBg1Z7s10SxGMfBg+lv0K+t1eS9ohBJL5Hg+MtfUoMsjDHU1mqxfr055WdlZRqsXWuGVpu6w73+ehDNzcUT+pgKsRjHkSPpjzm1tdphAcriEAioOH48/frOnKmFw0EVuM9GwZgJOOXpzLrMeIIqNp0Jyypnp/344ZxnnKRucFSiYZRJhkx0khZ2g2XUCYdAPJzTZPDZBMZw+ew1WF+/NOudvpxzHO5txlde+DUO9Jwa83Nlo3KON1r24fPP/gy9IU/WyX6T1oCPrbp2XO9hIZSY7GhwVI54n4ZCMf/+5A/w+KEtiMrn94dWLmw6E/7n8jvwngUboZOyt09yh/348gu/wl8PvIKEWvj2SUAyXLB55oqcqm5wztEV6Me3XvkjjvS15HU9OgP9+O+Xf48dHUeKLhzjifhxz6t/xv+9+SCO9LWMo5HH2MWVBO7f+zyeO7EVSg4THSatAfNLG0ZtUzcee7qOYU8OVWhKTTZsbFg2ajWwfHMZbbiwdlHWQCHnHE8feQveaHCS1oycr6osJTkve9LdMWnhx2J09nmgLxbCCXdHxuO/SWfAbFftuJ5rccWsjNXIOOfY3Xks5ThLsQFSTEKcw52n0IOFMdizVLMkk8PO8hOMAYAuVcH5+4lCCCGEEFIYqsrR3Jw6ASgIyRYXS5YYYDaLI65vm5piWSu79PbK2L8/guGn+DabiAULDNBqGSoqUse5ZDnZ1ikXu3aFEYulv35YsMAwLUMEy5YZ07Y+Gg+jUcC8efq0j6comQMYZHxEkaVtuzLUtkpRso+0RyIq9uwJpx0zcrmkjEEnkn/PP+9HT0/qscjplLBunTkl1FdTo8HKlamBvFhMxYsv+uHxTM4cWLGKx1Xs359+2zabBaxZY4I2Xz2Y88DvV3DoUCTt+paXazB/fvpj6/mMDk0TcGyUu2iH1Nsrci7hP2RJZSMqM9xtn1AVHOprTvt7Vp0JK6vnQzvGticGjQ4uo3XUZfzRENxh35geFwAqzC7807IrYdVlTz77okF86YVfYmfHEfACTXNzzvF26wF88blf5NRyqt5egTvW3gChCI8cKuc40NOETz/1fbzTdqBgr9m5pMpSgp9d91m8Z8HGrGEFzjna/X2447Hv4JGDr05q6MimN+ODSy7PGtwBAEVV8H9vPIA3WvYVZBs44W7H/275C3pyqJA1mVTOEYxHoEzyJLY3GsQP33x4RIuPTJJVW2pg06cmsycirsj47Y4nkVBGP0kVBRFXzF6LGltZXp9/NI2uGlxYtyhrZYdALIwH9r84SWtF0pntqsHKqrlT9m9pRSO0ORzjJqo2x+2fc46mgc7zOxhzVvQkGIvgaH9LxtdEEkSsrJ47rue6oGZhxp8NRPw45m6j8xpS1GRwtGX5HM6VwBhqRYnCX1OMAXCKIvIVZ27JY7stQgghhBCSpCjJoIuqjrxeFEUGl0vCypVGmExnprw45zh6NJa1AoKqAs884x9RVUYUGZYsMcDlklBdnTp+0d2dQCiUW1j+yJEojh5NbSXOGENNjRabN1tyepxiMmuWDvX1+Tl7XrhQj5oaTdrxxGhUxbZt4bw8D0maNSt926p4nGNgQEYu94DE4xxbt4bg9aaOGYkiww032Efsi6Rw2tvjePZZf0owQhQZ1q0zo6bmzPFLEDK3UWpqimHLliDO42LaAIBolOONN4IZqnwlt22ns3iqsIRCKrZvDyMYTN1xRZHhlluckCQacRpu+kVRi0jTwOgVYxhjMGp0KDXZ0RVw5/y4iytmwZkhqNIX8uD549uwsGxG2udbV78YBkmH+BgGavWSFg7D6MGYQHx8rZQ2zFiKC2oXZp0k5ZzjL3uex0sndxZ8GkTlHM8d24pHD72GDy29HOIowSXGGG5cuAm/2/EkDvQ0FXjNcsc5hy8axD2v3YutbYfOq6kjhatQ+Njv0K2xluIbl30c18xbl1P7pOPudnz1xd/guRPbJtyaaKxWVs/NuQXPjo6jeGjfi4ULk4HjtaY9eP7E1qz7y/lif/dJvHpqN25cuDnrsnW2Cpi1BuS7Cdk7bQdxqK8ZSysaR11ujqsWF9UvHrUdSr4ITMCljaszfn4N99qp3Wj39hZ8nUhm/3vVp6Z6FSZFpcWV03IJVYYnEqAwxjAcybCQNxpEqcme8nORiVhWOWfMjyswNmqgptnThf6Qd8yPS8hkkgG0ywpW5ylFMRSMoSPQ1NGBwcaEvLVtazvfRxMJIYQQQgqkr09GMKjCaj0zRikIQGWlBnPm6KHTnTmfi0Y59uwJ5xRgefPNIPx+BaWlZybzFyzQo6REQmVl6ol/uso1magq8Ne/enDBBak3zzkcIq6+2ornn/enDRkUK6NRwKWXWvHb3/ZP6HEEAbjgAjMqK9PfPHXoUBSdnVQlP18EAdi82ZK2goTPp6CzM7cqSABw8GAUhw9HcdFFqdv1unVmrFxpxKuvUrXwQgsEVLz0kh833GAfcVxkDFiyxIDGRh1OnUruQ5LEcN119pTrXlXl2L07QtWZAHCePO40NcUwb54h5edz5+pwww0O/OIXfVOwdunt2BFCS0scixalru/mzRYsWWLAzp0UMBxCkb0JyBaMAQCdpMl5UgYAzFoDFpXNzNj6Yl/XCRzoOZmxjcfyqjmwG8aWME4GYzL/DuccgdjYWykJjOHDy6/KWCp/+OOfcLfjz7ufgTqOwMN4eKIBPLD3RXQG3FlbxNj1Ftyy5NKiu4vz4f0v4R9H35r00MZUi8sJxOXcT9CAZPuke674V9ywYBN0OVSK6Qr047PP/AT/OPb2lFQPuGHBJohZWo8BQExO4I+7noYvFiro+gTiYTy078WcqiydDzg4Hjv0ek7tpUpMdhg0+W9l1BMYwPPHt2Vt6SQIQjLQlMP2NFE6SYP3LtiUdbloIo6XTu4o+HZLiF7SwZpjxaZgLIJwIvXurfPdKU9nxmC0wBhmOithyaEq4HDlZieqrOlbXHHOccrThf5xVCkkZDIpnKMjTxVjAKBWEunCfIoZGIMtzV2T48EBtFHFGEIIIYSQgggEVPT1jTzXEgRgzhw9amu1IyZ8QyEV77yT2/jTwICMrVtHLltfr0VVlQYVFanzG83NcYxlWP6ZZ/zo6EgNeAgCw9VX23DhhaZp1e5Cp2O48kor7PaJ3URZWirh0kstMBpTr4g453jySW9OFUxIbqqqNLj66tSbGjnn6OuTceJE7mNjzc3JCiPpKmvodAyf+1wFrFa60i00zoHt28M4cSKWMl9htYrYtMkCcXA3ravTYvnydG2UOJ54woto9Pyaa8zk6NEoduwIp1QnG/Kv/1qK2bPzP+czXkeOxPD226G0bdAsFgF33VUGs5n2xSH0SkxAu7836ySKTtSi2lqa82NWmF1YWtGY8U61re2H0O7rQ1/Ym/bnJo0em2Ysz/n5gOytlDg4eoMeRBK5p6ABYHnVXKyqmpd1OVlV8PeDr+Jof+uYHn+itjTvwStNO7PeHS4JIjbNWI5GV80krVl2zd5ufP+NBxFTxhYQORdE5fiY/u4aayl+Otg+KVsoRuUqjvW34ba/fQsvndiRtVVNIZSa7NjYsCynZXd3HsObLfsmJRz16qndONR7quDPM13s7TqBvhwqGjgMloIEY2JKAi+c2IY2X/ZaNCur5uKC2sxtS/Jlc8NyzHBWjroM5xzH3K14s3X/pAUhyfnLqNFBEnK7+z8QD1MwJo2mgU70Bj1pg4CMMZSZnKi3V4zpMZdVzoY+QwBcGfwc9kbojiJS3GQAbYqcU0g2Fw3USmnKGQQGu5C/4ZGWKbiOIIQQQgg5H/h8Cnp7R44NCwLD/PnJYMyQoYn+HTtyu0teVYEnn/SNOMfXaASsWWNETU3qmPLJk2ObK2lujuP++wfShghKSiR8+9s1mDWreCZasxEEhg0bzLjiCivGexrNGHDZZVZcfrk17dhNV1cCTz/tH1MAaTqarECUzSbgq1+tQnl5anUezoEDByI4ciT37VqWgT/+0Z028AUAmzaZcddd5dRSaRIcPRrFG2+kb4N0/fV26HTJ9+C66+xpQ2gdHXE89RTdpDYkEFDx8MMeeL1KyrgPYwwLFujxjW9UpW2zNxUSCY5f/KIPHk/qBsAYcM01dnziE6XQ62nkCaBgzIQkFBkd/tHLJWklDSrMuVeMqbKWYHZJbdqfcc6xp+s4ekMedPgyP++ljatzfj4gWTHGOUorJUVV0e4fe8uLa+euy2lCuDs4gFdP7UZ8kkMeCldx397nIWeJHDPGMMdVi5XV84piwFpRFdy/93l0B3Nvz3UuiSm5V4ypspTgG5d9HNfm2D7pQE8TPvvMj/F26/4pa6expmYBHAZL1olcWVWwo+MIWnMIRuSDyjkeOfjapDzXdBCKR3DKk71qmCSIMGn0BVmHXZ3HsK/7RNZglE7S4ubF74KYx8mes4lMwA0LN2Xdz1TOsavzKI71F761EyFaUQOWY7WkmJwYUxvK80UwHsGx/raMn4kuow11tvIxPebCspnQiukvHAOx8KjPR0ix4AD6FBXRPI3QVkkSxOl0e+g5SM+SrZTyIco5+um2VkIIIYSQgggElLQVY2bO1KVM+L/1VhCRSG7nZZwDO3aE4XafmVhkDFi+3ISysvQVY8YiElHx0EMeHDsWTTvRumiRHt//fg0WLMj/OGJlpaYg1Q3KyjS4886ycQd65s7V44tfrIBen3oerqoczz7rR2vrud9GadMmCz70ISeqqgo3yW6zifjMZ8px0012iGLqtWc8zjMGt0Zz5EgUf/hDalcGxhhMJhH/+q+luOOO0hEtzvJBo2GYN08/4YpF5wrOgb//3YNoNPV4N3u2Do2NOuh0DJdcYkkbZPvrX70Ih+kadrgXXvDjjTfS37gnigzXX2/H3XdXZWwDN9n27g3jvvsG0u6Lyf2/DB/+sOt09aB80euTwdTpVJFm+qxpEZJVBW3e0QMjWlGDcrMzp8cTGMPK6rkwa1P7gAGAJxLAKU8neoIDaPf1ZLxDcXnl7FGDLmez6y0wjDJxq3IV7aMEcdJxGCxYXjUnpzBC00AHdrQfHtPj58vO9iM5Vaqx6IxYXTMf+gJUfhirNl8vXmvafd5O4MXlRE4VY6w6E75z5Sdzbp/UNNCJf3/yB3i1aTeUKaxksbSiEWZd+mPAcIFYGG+17p/U7eDVU7sQlc/9i5FcROU4uoMDOS2bqTLCRIXiETxy6DUksuwPAmO4oHYhZhew6tUsVzVWVM0ByxIfjMoxPHXkzUkPQpLzk1bSQMhxollWFShT0DpvOtjVeTRj2zan0YJ6R+4VYyRBwPyy+oxtNv2xEI71t4xrPQmZbH6uwpunYIyZMTgLGGAl2RnAYM3Te9Ctqoif67e1EkIIIYRMkaFWSsPnRkSRYc4cXUrblhdeSN8aOJOengT27h1ZYWb5cgOs1pFzHKrKxxXY2Lcvgl//ui9tuxJBYLjySht++9t6XHWVFVotG1clEcYASUq2slm61IDvfrcajz8+Czfd5Bj7g+VgzRoTfvzjWtTXa3NeX8aAOXN0+N73qjF/fuq8FOccXV0JPPKIF37/uT9Ws3598jV84olZ+OlPa3HppRaYzQI0GjbuajxDNJrkvvHLX9bhP/6jHA5H6ngM5xxvvBHESy8FxvUcf/hDP7ZsCaadrywv1+DLX67At79djZoazbgn5QUh+beUlEi46SYHHn54Jn74wxrMmDH6vM/5ZNu2EI4cSa2GLUnJQMzcuXrMmqVLuSHb51Pw+OPec74y01hFoxzf+lYX+vvltK+NXi/g1lud+MMf6nHRRSZoteMLfw1t22VlEt73Pge++c2qcT2OqgK/+lUftm8Pp90Xq6u1+OY3q/C1r1WiokIa97FFEACtNrm+H/qQE488Mgvf+U510QSEcpF+VJrkJKHIaPZ2jbqMRhBRbnFCFISMkwpDRCbissY1GStFHOlvgT8agicSwHF3OxSuQmIjP0kYY3AarFhTswDPHn8n69/AwFBjKx114khRVbR6u7M+1nBzS+oww1mVteqFylW83LQToSlqXxCV43jm6NtYXD5z1OUYY1hfvwRWnWnMLaXyiXOOvd0nsK/7xJStw1SLynHEsoQzam1l+J/Lb8d7FmzMGs5SVAV7uk7g00/+H3Z3Hc/nqo6ZRWfEvNJ6aITRD82cc3ijQWxvPzRJa5bUG/Rif/dJrK6ZP6nPW4wSigxPOLeLBb1UuJOCJw+/iS9u7Ma80rqMyzDGMNtVi00zVuBYf3veWxgxMGxsWIZ6e0XWY37TQCdePLEjr89PSCY6UYKQY603WZWnNBRZzLa2HYTCVaQ7kmkECXNK6mDU6HNqRVVhdqHWVp72XeGcwx32UUUpMm14VY4BVUFlHm63EZBsp9SZru4xmRT5bKXUrsigd5IQQgghpDDCYRXd3QmoKk5PsosiUFWlGTEu5fEoeOutsbXp7euTsW1bCJs3W05X1airS5147++X4fON/Ywv2e6iH8uXm/ChDzmg0Yw8/9RoGC64wIRHHpmFxx7z4uGHPTh6NIq+Phl+v4JY7MxkpyAkJ7y1WgaLRYTVKsBqFTFjhg6bNpmxfr0Zc+boTwdsXnppbCGhXIkiw+WXW/HUU434wQ968OqrAbS3JxCPp07MiiJQWiphwwYLvvSlCixZYkgbplFV4NFHvXjhhXO/jRKQDEU5HCIcDiOWLzfiE58oRU9PAm++GcRbb4Wwd28YHo8Cn09BIKAgElERi3GcPd0oSYDRKMBiEeF0Spg1S4f3vMeOd7/bBqdThCCkvticc5w6Fcd//VcHQqHxjYu1tSXwta914uc/r8O8efqU8WG7XcSnP12Ga66x4d57B/Dcc350dyfg8cgIhdQR7X9EMbkfDP0dVquIkhIJS5casHmzBRddZIbDIUIUgaNHY9BoqPLqkGiU449/dGPFCuOI91oQgHe9y4JgUE0bXnj5Zf+YW8MVCmMY9T0VRQZJYmOubDReu3dH8M1vduPuu6tgs6WO/Wg0yePfBReY8Oyzftx7rxtNTXG43clj9vAQZDK0yGAyCbBYktt3ebkGixbpsWGDBZs3m+FwSDh4MIKvfCV7p4J0jhyJ4pvf7MKPflSLhgZtyr5YUiLhS1+qxE03OfDHP7rx8ssB9PYm4PEoCIXUEccUSRq5L9psIkpLJSxbZsS73mXBmjUm2GzJfXHv3ggkafrsixSMmQBZVdDmG71iDGMMdr0ZZo0Bvlho1GUdBguWV87O+POjfa0IxiMAgMN9zQgnorDqTCnLmXUGrKqZh+eOv5O1ED1jQJWldNRlFD72VkoznVWospRkXU7hKl5t2j2mx84nhat4u3U/YnICuiyT13NL6lBtLUFPjlUiCiGhyNjbdSLrtnQuiymJUatNVFpcuPvSj+GaeetzauuyveMIvvjcL7C3CMJG5SYHam1lWcMFANDi6UJHoH8S1uqMcCKKw33NFIxBMtQXU3K7MySX93O8IokYHtj7Av770o+OupxRq8e7Zq7E3w68Anc4v/1CbXoTLqpbDFOGamfDPXzg5ZwqPhGSDyITc97/VFXNe2jsXHHK0wl32I9qa+p5XTJ4VwOz1pBTMKbKWoJyszPj+3K4t2XKwtKEjJWfq/DkqV0OA1CT73q2ZExMjMGcp3O2LlnJ2uqSEEIIIYSMX3d3AtGoCpMpeQ6d7hpzx44wAoGxna/H4xx790bg9SpwuaSMj93dnUAsNr5rgUSC46tf7YDDIeLd77alTCYyxqDXM9xyixPXX2/HiRNRHDsWQ3d3Aj6fgnicQxST1Qr0egEmk4Dycg2qqjSoqNCgrExKaZWTqfPAeG3dGoLJJGDhwmQIQhAYFi0y4Gc/q8P27SFs3x5GU1MMXV0JhMMqBAFwOiU0NuqwYoURmzdbYLFkvv7Zvz+C732vJ2245lzGWDLEJAhATY0W73+/E+97nwPhsIrOzgQ6OhLo6UnA6x0KyHDIMj8dJjAaBTidIioqNKiv12HWLF3W4IjbreDb3+7G7t2RCa37G28E8bWvdeGnP61FWdnIeTbGGEQRaGzU4+tfr8QnP1mKw4ejaG2No68vcXpCXqdj0OkEGAzJv6O8XIPKSg2qqzUwm+l6ORcvvxxAZ2cCNTVnAn2MMcyZo8cll6gp7W7CYRWvvhqEx1OYrgSMJYNRVqsIo1GA0SjAbBbSfC3CbE6+9+XlmWMLq1cb8Z3vVCMcVhEKqSP+e+ZrZcT3k4Gy8R+v77vPjYYGLT75yVLodCNfv6HPB5stWe3luuvsOH48ipMnk8c/ny8ZaBSE5HFdrxfgckkoL5dQUaFBQ4M2ZdueyFwS58Azz/hQWirh+9+vTQnzDO2L8+cbcM891ejqSuDo0ShaWuLo75cRiST3Rb3+zL44tL5VVRpUVmphMk3/ascUjJmAoWCMylUIo/QjdxgsMOuMWcMMF9QuzDixqKgKjvS3nJ502N99EqF4FBatMWVH0QgSFpXNhMNgxUBk9CQwA0O1bfQAi6wq6PDnPgGvESXMdFbDmEPboUAsjEO9p3J+7ELo8Pejw9+Hmc7RS1TpJC2WVc7Grs5jk7RmqSJyHDs6pqbtVLGIy/GME+sWnRH/e+WncO289VmDTipXcaCnCZ964v9wpK+5KAavnUZrzq3X9nQdz/tFTTZROY6T7g5wzgsa9pgOOHhRVJfg4Hju+Dv4xJrrUG0dPeS4acYyzHBU5j0YU20txbr6JVm3ib6QF88ey17JjJB8kVUl5+OkwAQI1GE0rbgiY2/X8bTBGACY7aqFRWdEb8iT9bGqrKWoyPA5x8GxdZIroREyEX41GYzhQI61qTJjAGolujSfKgxAiSBAzNP5bYdKFWMIIYQQQgqpszOBSITDlHrPMIBkEOTtt4PjqoCxZ08EXV0JOJ2Zb7bp7pZHVG8Zq/b2BP7zP9vBOfDud9syhhcMBgGLFxuxeLERQPLvUtXkZHPy3+SPzyYSHA8+OIDt20N46KGZIyr16PUCNmywYN06MyKR5KT0UDUQnY7BbBZHDWpwztHSEscXvtCOlpaxt6o6FzHGYDKJmD1bxOzZZ9pOcc7BOUZsD+kqwmTCOUcopOLuu7tw330DE9qeAUCWgcce80KSgO9/vxZlZVLa9WGMobxcg/JyzYi/g/NkIOh8n3OYqM7OBF56KYAPf3jkTWkNDVpUVmpGvCecJ1vCvflmEIUqXutwiPjZz+qwdKkBkpSs9qLRsNNfSxJGfD/bNrBggQHz5+vBOSDLHIqSPCYlv+ZIJDDs6+T3n3jCh698pWPcf6PbreCb3+yCXi/gYx8rgSSlX0fGGAwGhiVLjFiyJN0xe3zt8cZKloH77huARsPwjW9UoaRESru+gsBQXa1FdbV2xLomf3Zu74s0+jZB/WEvfNEQHAZLxmUcBgssOmPWx7q0cTXEDOWb+8M+HO9vPz15f6SvBT0Bd9rJBcYY5pXWo8FRmT0YwxhqrGWjLtMbHEAwlnti1CjpMMdVm9OOs7f7BGLy1FYPGIj40DTQkTUYAwCrqufh9zufnoS1Si8mx3Gwp2nKnr8YROVE2m2mxGjDf1/6cbxn/gZI4uiHtoQi463W/bjzqR/iaH9roVZ1zJwGK8rMufV73TMFbZ+GwoBROQ5DDsG3c97UZ6kAAE2eTjx3fCv+ecXVo4Y0rToTPrj0MuzsOJK3VWdguHjmCtTaRv8c4ZzjhRPb0ertydMzk4lqGuiEPzp11cckUcQcVy20BWw1FlcTUHPc2iVRzHgOdr5TuYp32g7g6rkXpv15ja0UVdYSnBzoGPVxJEFEo6sm4zmxqnK807p/wutLyGQJcY5+Vc1LYJgh2UqJTA0GoCJPrz8H0C4rFIwhhBBCCCmg9vY4IpHMoRePR8GuXeFxtds4fjyKI0eiWLhQn3GZzs44otHx3zDHOXDiRAz//M/N+OY3q/D+9zsyTl4ON3S3/1Tq6kpg//4I3n47hI9/vAXf/W7N/2fvruPbys78j3/OJZFlGeM4zJNkkskwZJg6U4Ypb/HXLrTddqHtlmHb7Ra32+2WcYtT7hSHmSETmDCDY2axLpzfH7IzmcQgy1eyZZ/365V2El9Lx/LVvVf3fM/zsGZN8JTWLfkwx3BFn0JIKdm7N8uHPnScu+8urH39bHZydZmJchzJzp1pPvvZdn796z7fQhG2LfnVr/ro6nL42Mea2bixatz2KuUKC8wWAwMud9wxwEtfGqOm5tnPuJalYZ3SFU5KePLJJFu3Tq5a0FhMU7B8eYA1a8avNF+o4X3GsvI7Tmich3766dSk97HeXpf3v7+F48dz/N3fNbJwoVnQfaCpOmZns5Lvf7+HtjabD3+4mQsuCI8bnJsO55dyUXffJmkgk6QvHR8zGBMLVhGxRr+Qgnx45qy5yxGjrDfsSPRxuK/txN9tz+WJll1sGKX10qKaJpbVzmNz654xp4QEguZo/ZhjOzLBicygGWBpASETgH3dx6a8dcFgNkVbvKegbdc3rSjxaMY2kEnQkRh/RfZMJaUk6+aw3eeWdouYQd518U28at1V44ZiPOnx4OGtfOiOb7J3GoViBII5VXWEzbGPFcP29bSUeEQj68/EiWdTKhgzjcSzKe47+DQvXXM59eHYqNsJIXjBGRv57P0/oSvZ78tzG5rGTeuuHvdCMJFL88ChzcSzKV+eV5m8/3roZh44tGXKnr8hEuNnr/4k80apQuIH23UKrgamCxWMGY0nJVvb9uN47ogtCjWhsaF5JQ8e3jrm4wQNizWNi0c9XnQmeyd8zakoU0kCHa6LDUz2qkgATbqGAZSmgLEyFg2Y49M5ICslPV6hsUxFURRFURSlGG1t9pjBlMOHcxw8WFzFEc+De+4Z5GUvq2G0oo4dHZOrGDNsYMDlgx88zuOPJ/n7v29k48bIhKp+FGK4KsSOHf60LW5pybFvXxbPgzvvHOTd7z7GJz/ZzOWXVxW9YCA/QZ/i4x9v5a67BktWvWK6GhzMt8gKBEqfEOnvd/jZz3r5wQ962Lo15ftr7bpw111xjh3L8Q//0MjrX193WmslP2SzHlu3pujpUZ+gT/X44ykOHMhx3nnjLB63Jb/9bT+Ooz69FiKZ9Piv/+rg6adTvPvdc7juuupxW5UVw68uEcPVcg4fzvGudzVy0021J1oE+kVKSSrlsWVLisHByjlwq2DMJPWn4/SmB1nG6EGQWLCKiDl2bG1t4xLmRutHvHiQUnJ8sOs5wRiABw5v4W8veMmIjxcyA1y4cA1/3P0QuVHazgBoQtA8zqTU4f42JlIawdJN5kULm+g63NeGnOLbhqlchs5kX0GrPedVNxAyAqSdbJlG91yt8e5p0b5lqkgkKTv7nH1GFxpvPOdG3nXxTeNWZnI9j0ePbecf//RfHDrl/TTVdE2jeZRjwKkcz6UtXnh7Mz/1Z5LEs6mCK9tMZwKBJsRQyligIU68/kIIxHBUUeT//+R/C1tBAoY1xqOX1wOHt7C/p4W6UPWY+1BTVR0vWLWRH23+qy/Pu37uCtY3LRtzGyklB3uP89ixHVN+vFee1TrYzf7eqQnYAcRzqdNCjn7LuU7BHyYs3cDQ1GXxaFrj3bQOdrOopmnEr58/bzWCsa8WQ2aAtXOWjvr1LW37xrxmVZTpqNV1yElJYLIVY4QgKjRqNI1ub/Ze60+VfDDJn6VRA55HfBZ/XlMURVEURSmH9naHZHLk6o1SSg4ezHLoUPH37++8M04uJ0esduF5ko4Om1zOn3tcyaTHzTf3cu+9cW66qZb/9//qWbEiQDCooWkTr6bheZJcLv9n164MP/pRD/ffH+fw4cm3JvI8yb59WY4fzz+W48B998V585uzvOMdjbzhDXU0NpoYxvjjllLiONDbmw9qfPvbXezbl8WnOeGK8uMf93DoUJY3vrGejRuriMU0TFMbtWVLoYZbo+RykoEBlz/9qZ8f/7iXrVtTxOOl/cyyZ0+Wj360ld/8pp+3vKWOl7+8lqoqbajKx8T26+F9JZfz6O93ueeeOD/6UQ/bt6fp7lbBmFMdPpzl4YcTnH12CF0f/YU+dszm7rvH7jiiPFcmI7n11kG2bElz7bVR/vZvGzjnnDDBYHHv11Pfo/ffH+c73/F33m/btjTve18LN9/cx9vfXs8LX1hDKCQm/V7s7XW5445BfvSjHnbvzlRUSE3NAExSfzpOT2pgzG1igQjVgVEaXpK/EXdW80rmREaeaHY8l6eO7zotjPH4sR0MZJPUBKtG/L6rlp5LyLDGnGSoC1cTGadCxaHe1glNZQYNk4bI6FULTnakv73g1dyl4kqPrmQfWdcmOM5Et6WbzI3WTVmoonVwasIQ04XreSROqjhh6QYvX3sln7ru7eOGYnKOze37n+D9t36NI/3tpR7qhGlCoyFSU9C2Xck+ss7U9FmNZ5Mk7dKV1ysFgaAmVEUsWEVNsGoorBikNhSlMVJDNBChKhAiaoUImUGChnXiT+Ck/w4aAYKmRdAwCRoBAiVsATNRHYk+btn5AOfNX40hRp/YCegmLz/zCv6w60H6M5MrSyqE4NXrrhn3uOlJj0eObmdvz7FJPZ+iTFTazuJ6bkHB14gVImROn7DbdNObGmRv97HRgzELVmNoBrY3+oegWLCKMxoWjfr1J1p2YXuVs7pAUQBaXY+cT59lwppgjgrGTAkBNPsUjOn1POLeLLybryiKoiiKUka2Lfn97/s5fDgLp1Tgd5z815LJ4q+rDx/O8v3vd7Nw4en3CfKVKtK+BjhcF44ft/nqVzv5wQ+62bixihe/OMaaNUGamkzq6nSqqnQCAYFpCqTM/5zDAZjBQZe+PpeBAZfDh7M89FCCRx5JsG9ftuiKIK6bn1C95Zb+E/+WrzDx3NY7UuYr9Hzwg8f57ne7ef3r67jiiirmzTOprzeIRvUTLU9sW5JIePT0OBw/nuPxx5P85Ce97N6dmZWBmGG9vS5/+MMAf/zjAPX1OhdcEOHSS6tYtSrInDkGtbX53384rBEMCixLwzTzbU+EyP8OXBds2yOVkiSTLv39Ll1dDvv2ZXnkkQS33z5Id7dT1tc5mfR4+OH8vvjZz3bwghdUc/nlVSxeHKChwaC6WqOqSscw8j9L/meQJ36OgQGX/n6Hzk6H7dvTPPBAgscfTzIw4Pr2c/T1Ofz1rwNEo6d/Hty+PUMlfjx33XzYau5cA8savTLqrbcOTOo4WYhMRnL//XGOH5+6hXCbNqV83+/b2mx++tNebr65l4suinDjjdWcfXaY+fOtE8frSCT/PtW0fCUyx5HYtiSd9ojHPQYGXHp6HPbuzfDYY0nuuy//OpXiPRqPe9x3X5wHHoizalWQ5z+/mssuq2LhQov6eoPq6ueOd/i9mMt5pFL5sfb1uXR2OmzbluK++xJs2pQkHvcq8titgjGTNJBN0pcaHHPSxdQNGsIxBGLE1fIRK8SZc5aOOrloew6PHt1+2r8PZlM8fXwP1yw/b8TvW9WwiHnVjQx0JUcdf3O0AW2cyaKJlrWvD1dj6eNPGHtS0peeHv0i49n8yvXxJngNTWNOpHbKgjHxbGUFEvzmSUkyl38NNKFxzbLz+NjVb6XKGjsUAzCYTfKLrXdOy1AM5Ks31YeqC9q2P5PEnaIzTsbJkXWm/4r+gGFyVtMK1s5ZwqqGRSypnUtjpJbGSM1QGCaMqY3fu7eS/G7n/bz3steNGbASQrB2zlLOnbeKew5umtTzzYs2cPGidWhi7NYDWdfmdzvu860MoKIUKm1nSNmFrRCLWEGChmoRN5r+TJyDvceB80f8emO4hvmxxtOqG55s7Zwlo7bhyzo5dnYewlXBGKXCtA21UvJDWAjqNB3VTKn8NARzRmgVV4wBzyOhKsYoiqIoiqKU3Kc+Vbr7844D73nP1CzwSiQ87rhjkDvvHKSuTmfRIoumJpPa2nwwwrIEUgpyOY9sNj/J2tvr0NHh0NXl0Nvr+DKZb9uS73ynu+DqBVLC/v1ZPvWpNurqdJYtCzB/vkltrUEwmK9MkM3mK360tdkcOJAte1BjupMSurtdbr11kFtvHcQwoKHBoLEx//uPRnWqqvLhmEBAQ9efO+mezT474d7VlQ8f9fZO/X0WKeHgwSxf+1oX3/52NwsXmsyfb1FfrxOLGQQCAsMQQxPx+Z9jcNCju9umszO/b6fTpfmMtXdvlje96XBJHnsqbdqU4jWvOTTVw2BgwOX97z8+1cMoGdeFRx5J8sgjSSIRjYULLZqbTWpqdGKxfCjQMASu+2yQMZFw6enJh2La2236+/0Leo3H82D37gy7d2f4xje6WLQoP976euM547Xt/Pswm80HL7u6hs8xNplM5R+0VTBmkjJOjo5kH670xlyl3xStQ9c0nBFu+DeEazhr7vJRJ2j70wmeOr7rtH9P21kePrKNq5edO+L3WrrB1cvOZVfX4VHHNa967NYtrudxdIJBgvpwTUHbZews6SmqenGq4WDMeDRNoy5cWDWcUpiqKiHThSc9Erl8P9Sz5i7ncze+k6V18woKN9SEorxuw/U8eXw3xwYmFvYqB01o1IRGrv50qsFMAjlFN9zTdnZa7oeGphM2A5zZtIyXrL6My5eczbzqBqqsEGEzgCa0GRWCGcnxwS7+vPsR3nzu88f8WedFG7hy6Tk8fHTbpEJOFy5Yy/IC3n87Ow7xZMvp5zBFKTUJdCb7Cto2ZAaIWGO3vZzNUnaW/b0tZJzciCFiUzfYMHfFmMGYC+avGfVrxwe7Zn1VPKUytbsOGSkLqkw1nrDQaPSpaokyMYaAep9e+z7PI6EqxiiKoiiKoiiTJCVDk6dpoLIWy/b2uvT2pnjqqakeSWVznHzbsPb2mbN4wrYlBw/mOHhw+s0vKMpkJJPeidBJJchm863x9u0rvu1gpRp7mbdSkKMDHWO2KwKYG60bdVX9glgja+csGfV77z+0mUT29DeT7Tk83baX/kxi1O+9YeWFY1aEWVA9B8HoX+9NDzB4UuuaQkSssVszDcs4uRGDQlMhZWcLGouGGHW1czk4cuZcBBXDkx7JXJo1jYv51kvfz6r6heNWPBpmaDovPGMjH73qzWO2NpsqAgjohbXxSOTSU9aCzHadafO+BdA1jfVNy3nXxTdxyxs+z51v/Qr/tPHVnDtvFXOr6ogGwuiaPuNDMZAPMt687U4Gs6NXCYP8a/bi1ZfSVFVX9HNFzCBXLj2b+nGCgp70+PGW28iOc45UlFJpj/cUtJ1A0BytRx+nAtJstrf7GP2jVPozNZ1z560a8/svWnjmqF872NtKe6J3UuNTlKmQBVoLCNcXIiwEjZo6Bk2FRl3HjwaZUkr6PFdVjFEURVEURVEURVEURZmG1J03H7QOdo1bbaQxUjviBL5AcP78NWOuUr734NMjtmACONzXNlTafmQr6xcyv3rOqF9vjtaPGSzoTPSRdSeW3ix0ct/xXLxpctPQ9dyC2nwIIQgU0CZKKQ1PSuZU1fLv172dM5uWTTjsIITgNWddyz9c+LKC2n2VkxCi4DHZnjvKEaH0XOnhTpP37YLYHD5w+Rv43ss/yKev+1suWbTuRAhm+M9ss7f7KI8d3THudqsaFo45ST2exqpaLl9y9rivcctAJw8f3lb08yjKZHUUGLYQQrCkZi66T600ZqKDva2jhrF1TWdVwyIsfeRilLWhKEtrm0f8mpSSI/0ddKcGfBuropTTEdefwLAhBPWapkq6ToE5mjbGUpHCuUCP5/nWXktRFEVRFEVRFEVRFEXxjwrG+ODYQOf4FWMidSOuQtY1jWtXnD/q9/WkBnm6de+oXz/c18ae7mMjhjqEENSEolwwf/Wo3z8v2jDmxGZ7vJeMPcFgzAgl9kfiysLCKOXgeC4e40/2CwQBY3oFKmaTkBngHy58OTeuvBijyMlLSzf5x0teyes3XF/0Y5SKZRQ2FeK4DlPVgNXzvCmrVjMsoJu8dM3l/OZ1n+Hfrvgb1s9djjnKZOxs05ns444DT5DKjV2yT9d03nLOC4qujnHB/DWc0bBwzG2klNxzYBPHBjuLeg5F8cOhMVr7nGpZ3fxpd16YTo70t9GZ7B/1mnNetIHmaMOI37u2cQnhUSoKZpwce7uPTss2fYpSiEO2PzEIQb5ySWgWBnunWrOu+xKMyUlJxzSqrKgoiqIoiqIoiqIoiqI8SwVjfHCsv5OsM3bFmKZoHdoIpbHrQtWcP2/04MqWtr10p/pH/XrGyfH4sR2knZH7gEUDYS5YsGbEiR5NCOZG68dspdSW6CEzwYkKVxZ2M3Cs5y03IbSCxiNh2lS5mY10odFUVTupEIQQgoZwjA9f+SauXT56KG06m8pYioec0kBbU1Ud77v89fzgFR/mrLnLCRiW75VhPOmRdXIksil6U4N0JHppGejkYG8re7qOsr3jINva99ObGvT1ef3gScld+5/kcH/7uL+n8+ev5rwxgpOj0YTG6zdcP25ljf5MnHsOPk18gu34FMVPOzsPFbztqoaFKhgzhpzrsKVt76hVDOdU1bKoZu6IX1s/dzkhY+RWlPFsih0dB30bp6KU2yGfWikBNGoqGDMVmn0KWOeAdld9VlQURVEURVEURVEURZmO1BJ7H/SkBkhkU0gpR52gbQjXoI2wMv/ihWcSNkeeKJBSsq39wKhl64c9dmwHyVyGsHn6SlxD01nduJiGcIz2U9oJRANhooHwqGOWUuZbKU0wGJMtsMKMrukjviZTwRhqvzIeiSTrqOLYU2Ws39GpIYCxthVCsLCmiU9d93YO9bayt+eYb2OcjPFasg0zNR1m4aRJbTDKx65+K68569pRKw+M5tT9I+1kaRno5Eh/Bx2JHrqSA/SkBohnUyRzabKuje062K5DzrWxPYec42B7+X8LmgE+dOUbuWHlRX7+iL440HOcR45sY3XjojEDf2EzwMvWXMFTx3dNqArQkpq5XLhg7ZjbSCk53NfO48fGb+ukKKV0pL+djJMjNMq11skWxppojNQwmE2WYWSV6enWPXhSoo1waGmI1LCguvG0fxcIzmhYNGq7wEQuze7uo34PVVHK5ojjX4WQBk1TwZgp0ORTK6WclHT61FpLURRFURRFURRFURRF8ZcKxvjAlR6H+9s4o3HRqNtEAyHCZoCBU0IuVy87d9RV94PZJM+0Hxg3mLKj8xBH+9tpCMdGDAOsblzMopqm04IxtcHqMSeKPCnpSPSO2ybqVKlRqtecytSNott4+M0sMKQjpVSl/qchT0r603F+v/MBHj+2nc/e8A7qQtXjhp3WNS3jC89/F+/5039zdKCjTKMdWX7fKuy9ZujGlNVb0oTwvUJLIUJGgP983j/w+rOvH3VydSRSStJOlv50gv29x3nw8BYePfoM+3uOk8xlsD0bx3VxPBdXerjSK6giTm0oOm0robjS40ebb+Vvzr5hzGO8rulctuQsVtQvYG934eGwl629gqpAeMxtPOlx78GnOTag2igpUytlZznc18aaOUvG3dbSDS5csJYDvcdLP7AK9VTLbhzPHbGyTsQMsqJ+PqZuPCfoWR+uZkltM9oI5w4pJUcHOmgd7C7puBWllLo9l4SURH24Ppqj64SEBqhwRTnN9bOVkgrGKIqiKIqiKIqiKIqiTEsqGOOTfT0tY1YOEEIwJ1JHW7znxL/Vhao5u3nViBMFAG3xnoJaALiey+37nuDceWeM+PWFsTmc0bCYJ1t2P6f8fV04OmKVmWEpO0N3amDCbVsKXWkdMQNYPpWtnqyqQChfhWMcUkoSdqYMI1IKZbsuDx3Zyjce+y137n8SgFiwig9f9WZqQ9Exv1cTGtcsO4+PXP1mPnT7t+hNT11rHAkFty2LmMEpCacAmJpR9lYjAd3k7y58Ka8569qCQzFSSvozcR47toO7D2zi9n2Pc6D3+JS2gSqnbe37efjINq5bccGo2wghWNO4hEsWrmN/T0tBVWPqw9Vct+KCcY+XKTvLL5+5a9SWK4pSLrZrs7PrcEHBGIDLl2zg5m13lnZQFaxlsIuWgU5W1C847WtCCFY3LiFiBul3nw2Cz6tuYH5146jnrSeO7VDHCqWi5SQcd11Wj9A2d6LqNI2qkUoyKSWjAXN8uLaVUpKWki5PBWMURVEURVEURVEURVGmo+lRrmMGONTXOu42cyI1z/n7GY2LaIrWjThRIKWkdbC74FXLdx94ctRJBV3TuXjRmZinhFBqglGChjXqYyZyaXpTEw8KdCb6CppgNTSDSCA04ccvhSorfNrrMxJXuvQkB8owImU8Ukq6En3898M3849/+i/+vOcRsq5N1rX56Zbb+dmW23EKuDFt6gavPPNq3nHRy6esCgvkK2wMZMdumzasOhiZsjZkpm4UFCLz0znzVvG281405vFqmJQSKSVPHd/Nu/74Zd7xhy/yjcd+x/6ellkTioF8YOwX2+4atz1XVSDEdSvOp8oauwLMsA1zV7KifsG4waynW/ewu+tIweNVlFLJuQ6bW/cW/P4/b/4Z1ASrSjyqyuV5Hlva9o369VUNC4mc0upublU9c6P1o37PEy27fBufokwFB0lrge0wx2MKwdwyX2fNdlGhEfapImKX56JqiyqKoiiKoiiKoiiKokxPKhjjk309LeNsIWiK1p30N1jftJymqroRt3alx+MtO0nk0gU9//6e4+zpOjrq169ccs5pk8p14WpCY1SMiWdTdKf6C3r+kyWy6dNaRo1ECEFTpA4xpXGEvNpQtKBKFI7n0XFKSyqlvKSUpOwM9x3azKt/8TE+c9+POdj73GBafybBp+79IbfuebSgcEzYCvKeS17FG86+oeyhj2GelAWHrmpC0VErTZVayAwQKCCg4pcqK8T/O+9FLK+fP+6ExXDbpB9s+jNv+NW/c8vOB+hI9M3KSgQSyePHdo45gT3seSsuYnFN07jbWbrJpYvPYl60YcztHM/lp1tuHzeUoyjl4HguOzoOMpAZv5qdEILmaAMXLVxbhpFVJle6PNGyc9Sg0Yr6BdScVK1NE4Iltc3Uh6tH3D7j5NjcurckY1WUcnGkpMXH9jmLjalrmTkb1WoaAZ+uq484qlqMoiiKoiiKoiiKoijKdKWCMT453NeKK71Rvy6AOZFnQzARK8RZc5cTNgMjbu+4LvcffLrg50/kUjx0ZNuoX19S28zy+vnP+bfaUHTU5x9+zJ7UxKuj5Fy74PDIktq5U9YSZpilmzRGagqqGJN1ckWFhRT/JO0M337iFl73y4/z2LEd5Fx7xO3i2RQfvP2bPHzkGTxv9PfmsGggzIevejPXrbgAfQqqsXjSo7vA91tjOEZAL1845WRVVmjMFmx+W143nxevuaygCjlSSn709K187K7vcnSgo+SBmKkKJxXq6EAH9x7cNG5ApToY4VXrrxn38erDMa5bcT76OK0i9nYf47FjO2ZhHEmZro4NdHK4v62gbWuCVVy2eEPZW8ZVCk9KtrcfHLX1X9CwOKtp+Ym/B3STdU1LRz2G7+w8xGA2VZKxKkq52MBxH8Ogi3RdBWPKyM9gzFEVClYURVEURVEURVEURZm2VDDGJ4PZFD3jtB1qiMRO/HdNMMq6pmWjbjuQTbC5gJX+w9J2jk3Hd5MdZaJCCMEVS85+9u9AbTBKwBi5SoqUMt9KKT3xVkoZJ8eR/o6Ctl1c0zzlk8sRK0jjKW2uRnN0oIOcuuE5pfrTcW7b+3hBq/8P97fx6Xt/yP7e4+O20RBCsLhmLh+7+q2sqF/g13AL5noe7fGegtp9WLpJU1VtGUZ1uiorTNgqXzDmpWsuL6itiZSSJ47v4osP/oy+dLzk49KEhllAlamplHNt7jm4ia5k37j71UtWX0YsEBlzm1UNCzmracWY20gpefDwFtoGuyc8XkUplZbBLg72thZ0fDV1g4sXrmNhbE4ZRlaZOpN9tAx0jvr1c+atOvHflmGxZs7SUbfd2r4f2xs54KoolcIF2l0Px6eWjQtVxZiyimnCt2BMi/qcqCiKoiiKoiiKoiiKMm2pYIxPbNfhaH/7mNvMOWkiuzESY+2cJaNu+/CRZwpuowT5thk7Ow9zeJQxCODa5eefWLFr6Sb14eoxqzD0pgYZLCB8cKqUnWFP15GCtj1r7vKCKkGUUk0wyuKauQVt+/TxPSUejeInT0oePfoM77v1fwuqxiKEYEPzSr7+kveO2uasVCSStnhPwe/71Y1LSjugUdSHqwsKqvjB0HReeMbGgrYdzCb54gM/oy3eU+JR5elCG7Pi1nTx6NHtBbVTml89hxtWXTTmNq9Zfw1Bc+xKRV3Jfu45sImknZnQOBWllAYyCR4+so20ky1o+/MXrObihWdOi1aP01FPaoD9vaO3EL1wwbOvXcQMsm7OyEFwT3psOr5HtV1TZoRez2OwgAqFhVisq2BMOdVpGkGfgjGHVSslRVEURVEURVEURVGUaUsFY3xiuw7Hxlg9C9AYrjl/DDmwAAEAAElEQVTx3+vnriA6xur8ew5uQo7RmmkkB3pbONAzcmUMIQTLaptPrIAOGBa1oepRH8uTHi2DXUW1wsg6Nvt7Wwqa6FhWN4+6ULSIZ/FPbSjKktrmgrbd0l54FR9levCk5K4DT/GZ+/6P3nGqOkG+Pc5FC87kk9e8jcZIeauy9GXidCX7C9p2Q/PYlTtKQQCNkRqigXBZnm9l/QKaqxsK2vbRo9vZ3La3xCN6VsAwaSiw0tRUyrkOP3r6VrxxzidhK8DzVlw0apus+nA11624YMzHkFJysPc4jx7bXvR4FaVU7jn4FP3pREFVY4KGxRvOvpFIGatjVZK+dJwDY1TgWVY3j7pw/hpzZf0CYsGRr3d7U4Mc6m3F86nKhqJMpQHPo3+Cn91G06BpRKZ5u8aZpFbTfakYYwNtrgrGKIqiKIqiKIqiKIqiTFfGVA9gprA9d8yy8gD14XwrJU0ILlm4btTt+jMJtrbtm3AopS8d55mOA1y/4gJM/fRfbXWwinVNyzjS307AMKkdI5DiSUnLQGHtkE4lkRzqbaMz2cf86sYxt7V0k/Pmr+Yvex4p6rkmSwDL6+bTEI6Nu23GybGtbX/pB6X4TkrJz7feyeLYXP7hopcTNCzEGDfADV3npnVXcaS/na888ksyo7Qo81tvapCORC/L6uaNu+3ZzSvLMKLnsgyLpbXzMDS9LM+3rG4+VgHtimzXYUvbPjoTfWUYVV7QsGiO1pft+SbjwSNb2d9znDMaF426jSY0NjSvYFXDwhErzFyx5OwT57DReNLj7gObCg53KUo57etuYXvHwYLftxsXr+fa5efzh10PlnhklSfr2hzsOU7azo7YWi9gmKxpXMJDR7Zy3vzVoz7OsYFOOpK9pRyqopTNgPQY8PwJeelCMF/XGXBUNaVyiGkaY9fDK0y355KZpUG/4U9VGlCtaczTdZp1nbmaRq2mE9M0okIQEhqWAAOBJsCR4CDJSsmg5zEoJX2eR6vr0uG6tLgOPZ534r7I7Hx1lYkSQ38MoFHXWawbzNN16jSNOk0jpmmEhMASAlMIdMCREhvISUlcegx6kn7Po9tzaXddWl2XTs8jJyUStS8qynQx/H4PCsFCXWe+bjBf16nXNGo0/US7ROuk844tJWkpGZQefZ5Hp+vS6rkcdRzaXBcHyvI+9ydOrUyEOOn/TfLniAZNp0HXaNQ0GjSdmMifIwJD54mAABMBAlwJ7tB1S2boT0JKBjyPuOfRIz26XI8eL38dY4O6hlEURVGUaUgFY3wy3EpJSjnqhHvYDBA2g9iew6WLzxr1sZ5pP1BUOxAJ3Hfwaf7hwpcR009vdRILVrFh7gr+uudRgoY1ZrUDV3ocGac11Fh2dx3hcF8b86INYwYQdE3jhpUX8dc9j0zJRaKu6Vy/8gL0Aib6t7Xvpz2hJnAqVTyb4vMP/ozGqlped9Z16GLs33mVFeL9l7+elsEubt56B65Pq4DH0pHo5XBfW76FxzgrV5fVzWNxzdxJvU8nKmIGOLNpadmeb1FNE9YIIb9TJXJpdnUeLsvvaNiS2ubnVAGbzgYzSX629XY+cc3b0LXRC8WtaljIefNXs619/3MqOJiazgvOuISgMfa0UTKX4eZtd/o2bkXxkys9frz5Vq5Zfh7GOMd/gIBu8t7LXsdjx3bQoc79p9ndfYT+TGLkYIxucnbzCh46spWLFp454vdLKTnc31a29neKUmr9nkef50+1EA1YZBjsVMGYkgsAtZo27nV3IY47Ls4smfYICkFMCKo1jSW6wQbLYrVhstI0mKPp6OQXA2k8O2k5fAU60istT/rjDf+REhfo8lwOOA7P2DZP57K0uC79nseA52GX/kdVKoBFPuBWr+msMAzWmybnWgGWGwbhoeDLqfvj8J9TnbovSp7dFzNS0uK67LZt9jo2u2ybVs8l7nkkpCQ1S4NxilJOJlCjadRqGmtMk/NMi3WWxQrdICAE2tB7fvi8M957/cQ5B4krIS4l+2ybzXaOp3I5jrrOiXaZfteEGw7aKaWhA1VCENU0qoXGAkNnuWGyyjBYYZgs1HWCQ+cGTYjT9pmTQzSnOjnsMtI5wwNyQKvrcMxx2evY7HFsjjgOfZ5HXEoS6jpGURRFUaaMCsb4xJMeHYk+Mk6OkBk47etCCEzdIBaMEDQCNFePvGJZSsm29v0FtXwZyabje+hJDRALnh6MsXSDVY2LiAUjBAyLunFaKR3tH7sCzlha493s7DzMxQvXoY9xo1EgOG/+apqj9bROweRIdSDCVUvPLWjbJ47tJJFNl3hESikNZBJ8/K7vMb+6kauWnjPmTXAhBGEryKeuezsdiR7u2v8Upf7Ymsil2dt9lJzrEDBGr5QihCAWiHD+gjVlDcZUByJsmFu+Fk7RQBhNjN/xL21nyx5au3Kc/Wc6caXHPQc28dZzX8jSMaoRWbrJdcvP51fb7iaeS53492V18zlzzrJxfxf3Hnq6rPujokzUfYc280z7Ac6Zt2rcbYUQnDlnKW87/8X898O/IG1nyzDCyrG3+xiD2STzOL3dnakbnNm0jOpAmNWNi0f8fld6HOxtpT+dKPVQFaUsBr38quOxFkkUSgMWFhAMViYvKAQ1Q5Mhk9Xmub5Pmk0nJnCGabLGMFlrmqwzLVYaBvU+BItG/O6hx4xqGssMk+uDIVwp6fY8dto5ttk2u22brXaOY66rJhcnwQReGArRrBdfFdST8H/JJNky/SYE0KTpnGdZbDBNzjQt1lsmdZOsbDrWvlgFNOg6Z1v5xQJSSto9l4OOw37HYadtc8CxOeA4dHmqFsRspgPnWxYbTAu9hLcMDjoO92Qys2JyvUHTONu0ONeyONu0ONMyqRPFn3+Gv0s/+V9E/n3erOtcEQziDr3Ht+bywcxnbJstdo6kTyG4zFCAQvFPTAiWGyaLDIMlhs5K3WS5abBMNwiPsUhsosbc607aJ+s0i3UmPJ8QABnpcdTJB373OfmQ5R7b4ZBjk/FtdNNTRAiuDwYnda0xkiezOZ6yy1PlfaYwgOcHQyww/P1dHHNc/pxR82aKolQGdcfNR32ZOAOZxIjBGABD04kGIqxpXDxqK5JkLs3OzkOkneImYOK5FI8e28Gyuvkjfn153XwaIzVY+jitlDzJsXFaQ43Fkx537H+C1294HpERVhMPE0KwuKaJSxat57c77iv6+Yp17fLzmFtVN+52A5kETx3fTabI34syfbTFu/nk3d/nqy/6Z86au2LcD9JNVbV87Oq30p3sZ/MILWb8trX9AMlcesxgDORDIxsXreNPux4i55bnVshZc1cwp4D3i19CRgCtgBsdjueSssv3MdLUDW5ceVHZns8P+3paeOTodpbUNo+5z1+x5GzqwtHnBGPWzlnKktrmMR/fcR1+u/1eXJ9WyytKKQxkEvzymbtZ17RsxJaTpwpbQd567gt49Oh27j24qQwjrBzt8R5aB7s5o2HRaccUgWBhbA4XLFhDLBgZ8ZiTymXY1Xm45IFTRSkXG+gcWk082Q/YAljg801jZWQBIYj5NFHS5rq4M6xihEZ+MvLqYJDrAyFWGAZNuk6VEFMSENeFoEnXadJDXBEIMiglxxyHrXaO2zJpHs1mn9O2QCmMJQRvCldxYWDk+1iFcKTkr5k0x9zSfhbQgNWmyStDYc6zLJYaBjVCK+gzo9+EEDTrBs26wUZLkgG6XZfOoYn0+7MZnsxlSajJ71lFABdaFp+O1bLKMEqyb8qh6kX/2t87o/ctDZin67wyFOaKQJDFhkGjVr73e761pcH8kMF1wSBdrstux+b2TJrb0mn6JlnxxQXSM+y6oZyGq7qEheAiy2JjIMhZpsXcodZ50aFrlem0nC0oNFaZGqtMkxtl/jpmuHXkfdksd2XSHHdnZtDakZLLA0FeFQr7+h6+L5Phjb3d6tpvApYYBu+ORlljWr69P6SUfCURV8EYRVEqhn9xWYXe1CC96dErvQxXjDl//upRgzEdiT62tR+Y1Dj+svvh57TBONnyuvnMjdYTMgPUjFBVZthAJjHmz1KIu/Y/yeG+tnG3qwtV88IzNlITHD2oUwrVgQhvOuf5o/4uhkkp2dV1mCdadqoLrRniyZZdfPyu73Gorw05zgdRTWicN/8MPvO8f2BRTVPJx/bo0e10JvsKGtfGRetYUT9yCM5vmhC8bsP1Zb3p6EqvoElTTYiC2qH55fmrLmZp7eiVV6ajwWySv+55hL50fMztakNRrltxwYm/h4wAFy88c8zzBcCWtn083bpXHSOVac3xXO7c/wRb2/ePe4wdNr+6kS/c+E5W1i8o8egqiys9njy+a8RjtBCCedEGXrT6MsLmyOHopJ1mW8fkrncVZbppcRxsH86EwxVjptON/JkqKAQ1PgRjJHDcdZkpza/qNI2LLYtPx2q4vbGJz8VquSEYZLlhEPWp9dRk6UJQq2msN03+JhzhB3UN3NIwhzdHIqw0DMZuAKr4TQDzS1jpqkZoXB0I8L81dfyuvpG3Rao417So0/QpCcWcSghBSAgWGgbnmhZvjkT4Tl0998+ZyxditTwvEGSxrjP6kjFlJtCBiyyL/6mt44wShWJcKdnu2Ly7v5fHcrkZOYEeFoJzTIvPxGr4U8Mc/jlazQWWRZM+de93SwjmGQbXBIJ8JlbLXxqbeEekipWGwdhL2sY2UMZ24DOBIF8VZpVh8LpwmG/W1vHgnLl8p66Bt0equHgoMBkbClBN/dlhdGIonL3KNLk6EORj1TFua2ziB3X1PD8YZIGuz6jV7Fngd+mU720Hz7YszjHVVV+hBHCRFWCxz58141Ly+3Rq/A0VRVGmCRWM8VFfJj5mSXhD02kIx1gzZwn6CC0ppJS0xrvZ0310UuPY3LaPzlHaitQEq1hRt4A5kdoxV0sfGegoeNJoNBknx8+33jHu4wgheN7KCzm3gNYGfhHA9Ssu4OzmlePe2HM8l0eObFctQmYQieTOA0/yuft/TCI3fppZExpXLT2HD1/1ZmLBSEnH1p+J8+DhreNuJ4RgTeNSLl+8YcTjid9WNSxi46L1JX+ek6XtbEHHIVM3qA6EyzCifJDv9Wc9j2AFfvC679BmDvQeH/c1ffHqy078d3UwwsbF68c8Tjqey4NHtnF8sMu3sSpKqezpPspvtt9Lxims3O5wS6Uv3PiuigvEldqTLbsY7XCyqKaJl6y+jPAIVRSllPSl4+zvaSnxCBWlvFpdF9uHe71iKKxRNQ0me2c6v4IxjpR0um7Fr9yv0zReHgrx+Vgt36tr4E2RKhp1HXN41fU03CeFEGhCEBCCsyyLT1XX8O3aet4TrWadac6oSaXpzu/2CAAhIbgyEOA/amr4Rm09Lw2HqdI09Gm6P0J+n9SH9slGXee1kQjfrqvnm7X1XBlU0ZiZSgcuCwT4bE0tzZpekv1TSsk22+bjA/1syuVm3KIUHTjHtHh/tJrv1dXzxqFzkDFN3u+C/PvbHArBfaA6xrdr63lnVZRFRR7/BlTbtYJYwFrT5C2RCP8Rq+VHdQ18PlbLC0NhGnWdwNBxdzrsJ8UY3q+qNY1rgyG+XlvPN2rreGdVlBXGzAnLP5nNstvxt+J5lRC8IBRC1dosTLUQXGwFiPjYWgzg/myGjhJXDVQURfGTCsb4qD8dpy8TH3XS0dB0ltfNZ06kdsSLNU9KtrTuJZ6dXMKyPx3nqeO7R/yaEIINzSuZX90w5mMc7W/HjyLEf9nzCPt7WsadiK0Px/iXS19DyCi+fO9ENEcbeOPZN1IXrh5328Fsip9vvWPUKjxKZZJS8uvt9/K/j/6GrJMrKIDxqjOv5p0XvaLk++lvd9xb0P4WMEzedv6LqRmjLZofDE3nbzY8b8z2a6XQkxrAKeBGQdCwytLiSRsK8V2+ZANaGcJIfutND/KHXQ+Oe2RfO2cpC6obAWiO1rNuztJRt5VS0pMa4IHDWwoOGijKVHI9j59uuY1dXUcK/h4hBNcsO4//uP7vWFwzt4Sjqyxb2vbheCPXR4hYIeZVN4xazWt7xyHStmpPqcwsra6L49PnhYgmqPP5hqVyuqAQ1PhwTRf3PAYreNW3BTw/GOSrNXV8KlbLjcEgNZpWkRMxmhCsNE3eVRXl6zV1vC9aTUOF/iyVRABzdf+OWQKYq+l8rDrGl2pqeUkwRLSCj4mmEKwyzVEDxUply6/At/hEdQ3LdaNkoZjdjs2HBvp4agaGYqqE4B1VUb5aW8dbI1U0VUBLSX3off2eaDVfra3jpcEQoQmebfpVMGZUGhARgpeFQnytto5v1tbxoeoYLw+HWWiU5n02XVhCcK4V4J+i1Xx9KCBTNwOuZXLAr1KpSS/EPplOvn3dohJWrZtJmnSdSybROnMkaSm5N5PxvRqQoihKKVXuJ8tpaCCbpCvZP+oHFEPTWd24mLrQyGEMV7rceeCpSY8jnk3x0JFtON7ISc3z5p/B/NicMR/jUF+rLx/aD/W18rMtt5Nzxy8sfcXSc/jHS24iaJS2EoOl58ME1624YNzJbSklN2+9g52dh0s6JmVqZJwcX3/sN/xw01/G3UeFEITMAO++5FW88Zwbxm3BNRmbW/fx0JHxq8YAnNm0lHdf8kosfTIFXEcngEsXn8XL1l5R0p95JC0DndgFHDuigTDrm5Zjlnh865uW84HL31D2gJCfbt56Jz2pgVG/LoQgFohwyVB1oGuXn09gnGPynu6jPFRAlSNleqn0myqT0ZMa5NP3/GBCQWTLMHnZ2sv5yas+xoa5K8p+PJyOetOD7Okqrsphoec4RakkLa6DXxHRKqHRqI4zJRceWp07WX3SY7ACJ7eCQnChZfGNunq+XlvPlYEAtdOkVdJkCPJBhGWGwTuqotzSMIfXhyM0VnCwohLM82lSqkoIXhwM8auGBt4QjjBXL01LmnIb8DwezalQ8EyjA5cMtU9aWaL2SY6UPJrL8u6+PrbbfjRtnD4s4IpAgB/W1fPeaDVLDAOjwt7vASE4z7T479o6vlRbywrDKLh6RY+qsHCa2FArrX+OVnNr4xz+u6aO5wdDLDNMwhW4QG0yAkKw1jD5t2g1v6xv5HnBINUV9v441QPZDPsc/5qPCiFYbZhcaFmz+h5Xoa4OBGny8XpYArttm6ftmRfYVBRlZptdVxQlJqWkdbBr1NWzhqazvH4BNaGqEb8+mEmyaZRKLxPhSo+dnYfoSvSN+PWV9QtZGGsa8zGO9LUjfTil5VyHP+5+iO0dB8dNBJuazjsuegUvWXNZySacdKHxyjOv4h8vvgm9gAuBo/0d/Hjzbb68Fsr01JuO8+WHf8HdB54qqO1XbSjKB654I1cvO7dkY0rm0vx2+31kClhNLxC85dwXcMPKi0pyE6YhUsN7Lnkly+vml/0m+d7uY2Td8aeYNKHlA3/VYwf+JmNxzVw+fd3fsXrO4oqeLOhODfCHnQ+OuU3YDHD2vJVoQ1Uyxvp5PSn5066HCmpJpkwvs/2s9sDhrfxk821kJ1DKVxMa589fw/df8SHedM6NRK3ytHCbrhzPZXPbvgl/n0TyVMuuEoxIUabWoJT0j7IwYaLCQlWMKYd6TfdlAm7A84h7lXVmbdZ0/iUa5X9r6rghEMSq4BYEoxluabPEMPhkLMbnamq5xLLUTbASEOT3qcmao2m8L1rNf8RqWGaYaELMmImux7NZEmo19YyiA5cHgnwmVsvcErZPejSb5RMDA763IJlqVULwt5EoX6qp5ZJAMN+2b6oHVSQhBNZQqO+rNXW8OBSikJoMvRUYqi2Vek3jlaEwn4rV8N26ev41Ws0yw3y2neNUD3CKDF/LrDZN/qumjg9Ux1hawdVRul2XuzMZXB/Ph2FN45pgULWhHYcJvCgU9vVc5UrJ07kcR3wMOymKopSDuifgs2MDXdijJL51TWdZ7TyqA5ERv76pdQ+D2aQv49jbfYzD/e0jTvRHA2E2zF0+6vdKKTna3+HLOAD2dB/jO0/eMm6bDSEEc6vq+NR1f8sLzrgE3eckuKWbvHr9tXzi2rcRDYw/mZWxs/xw05/Z013camilchwb6OTDd3yLXV1HCirp2Byt5z+u/zvWNS0ryXhc6XHvoafZ3LavoLBOY6SGj1/zVi5eeCZ+flyMWEE+fs1buW7FhVNyo/z4YBctA10FbXv+/NVcufQc38NBAljVsIgv3Pgurl5eujBUueRcm7/sfYS+9OCo2+hDbf+W1c1nzZwlYz5ePJfilnGCNooyHaXsDF9/7Lc8emz7hEr5CiFYO2cp/3H93/PNl76fs5tXYmrluTElEJiaQXUgwsZF67ly6TlTeoPQ9Vw2t+6ZcCnk1sEejg10lmhUijJ1JHDUp5W/ERWMKTkBvrVqGPAk8QpppWQAl1kBvlpbx99Gosyf4e0IhoWExvMCQb5YU8vbI1UVv+J6Opqja0XfYBTASsPgyzV1vDFSRV0FtFGZCCkl92Yzsz6YPpMI4GIrwCerYywv0XHUk5LHczk+MtDPrhkWilmg63y8uob3RKO+VZuaDjQhWG+a/Ht1De+sio4bjpntwRgNqNM0XhsO88O6ev49VsMrQmHmzrBzgB8EUKNpvC4c4X9q69hgmhUZFsoAD+cydPi0mGDYFYEg89V+M6b1psVKw9/jbVJK7sqkmVlnKEVRZgN1t81nR/rbR239EdBN5lc3jlgNRUrJnfufwPXpovjYQAc7Og/ijTBZIYDVjYtH/d54NkX3GK02JsqTHj/fegd/2PXguD+fEIJFsSa++/IP8u6Nr6I5Wj/piX4BNEcbeP/lr+e/X/geFsbmjPuh1ZMe9x58mh9vuY2cq07vs8He7qP881++wr6eYwWFUdY1LedzN7yDlfULSjKe/T0t/GTzbSTtzLjbakLjzDlL+f4rPsyNqy4mZE6uX6gmBOualvH1F7+PN53zfKwpulHhSo8/7i4sdBE0LD569Zs5f/5q354/bAa4YeVF/PiVH+NFqy/1Paw3Vba07uXRoztG3c+FEMyLNvCCVZdQZYXGfKw/7nqQjkRvKYapKCV3sK+VT9z1PQ72tU7o+4arh73izCu57S1f5usveS/XLT9/1Gu8YgkE1YEIy2rnsXHRet563gv55kvfz6Z3/YDb3/rfvOLMK6d0MtOTkl1dRyYc6t7cunfcsLSiVKoDPk1chYSgUdfVh/USEsA8H26gS6DP8xisgIoxdZrGO6uifKuunostC3OWhUOEECzWDT5SHeMrw21PpnpQM4UQhIVGrIh9SgeuCgT5Wm0dVwYClLax9tTo8Dw22+raZ6bQyQcM/6e2juUlap9kS8ltmQzv7e/lYAHtpSvJetPkf2rqeG04THgGnoeEENTrOu+OVvPZmloWjnGt0T1LgzEGsFw3+IeqKm5paOTzsVrOMS1iM6CdY6lZQnCOafKt2npeFAxhTvWAivBULsczOXvCC2zGUiUErwqPvBBdyU8AvyQUIuTz++uAbas2kYqiVKSZE8ueJloGOrFHaaU0XP5uJPFsis2t+3xr2eNJycNHnuH1G55HWAuOMI7RL8y7kv1kHH9Pao7n8fkHfsrS2mYuXLB2zAtdIfITQR+96i1csWQDP9tyB7fve7yoVh2xYIQbVl7Eq9ddy/NWXohZ4AT/8cFuvvjgz2mL90z4OZXKJIHHju7gs/f/hC/d+I/UhavH3E81Ibhiydl88Mo38s9/+R/i2ZTvY/r9zvt5+doruW7F+eN+OBRCsLhmLl9/yXv58eZb+dmW29nX0zLh52yqquMlay7jLee+gA1zV6CXqK1ZoW7b+zj/culrqQmO3ILuZPOrG/mvF7yHT971PR44vHXUY/F4NCE4a+4KXr3+Wl6/4XqaquqKepzpqiPRx30Hn+aqpecQtoIjbjO3qo4bVl5EwBj9Y3Yyl+bPux8ZtX2golSCJ1p28ql7fsDnbngnzdH6CX2vEIJYsIo3nnMjL1lzGU+07OKp47vZ1r6fZ9oPcHSgY9Sw9Eh0odFUVcfCmiaW1MxlZf1CltY1s6x2PivrF5x2XirFTfiJ6k71c7S/g/Vzxz9GD9vWsX9CLawUpZIccfxZ/SiEoFHTCAhBWrXeKAkBzPHhOteTkl7PY7rXgliuG7wjGuUVoTDWNDh/TBUhBDpwXSBIQ43GV+Nx7stmUFezkyOAgIBaXadvAuX0BXBjMMSHqmMs8XkV83Syzc7RN0snwGcanXxlgo9Xx2gq0SS+lJLbM2k+OzjAEZ8q0U0HArjQCvCx6li+2sUMPxdZQvCyUJio0Pj0YP+IVQV7ZulxISAE/zh0TTLaPIkyOiEECw2DD1bHkMCfM5XV2jwhJbdl0lwVDBbUcqwQQgiuDwb5RiI+a99XY5mn65xrBXy/h/T7TFpdQyuKUpFm7ifPKXJ8sLOoCiN7uo/SFu/2dSwPHt5K2s4SNkee+BxNZ7KPtO1/2nNv9zH+874f8+UXvodltfPG/RAUsYLcuPJiLlywlt1dR7h172Pcuf8JDva24noenvSQSKQEIfIrqzWhYeoGS2ubuWb5ebxs7ZWsqJ9PTTBa0MlfSkkil+YTd32Px1t2+PWjKxXC9hx+t+P+Ey29xgtSmbrBTWdexdH+Dj5z349wfC4F2Z9J8O/3fJ+zmpczJ1JbUDimOVrPP218NTetvYo/7nmIW3Y+wN7uY+ScHK6U+fDd8HtGCHShYekmqxsX85I1l3PV0nNYUb+AKit02vNJKelK9rOvp4ULF6wpOGg2GYf6Wrl972O8ev21Bf385zav4tsv+wA3b7uT72/6M+3xHmzPxR3jd6MLDUPTCZoWZ85ZyhvOvpFrlp9Hc7QeSz89GCKlJGlneOzoDtY1LWXuBCfTp5pE8pc9j/COi1/BEnPuiK9rc3UDc6pqR20RI6Vka9t+tnccnObTQIoyvlt2PkCVFebj17y1oGPtSGLBKq5fcQFXLT2HwWyS/nSC3vQgRwc6ONDTQkeij3g2RdJOY7supq4TsULUhaqZW1XHwlgTC2JzqAlWEbGCRKwQUSuEMc1Li3cl+znc38a6pmUFvW4ZO8euzsNFBxcVZbo77DhI8KW0eaOuE0CQnuIzbRB8rSziwLQI++RbKU2+XogDdEzjiUsBnDnU1uHcWVglZjSaEJxtWnyuppYvxQf4TSqlbuxPkoWgdgIVNnXghcEQH66Ozej2B66UbM3l6FcTdRVPAJcEAvx7rIYluu57sEOS319uz2T41OAArdP43DJRJ1pPxWKsMWZ+KGaYNTRZH9Vq+de+PlpPuS/V47lIKWfN6zEsJSU7bZuXhPLnAqU4iw2Dj8diOEjuyGSopLPM7Zk0/+JWs8jHUGyTpnNNIMiv0/4vXK1055gWSw3D1/Zbna7LPRUWylIURRk2ve+2V6CUnaV1sIv51Y0Ff4+Ukq3t++lM9Pk6luODXTzdupfrV1wwoe9rT/SQ9rliDOTbE92x/wk+dud3+dLz38W8Al4jIQR1oWo2LlrPJYvW8clr/h9tiR4O9rbRMtBBPJsi5zoEDJNoIMK8aAPL6+czL1qPEAKBKPgDhpSSvnScLz74c27Z+cCIbaiUmS/n2nz7iT+wIDaH/3fei8ZtS2TpJu+46OW0J3r4v6dvJetze4it7fv5z/t+zCevfRu1oWhB3xM0LJbXz+efN76G91zyKtriPezpOkLrYDeJXApXSoKGRW0oyqJYE8vq5lMbqkIIDQEjvmeklKSdLF977Lc8eHgLt7zh88TKMGEbz6b48ebb2Lj4LBbG5oy7vaZpzKtu4F8vex1vv+AlPHR4K08d383OzkPEs2ls18aV3olAUE2oisU1c1nftJyLF61jUawJfZyVX47n8pPNt/KFB37G91/xYZqq6iruRsbBvlZu2/sY/3Dhy0b8uqHpY7aEsT2H+w5t5thAR4lGqCjlk3Mdfrz5Vjzp8ZGr3syCAo41ozF1g/pwjPpwjGVyHufPXz00pf3sNYWUQ5PmJw4bz20aWUnHk97UIAd6juNJWdBqv5bBTnXcUGa0o66DLaUvFTnm6johIeifwo8kAeBLNXW8ODR2a8VCSeDRXJY39XRPeS96ATT7cC2bk5K2aRr2M4CNVoDP19SyoASTuJVOE4ImTeM/YrU0ajo/SSbpl5U0rTS9BISgXissGKMDN4XD/Fu0dFU3potuz2ObbTNzIg6zkwFsDAT475o65pRgn5Xkzye/TaX4r/gAHTMsSHWBZfGlmloWzcJzkSHEiXPxJwf7OXBSVa2MlCSkJDrLXhMJ/Dad4k2RKpbO4Gph5dCs6Xy4OkbCkzycy1bMwrW4lPwyleR91THfwhphIbghGOKOTJoBNadzQkQILg0EqPHxOCOl5I5Mmq4Zdq5SFGX2UFcfJXCwt40LFqwtePu0nWVn5yGSdsb3sdy1/8kJB2O6kv2kS9j/+JZdDxANhPjkNW+jubph3O2HPzQJBJqusTDWxMJYk+/jyro2//3wL/jBpj+XJBikVI60k+Urj/yKedWNvHj1pWMGBIZbafzzxtdwtL+D2/Y+7ltLNMiHMH71zD0srW3mHRe9YszWNqeOSwCa0FkYm1NQqGQ8f979MN9/6k/kXJu0nSEWLE//1seO7eDXz9zDP15y04gVXE41/LPXBKt40epLeeEZG/GkR8rOknFyOK6DoesEjcCIlXHG4nguv9txP5+9/yd0JfvZ0XmQK5eePWZ7uunq51vv4K3nvoDgOOGvkXQnB7j/0GbfqyQpylRxPJcfb76NeDbFR656C6sbF036pu2z1y/P/u+p/1npXOmxv6eFlJ0hGgiPu/3xwS7a4r1lGJmiTI2slHS5LvN9uMnfqOkEp3iixBKCCyzL1zL3C3SDpYbB3gm0WykFQwgaCpzEH4uDpNOdfjeFDeC6YJAPVcdUKGYMQgiCwDuqolRrGl+NDxJXkylFCQhBbYHvqWsCQf4tGmPuDK4UM6zDddmjWkhWtOH2SR+rjpUkFAP5ScbfDIViOmfYROOZhsnHq2tmZShmmCYElwUCfDBazQcG+ukd+h07Evo9j6gP1yOVptfz+G0qxfuqq6d6KBVNCMFS3eDd0SgH+hzaKuQenQTuzmZ4s1vFHJ+uBYQQrDNN1pgWj+XUvM6wek3jskDA1+PvoJQ8ks1OiyqgiqIoxZh9V15lcKC3ZULbd6cG2NZ+oCRjuf/QZlK5wgM3Uko6E31kfK56cepz/GLbXXzg9m9wsPc4copPosOVYj51zw/4xuO/YzCbnNLxKNNDy0AnH73z22xr21/QPrq4Zi6fv+GdrGpY6PtY+jNxPv/AT/n9zvux3fJPIjiey+37Huejd36H3vQgiVyafT0TO85NRsrO8OWHbubRo9vxiljFKYRA13SigTCNkRqaqxtojNQSDYQnVFEq59j8Zvu9fOyu79KV7AfyLevsCvngeardXUd44PCWCR+DpZTs6T7K4y07SzQyRZkanvS4ZecDvPOPX+LBw1uLao05G+3uOkI8O365Yiklx/o76Ej0lGFUijI1cuBb64NGTZvyYMwa06TJ54nrOk1jnWn5+phFjUNoBHx4fXMS2qdZuwsNuDYY5NOxGpbpxqydiJyIak3jLZEIH6iO4U99pNnHEoK6cY4XArjUCvCR6nylmJnOk5Jdtj3tjhFK4TTylWI+HathueH/8VRKSVZKfpZK8oUZGIpZqht8sDrGenP2tE8ajSkE1wVD/Fu0muDQvznIWd1m7U+ZFMemOCg9EwghuNgK8N7q6opaAX/UcXggm/F1XqhZ17nUClDYktLZ4QIrwEIfK75LKdlr22yxcxVToUhRFOVUM/+T6BSYyISxlJL2eA/bOw6WZCztiR6ebttT8PYZJ0dnsq+oyeeJyLkOv95+L2/69ad59OiOKZt8klKyrX0/7/zjl/jao78lZatEsfKsg72tvOtP/8X+AsJuQghW1C/gay9+L0trm30fS38mwT/9+Sv8YNOfiZcxvJVzbH6/8wHee+v/cmyg88S/P91a+HHFDz3pwaHJ6m1TEg5K2Rl++PRfeO9f//c5bUAePbqdZK4ye6omcxl++cw9E66QJZH8bMsdvrcNU5TpwJUejx3bzqtu/ihffugXHOlvL/k1UaXb1XWEgUxi3BtaWSfHjs5D5KbgGK4o5WJLSYtPE6BhIWjQp/bj+tWBIH7Xc4gKwVmmyVRHY+bq+qQLeEkpyUlJ+zQKSevAlYEAn4/VMlebvavzixESGq8PR/i36hi1Qt0qmygLqBNizPfV2abFx6pjJQkYTEcOcE82g7qSrEwGcEUgwFdq6lik62gl2GfTUvL9ZJzPxwfpmWEBiZjQ+JdoNVcGAr5WnqtkphDcFI7w91VRQkLgAH0z7Pc+Eccdlz+mUziq6sSk6ULw4mCIl4bCFVOgdlBK7s5kfG1jqQvBi0KhgivYzXQ68Mpw2NdjsEO+Ne4xFfpVFKWCVVKQtGIc7G0teFtJPpgxkEmUZCwDmSRPtezm0kVnFXTjIZnL0JMcKMlYRrKpdQ/v+OMX+dvzX8wbzrmRWCBSthskaTvLn3Y/zP8++muebt2Dpy7ElRE8036A/7j3R/zn8/6e+dWNY24rhOCCBWv4tyvewMdPqiril8Fsks/c9yOO9nfw3steR124tCVHs47N9576E//zyC+fE4oB2Na+v6TPPZJDvW28/9av8bFr3sLzV10yZosrP3XEe/nWk7fwzcd/f9qxujcd55mOg1y19JyyjMVPEsnTx/ews/Mw589fXfD3tcd7ufvAUyUcmaJMvcFsks/e/xMeOrKNN559Iy9ZcxmhItqOzQa96UEO9bexunHxmNulh4IxijKT2VLS7vkT/hJCsHAK24yY5FcY+k0TglWGSb2mT2m59zk+BGMgP6GVmiafIwVwsRXgo9U11Jeo3UchpJQkhwJDba5Lu+uSkJLM0J+clAggKAQBIQgKQbXQmKvrJ/6EpmjslhC8JhwhISXfSMRVifgJEEIQ03SCCNIjrCGu0zTeF63mzFlUOSIpJU+odg4VKR8yLG37JFtK/i+Z5OuJOAMz7FgjgDdGIrw4FCpJoKgQUkriUtLquhx1HTpdl7SUJ/7As+ehgBDEhMZcXaNJy5+HIiWaWA8JwRsiEXY7No9nc76GAipNBsl92SwvDoVZ5EMb0mKlpUeX69HrefR5Hj2ey6AnyZK/ZslKiYvEQGAJgSkEMSGo1XTqNY15Q9cu5hSf28JC8OpwmCdzWY5WSGjhyVyOg47DuaZ/x9nlhsEFVoC/ZCpzEaOflhsG632u1JmSktsyI13pKYqiVA4VjCmBjkQvyVyaiDV+EV5PSu4+sKlkY8k4Oba07WMwmyQWrBp3+6SdpjtVvmAMwN7uo3zi7u9z+77H+fBVb+asucsJmcGSfHiSUpJxcuztPsb/PPIrbtv7GH2ZuO/Po8wc7lBrjTmRGj52zVupDkTG3D5gmLx2/bW0x3v43AM/9b2qRleyn68/9lu2tO3jk9e9jXVzlhE0LF9v1Niuw4He4/zPI7/mdzvuZXCEFhnbO/Kr/i0fyzGORyJ5puMA7/zDl/jnS1/DW899IbFgFXoJblhIKcm6Nlvb9vHJu7/PY8d2jNhiTkrJPQc2VWQwBmB/bwsPHt7ChrkrMAv4XUop+dPuh+lNl/c8oShTIefa3HPgKZ46vosfbf4r77roJi5ZtI7qQBijjMe+k3nSI2Pn6EkPsr39ENPlHvqTx3by/JUXj7lNMpfhmRJVSFSU6SIHtDouUkpfrs0W6yYCpuTG4wrDZL6uQwk+k+VbNGlTGoyZq2m+BGOOTKMqWCsMg4/GYqwsUzUOKSUSyEhJSkr2Og6PZjM8kcvR4jpkpSQH5KTEJX/vw4MT1TO04T9CYJAPpVgIQkKwyNC5JBBkoxVgka4T1gRBRFl+rmpN4+8jVXS7Lj9NJamMqaXpoUbTCGmCtPfco1ZYCD4QjXFpIFCSVjQu+f0sBzhS0i892lyXVsely3PJDE2Ep6TElhJjKJAVEoIGTadpaDJ8vmEQOml/NGFS96U25bL0zuJqEJVKAy4LBPhMrIZ5uv+Vt4bDg99PJvh2Is7gdLmg94kArgsGeUukqmyTDhJwh17XNtfloWyGe7MZDjn5c9Hw+cgbPh8Nfd9I5yFz6Dy0xDA437LYaAVYZhi+nofmajofqY5xdybDsikMhEwHT+dyPJHLsqBEVZkg/3u3yZ8n0lJy1HXYZzvsdmz2OjbH3fx5wpYSR4LNc69b5NAfMfRHI1+ZxASMk4JVq0yTSyyLC60ATbpOeGi/KlcYVAjB+VaAFwVDfDeZoBIaQ3d4LndlMmwwLd+OFwJ4XTjCbZn0rL+Ge34wRMTn/W+rnWOHXQl7l6Ioyuhm99VXiWScHC0DXZzRuGjcbRPZNI8c3VbS8WzvOMjR/g7Wzy0gGJNL05XsK+l4RpKyM9x14CkeO7aDF56xkVeuu5pz562iqarel0lvKSVt8R52dB7kz7sf4edb7ySRO32yX1FGknNtvvnELcyLNvCui2/CMsbuVho0A/zrpa/laH8HP91yO7ZPK4eHZV2bew5uYstP9vHq9dfw6vXXcmbTUqJWeFIfuLJOjv09Ldx14Cm+8djvOHpSy6BT9aUHOdLXxsqGhUU/X7G6UwN88u7vc8e+J3jreS/kiiVnMzda79uH6N50nGfa9/PXPY/yf0//ZcRg0DCJ5OEj28g4OYLGVDcFmDjHc/n9jvt5/YbnMSdSO+7+059J8OfdD6tWKMqsIclX37v34NM8dHgr589fzUvXXsH589dwRsNC6sOxkt/o8qSkO9nPsYEO9nYf456DT3HX/qdoT/SW9Hkn4tGjO5BIRmugIKXkcF8b7fGeMo9MUcpLAl1DFUT8uAm5xJi6ijEbLJMan8Ijp2rQNNaZFltte8pWG/rRSgngiDM9romaNI3/iNWwzihPNY6clLS4DttyOe7KZngkm6XL8yb0+zwxWTE8KXzS5PBB1+G+bBaN/O/qykCAawJBVpsmi3Sj5G05wprGB6pjdHset2fSTI/f8vRXo2mnVfsJAG+JRHhpKORbazYJJD2Pw47DcdfliOuw3c6x23FocZyigwYmsEA3WGjorDFMzjBNmnWdBUPVAIKi8GOiBO7KqDZKlWa4fdIXa+pKVikmLiVfS8T5v2Ri2lQc89Nyw+Afq6I0lalymS0lu22bx3JZ/pJJsyWXK/iYPdZ56JDrcG82gwCaNZ2rggGuDYQ4wzRZoOsYk/jZhBAs1Q3eHhn/Pv1Ml0Xy81SSG4Ihoj7uL66UdHgux518xaCdts0ux2a7bfsTWDxln2nFZZdj84d0ChM407R4fjDIeVaAM02TaJla+1jAmyJV/CWTmVbh7dFI4PfpFG+LVNHgU6VMIQTrTZNzTIun7NnbAn6OpnFpIODr5K8rJb9SoXFFUWYAFYwpgYFMgo/e+W0aIjXjbhvPpuhJDZZ0PAd7W/nE3d+jqapu3G17U4OntUwpp0QuzS+fuZu7DjzFOfNWcfHCM7l00XrOmbeqoIo3J5NS0peOs619P48d28HDR7bxTMcBOhP9yGlU8C3nOty89S6ebt077rbbZ/BK64yT42N3fpeqwNiVlpK5DHu7j5ZpVM9yPZcvPvRznuk4SGCcYMyw9nhPKRbZntCbHuRbT9zCnfuf5KKFa7l66XlcvmQDC2uaCg6JDL9PnmjZyd0HnuKhI9vY3nEQZ5wVvN3JAT50x7doHOU4J6XkiZadE/2RCuZ4Lg8c3sKWtn1ctHAtly/ZwBVLzuac5lXjBpdGkrZz7Ow6xJPHdnL/4S1sOr6b44NdBbVY29l5iHf84YujBmMKeW9PpS3t+9nSto/nrbhw/G3b9rKn+0gZRqUU42Dvcd5369cKOkZN9flkMJPko3d9h6oCquttOr4bbxqUmLY9l0eP7eCJll0siDVyZtMyzpq7grPmLuesphUsrW1G8+GGlycl/ek4e3uOsbf7KDs7D7On6yiH+lo53NdG1i1udc5f9jzC8cGuUb+esrNkirxxtLltL+/843+NOVk0kVajp+pM9vHZ+39C/RgtBPf3HC/68RXFT/3SY1BKxq4xWJiFujElFWMsYI1h+r7CcJgQgkusAL9IJacscOBXK6WWaVCqvkoI/qEqyoWW/9U4TiWlZL/j8Mt0kiezOXY6dknbDXlAq+tycyrFn9NpzjBMLg0EeFU4wmLDKElwa1hUCP4lWk2H687qiZWJiGnitGDMeVaAN4arqPLpGmmXY/NINstWO8cu2+aY6/oWLrDJT4Yfch0eyGbRybeAWmwYLNUNVpsmF1sB1pgm1jjvtT7PZZudm0Z3npTxaMBVgSAfjZWufVLK8/h6Is4Pk4kZ2arNBF4fjrDB9Leq8UgkcMixuTmZ5J5sloOOXZIKGRJo9Vx+nkrxp3SaNabJNYEgrw5HmDOJifzZ0lKuEJtzOTbZOa4KBCf1OJ6UHHddttg5nsrl2GPbHHEd2ly3rNebNrDFzrHNzjFP17k4EOC1oQjnWta4547JEkKwwDC4Phjke8nE+N8wDbS6LvdlM7wy7Menp7xqTeO6YJDNdm7WhjjONE2W+xyYP+I6PJVT18SKolQ+Ice4EBdCzLyrdKWiWLpJlRWiNhRldeNizmxayhn1i5gfm0NNMELECmNqOmknSzKXpj+T4FBvGwd6j7On+wg7Og6RyKVJ5NLkipxIUpRKIBBErCCxYBXL6+azoXklaxoXs7S2mdpQlCorjK7pJHNpBrNJ2uLd7O46wpa2fezoPERvapBELj1uIGa6Cugm0UCYuVX1bGhewbqmZSyrm09ztJ7qQISgaSElpO0MKTvLYDbBsYFODvW1cqDnOFvbD9CXzr8GaXt29YEXwPdf8WFee9Z1Y35gyjo5PvfAT/nCAz+bFiEFRZkOTE0nZAaJWEHmRGpZWjePZbXzWFY3n/nVDUQDESJWkLAZJGRYeFLieB62m2MwlyaeTdKTGqA93ktHopfD/W0c6DlOT3qQjJ0l7eTI2Flc9Z5TlIpxpmnyPzV1rDYnHtQ9Va/rcn5HG+W+/Thf1/lyTS2XTnKCYixdrssVne3Ep2BiUAA/q2vg8km2dZFS8vrebh7MTt21owG8Jhzhw9UxqkXpWg25Q5NNv0unuDmVpKPMk0wnM8mHxm4Kh3ltOEKDppWsgownJY/msrynr5eOGdoSJyIEP6lr4MJAYNKPddx1eFtvD9uHSuw3aBo/rmtgvVn8xIwrJYPSY0vO5uepBJtyOQY9SabMkRNBPjRYpWks1HWuDAa5MRhikW6M2C7j/kyGf+2v3P3GAN5VFeX91THfHvOZXI539/eyf5pU2jqZBlweCPDFmlqatdK0T+rzPL6WiPOTVHJGhmIg34Lq+7X1REpYHUNKSVxK/phO8b1kgsOOU/bzUQBYahi8MVLFC4Mh6stUHWc8t2fSvK23Mit0XhsI8p26egITeB29odZIvZ7Hk7ksf06n2WrnSA211ZouR19BPmR5XTDIP1dVM0/XS175brdt8/Luzim5zi7GZVaAH9TVE/bp2CGlZJOd41/7+zg4Dc85pRYA/iVazTuror5VV/ek5AfJBJ8bHCz7NZiiKEoxpJSjHgBVxRhlWsu5Nr1pm970IAd6j/OXPY9M9ZAUZVqSyBMhsOODXTxweMtUD6mssq5NNjVAd2qA7Z0zt7JSKSyuaebSxWeNuY2Uks5kP7fufUyFYhTlJLbnYmeTQ4HDHra275/qISmKMsX6PI9+nyZCA0LQrOscKXNVknm6zhlFVOCbiBpN41zL4v4pCJVUCUGVNvkQiQe0TPHN9vWmyXui0ZKGYhKexx2ZDF+ND7J/GpTlt8m3WvpifJA/Z9K8uyrKNYEgkRK0/tKEYKMV4J+i1fz7QD+zKz4/cTXi2VZKYSH412g164oMxUgp6fA87suk+U06xZO5qV31LYEskPU8ejyPLbbNN+NxzrMCXBkIcqFlsXqoXYYnJVvsnD/tOpSSM8lXivlsTQ1NJQjFAPR4Hl+MD/KrVLIkVU2mg0ZN41+rqgmXcMLflZK9jsNXh47/UzU1mwV2Ow4fHejn7kyG90SjbDAtzGkQjqlUW+wcD2UzXBscv6JsVkr22vm2SA/nsjyUzdA9jY+3kvwx4JepFE/ncvxLtJrrAkHfQiAjWajr3BgK8evU6K3hp5M9js2juWxBv/9CCCFYO9RO6ZDjzLoYR62mcW0w5FsoBqDb83gwm1WhGEVRZgQVjFEURVGUWeyGVRdRH46NewPwmfYD7Ow8VKZRKYqiKEplGvA84tJDSjnpyTVNwDzdKGswRgCrDJO6Et6sB9CBS63AlARjYppG0Icbxf3SIzGFK3HDQvBP0Wrm66W5rSOlpM1z+W4iwW/SKfqm4aTTLtvmEwP9bAqFeU9VlLoSrNoXQvDSUJjHsln+mEn7+tgzTUgIokJDA64JBHlBMDTh34ccWuV/bzbD/yWTPJXLTun7bCw54NFclsdyWRbqOmeZFtcEg1xgBdhpl6ati+KvZ9snlSYUI6WkX3p8aYaHYjTgRcEQaydRHWo8UkqezOX43OAAW6ZJmzJJ/lh1zHV4eyTKK8Lh09rJKYXp8zzuymS4yAqc1npvuNtBcqiK252ZDJtyWQ47TsUFVvc5Dp8c6KelKsrbI1Ula60UEoLLrAB/Sad9azdYSr2ex0PZLBsDAULCn88gYaFxfTDIXzPpGVulazRrTZMVhn+fD4ZbqT6jWosqijJDqGCMoiiKosxSjZEarlt+PmFz7NLpnpT8dMvt2NNglbCiKIqiTGdJKelyXSRMunqFhmChofNoGe9BGsClgYCvKwxHIoALAgEiCUGyzDera4Q/wZhWx8WZovvsOvDGcIRLrcm3vxmJJyUHHIf39/exxc5NWdukQnR5Hj9KJthp5/hMrJblhuF7i4JqIfj7qigHHIcdzkyd2p48TQjm6zorDYO/q6rKtxeZwPd7UnLEdflWIs6f0ykGKmQiSwJHXZdjbpq7sxmiQlTERORspwOXB4J8rqaWOSUI1UkpaXNdvhgf5A/p1IwNxQAsMwxeGY4QKdG1gyMlj+Sy/EtfH52eOy1CMcMk+bDDpwb76fVc3hapKmklkJlqOBD5SifMuaaFEAIpJamh99Ed2Qy/SSVpdV1S06hNUjE6PY8vxweJex7viUZ9C4KcTBOC1abJYt1gVwVct7jAA9kMr3UirDL8q4J4TSDIAl1n3yxqpySAm0IRXytY2cD92Qxd0zAkryiKUgx1paYoiqIos9T6puWcP3/1uB86D/W1ct+hp8s0KkVRFEWpbMdd15cggU6+FHo5hYXgohKFLU4mhKBJ01ld4pZNI6nxqWJMu+diT9H03FmmxWvCEUIlmHxzpWRTLsc/9ffy1DQPxQxzgMdyOd7f38eTuRyez6EEIQTrTZM3R6oI+t6waWZ5USjEB6tjnGMFJjSxZUvJfdks7+nr5WepZMWEYk4mgbSUdHpTW01KGZ8JXBsI8sUShWIAWj2XTw8O8Nt0ipm8xl4DbgiGWF+iajGOlDyYzfLh/j46plko5mRJKflyfJCvJ+L0lrkF5kzR4rr8NZ3GAXpcl/uyGT49OMBrerr4z8EB9joOiQoPxQzLSMkPkwn+L5kkWaKwwRLdYKVZOWvi9zoOj+Wyvr7HQ0LwqlDYx0ec/ubrOhsD/n6Wi3sef0lPXfs6RVEUv6lgjKIoiqLMQpZucNXSc5hTVTfmdlJK/rjrIRI5VTpeURRFUQrR6ro4PkyKalCyNjmjWW2a1JdppXO9prHaLH8wxq9WSu0+BaAmKiQErwyHWeZjifRhUkqetnN8fLCf7fb0X2F8MglssnN8dKCPbbZ9ovWCXzQheHEoxIWW5evjzjSXBoJcHwwVHB+SUpKWHjenknxkoI/Nqky/UmIacHUw3z5pbokqxbS6Dp8ZHOAvmfSMmMQfS72m8TfhSEkqzUkp2Wnb/OfgQFnbShbLBn6QTHBzKklGheOK8vt0iu8nE/xrfx/v7e/jp6kkHTO0SkVCSr6XiPNoLut7oBcgommcY1qUPu7uDwn8NuV/da1rgiEaZlEVp2sDQaI+/7xP2jmOqAriiqLMILPnrKAoiqIoygk1wSg3rbt63BtYHYk+7tz/pGqjpCiKoigFOuZTYEIATZpOoIwVKq4OBMt2kyA8VIUjXOK2Taeq1TRfqn74FYCaqA2myatCYYwSvG5HXIeP9Pex3bYrdjJ3t+PwoYE+9jqO7xNNVULw/uoYNbNogqXUklLynUSCzw4OcKwCJr6VyqaTP899PlbLUl0vSSjmgOPw0f5+/pKe+aEYAbw6FGF+iarb9UnJxwf72eVMVX22iYtLyf8m4tyaTuOqcMyEdXoeXxgc4O5shs4ZGog5WYfn8Z+DA3SU6Px3kRXwJQxeLtvtHI9ns749nhhq8XhtMOjbY05nMaFxVTDoaxjKkZJfpJIVcwxWFEUphPo0ryiKoiiz0NXLzmVpbfOY20gpeer4LnZ2HirTqBRFURSl8h1zHRwfbh8KIajSBLVaeW5oB4XgAqt8MRwhBGeaVtkq1Ayr0TQCk5wkcKWckooxISF4Z1U1oVK0/XAd/n1ggJ2OH3vv1NoxVGGgxXV9rRwjhOAMw+CVoTDlbXI2M/V7Ht9MxPlKfJC4mkBWSswErg8G+VxNLQ0lap90wHH4+EA/d2QzzIaYV7Om86JwqCSTCwnP42vxQTbnKq+KVEJK/nOwX1XAKtJse9X2OQ7fSiSwS3AeXG4YVFVQmNcGfp1OkvPxtagSgisDQWIVFBAq1hrTZLXhb1u7HbbN9lxlVZFUFEUZT+WcGRVFURRF8YWpG/zN2TeMu13aznL/oS10JftLPyhFURRFmSE6Xde3EvpVQqNWK88U/HLDYG4RK+illKSkV1R1jpWGwZwy/XyQnxiNaRr6JG8YJ6VkQJZ/JfOVgQDnW5avN7yllCQ9j/9LJrk/m/HtcaeSBzyQzfCdRNz38FJICF4UCrG4BK2sZovh9kk/TSb4XjLhe9sERTmVBlwTDPKR6tK1T9pn2/z74AAP5PyrdjDdXR4MsEQ3fH89PSm5P5vhd+lUxQaM2j2PbyXidPgc0FRmHgnckU2zzc75vq+EhWBpmduyToYEtuRy7PaxJaYQgnNNi+VG+du3lpMBnGOZNPtYwcuTkgeyGXq9Sj0SK4qijEwFYxRFURRllrlm2Xmc3bxyzG2klLTGu/nj7oeQFb9uWFEURVHKxwZafCqJXiVE2SqqnGWa1BXxXGkpeSybI1vEDeyIEFwYsMpWpSYgBHVi8q/ngOcxUOYS/7Waxk2hCFG/J3SB+7MZbk4mZ9QqbRu4OZXkzkzG15ZKQgjONi2eFwypqjFFcoHfp9J8M5EgqSaMlRIzgGsDQb4Qq2VJidonPWPbfHCgj/tmSLiwEHWaxtWBIFUleD3bPJcfJpN0V3ArHQncl8ny53S67NXllMpz3HX5fTpNKY4g51hWCR61dFpcl/t8rro1T9e5KhigciJCE1etaTwvEPK11Wqb5/JwLjujPh8oiqKACsYoiqIoyqxSE6ziVeuuoS5UPe5NwT/tfoij/e1lGpmiKIqizByHHH+mQao0raiwykQFEKw1rKImuDo9j4ezmaJumgohuCIQLNuNiYAQ1Pjweg5IjwGvvBP655kWF/hcLQag03P530ScvimogFNqWeCriUEO+vR+HGYIwWtD4bK3AZspHs1m+WJ8YEqqLilTRw79KScTuCEY5DM1NdSVqH3SNtvmIwP9PJ7LzarlJEt1g4usQEle07+m0zwxAyrvZJD8NJWgTVWNUcbhAQ9nMxwtQTvL9WZlVUqxgfuyGTp8WmQAoAnBS4JhojP4um25YbDBxxCUlJI9ts22CmxnpyiKMp6ZezZQFEVRFOU0FyxYy3Urzkcf5wPhQDbJTzbfXqZRKYqiKMrMcsSnifiIENSW4SZug66xyiyuHUKX5/J4LkeuyEmf9aZVlp8R/AvGDHoe8TJO6oeE4IZg0PcghpSSHyWTbLdnbjObPbbNL9NJUj5XHlhmGNwYDPn6mDOdlJJW1+HLiUG6KrgShFIcF4ldxnCABlwbDPLh6hqaNX8rxUjy+/PmXI5PDPaz2Z5dE4casDEQoKEE5+52z+WHyQQz5Qix33H4Uzo11cNQKsAhx+HpnP/tlBZXUCulYdtyNrsc/9opASw1DC6ssOo5E/GiYAjLx/PccEBpUIX6FEWZgVQwRlEURVFmiYZwjPdd9jrmRGrH3M71PH6+5Q4O9bWWaWSKoiiKMrP4VaFCB5p0nVKv9Zyr6awxJv4sUkraXZd9js3hIn/miBBsDASK+t6JCiB8qcAz4En6yzix36zrvDAU9n1id6ttc0s6NaOrHNjk2/bs9HmCRQB/E4lQU4JqCTNVSkq+l0iwRa0+npVyEjJlmmAzgesDQb4Yq2VRidonPZrL8W/9fWyahftzQAhe4vM5CcCVkl+kkrT6WCliqkngJ6kknSoMqIzDAe7I+N96q1rTfG/DWWoZJDenkr6+FhrwN+FIyT9TTYV6TeMGn8Pa/Z7Hn9JpXx9TURRlulDBGEVRFEWZBUzN4G8veCmXLTlr3BtYR/vb+e2Oe8k4s+8mn6IoiqL44ajj4PkwASiEYI6uEyjhDW0BrDVNanV9wt/rAi2uS1LKoquO6MClVpmCMT5UjPGkpM9zSZVxBeVLQyHfJzXS0uNP6RRtM2gCcjTtnssvUyn8/EmFECzQDa4KBn181JnLk5JHc1luSaeYufWJlLHYSLJlOG6awI3BEJ+K1VBTgvZJnpQ8ksvykYG+fEUDXx+9Mpxpmiw3/K9C0eK63JvJ+h4MmGpdrstfMulZua8oE7PJzhH3MUQlhMAQlKS6U6k9nM1ywMdWmEII1poWG8yZVzXmqkDQ9+qbd2UydKtAn6IoM1TlnRUVRVEURZkQXWi8bO0V/P2FL0Uw9o1B23W4bd/jbGnbV6bRKYqiKMrM0y8930pPz9F0X0tjn0oHLg0ExrlCGFlWSvY7+Wnu7UW2khDAatMsy037oIDYJJ/HBTo8r2wTXFVC8Pxg2NfHlFJyyHG4PZOZcROQo/lrOsUen1tGRYXgykCw4lZiT4Uc8MNkQlVNmMVsCdkSHzjz7ZNCfLg6xjyfK8VIKfGk5KFsln8fGGCfjxO2lebaQJCJR2nH5knJ47kse5yZF53LAg9mMvTOgiCqMjkDnud7e0sTQX0R4feplpKS36dTvlb7q9c0rgr6f/yaSiEhuCwQIOTj+S4rJX/KzOyKkoqizG4qGKMoiqIoM1jQsHjNWdfxn8/7e+ZEase8OSil5Eh/O998/Hek7GwZR6koiqIoM0tWSlpdfybN5uoawaJiK4UJC8HFRbYyykjJLns4GGPjFHHzWghBs15cK6eJatAm35bK9vF3W4jLAgHm6zr4eMPbBf6aTnO4jD/HVBuUkp+kkkXto6PRhOACK1CSygkzzd2ZNA9l1eeL2UrKfLWYbAmn2UzghmCIL8VqWFCC9kkecGc2w78NVYqZraqF4JJAwPcJhQEpuT2TJlnGamzltM222W7729JPmXkksKXIoPloTCFo0CovCuIB92UyHPYxUGYAlwcCLNRnznXbKsPgbNNC8/Gc92Quy16fA1qKoijTiQrGKIqiKMoMJIBldfN4/+V/wxdufCcLYnPGvTnoSo9vPv479vW0lGeQiqIoijJDZSW+tajJV4zx5aFGtMGyiInibg2kpOTg0Kr5Xs8r+meu13RWm2YJ4z/5a6O5PkyWOkC7W56qFxaw0QpSJcar+TcxKSn5cybt4yNOf5L8jX6/w0ALdZ1zLP8niWeSXtflJ8mkr62slMqTlrJksRgTeH4oxCerY8RK0D7JkZI7Mhk+PtBPyyyv+rHaNGnS/K/G0+W6PJmbua2cOz2XLXZu1lRpU4rjAbtsf1u0aUCoQgvbHXEdHstmfWlPC0PtlAyT9SX+zFEuGrDBtFjsY0A7N1QZrUdV+FMUZQabOfFIRVEURZmBLN2kygqRsjN40kMO3VCUACd9OBRCIBAYus6Kuvm8ev21XLfiAlY3Liagj782WkrJXQee4lfP3FOyn0VRFEVRZoscknafJs9qNY2I0KBE08qXWsWXFD/sOiSGrkfS0mOvY7OwiJuzlhCsNU2qhCBewtXUzT6UkneQtJep0kqzrnOmaaL7PMn7WC7LkVnYBuSY6/JYNsdy3fBtUlcXgucFg/wilSStKgGcRkrJQ7ksO9TK41lNAklZmkk2DbguGOTD0dK0T3KA2zJpPjc4wPFZHooBWG2UpvXhI7ksvTN4IlYCj2SzvCVSRUy131PGcNx1yUjpW2scASVtyVpKCSm5P5vhhlCQWqH7EmYJaRovCIW4PZOm0qN4YSG4Ohj07fcrZf7z6xO5rArxKYoyo6lgjKIoiqJMY2saF/Otl/0b86sbOdbfTstgN4PZBCk7S8bOknVtgoZFNBBmQfUc1sxZQkO4BkPT0YQo6MaglJLdXUf43P0/oTs1UIafSlEURVFmtpyUHHddJEz6Jq4uBPN0nR0laN0QFoILLavoMW46aXV3Skp22DbXBEMTfjwBnG1a1Gs68RKFTgQwz4dgjC2htUyTd8sMkzNMf1tM5aTkV6nUrLzhnRqaYHl+MEi9D/vCsAutAHM1jUNq0vw0CSm5L5Ohr0ShCKUyeHAiROknC7g+GOILNTVUC/8rxdjAH9IpPj04MKNDG4UKC8Ea0yTod0Ue4JZUytfHnI422Tm6PZdYCYJFysyRlpI+zyPk03WKBgQquD7K/dkMBxyH803Nt7ai1waCLDIM9ld4SHy+rnOZVVw73NHssHNsmcHVuxRFUUAFYxRFURRlWhNCYGoGjZEaGiM1nDvf/+dI5NJ85ZFfsun4bv8fXFEURVFmIQfo9DxsKX1ZxbfA0CE7+XGdaqVhMGcSK+xPvnGaAw46TtGrXBcbBgsN3fdWN8ME/lSMGZQeg2WYIDWAs0zT9wm0w47D3llcvWNTLkun51Gn+7PyGPJtXK4KhjiUTPj0iDODBI65Dk/kSnDwUiqKBBI+HzeH2yd9qDpWklBMVkpuSaf4TxWKOaFG01hlmL6/1kddh30lCP9ONxkpeTKbY7nhb+BVmVmyUtLveb6EuSGfJanUijEAcSn5czrNeWbxQf5TBYXgplCYz8cHfXrEqfHCUNjXoKIN/DWdqfhKOoqiKONREWVFURRFmcUcz+VbT/yeXz1zD46nVrkqiqIoil/6PNe3icCFemnWtKw2TeqLDF6kvHzrpJMddx26i6yaYQnBxVZp17T6EYw57uQrAZWaJQQXBfx9PaSUbLdtembxNV+X57HDzj2nJelkCeCaQLCC12OXhpSSJ3I5jqpKOrNevpWSf+85DXheMMRHqmuYr/nfPikjJb9KJfn84AA9KhRzQkxoLC+iXeJ4ns7lyM6STnSP5rJluYZQKlcO6WuQUEMQqOBgDMBf0ilfA4oCuDoYZE4FV28KC8GNgaCvj9ntutyTTfv6mIqiKNNR5R79FUVRFEWZlEQuzbce/z1ffPDnZBy1JkBRFEVR/NTjeQz4NBG4qATBmKAQrDMtqoq8Wb7PcU5rjXHMdWmfxCT4NYEg/jW4eS4TwRxt8o9+qEyr2qNCcI5p+fqYWWCrnfVtv6xEErgzk8Hvqe6lhsESH9szzQQO8Nd02vfXWqk8Ekj41E7LAl4QDPGFmlqaNf8rxWSQ/DSZ4NODA3SqUMxzLDH0osO0o3GlZFMuR26WxEU257JkZvE5WBmfK/H1/SCgZNfW5dLjefw+nfLtVRFCsEg3uNrnYEk5XR4IMN8wfD0H/j6TJq6OT4qizAIqGKMoiqIos1DGzvGtx3/Plx66mXh25vfzVhRFUZRy6/c84j5Nqi3wse3LsDpNY80kWiLscezTJnc6XZc2z0UWeVN1qWGwoEThggZdw/DhRWwpU7WV9ZMILY2mx3XZMYvbKA17Mpf19ca/EIKYJljjc5Cp0vV5HtttFb5XhirGeJN/z5nkW0d8NBajWgjfQzFJz+OnyST/FR8kpSYHn0OQPy/5/Zr3eB6HHGfWBOgGpCxbwFapTB4S2+fDT2XXi8m3+Lknm6HXxwp0USG4NBAkVoHVdCzg8kDQ188J/Z7H3RkVZlYUZXZQwRhFURRFmSWklLieR1u8mw/c/g0+/8DP6Ej0TvWwFEVRFGVG6vU8Bn1aId+k6/hdM6ZB01htFveoUkp22acHY3LAHtvGKXJMlhBcEggU+d1jm6vpCB+mBo455QnGXOjz6yClpMfz2GsX+9uZOQY8j50+B4SiQmOtaVb85JOfnsplfW2fo1QuiTytwthEacANwRAfqY6VpH1S0vP4YTLBV+KDasX8CASwrgThv2OuQ9ssau+XlZK9jjoPK6PzAFsdg06z27bZZOeKDt+fSgjBRZbFkhK0hyu1RYbB2aaF7tN5UErJU7ksh9SxSVGUWUIFYxRFURRlFnA9j5bBLn6y+TZe/tMP8b2n/kgipyrFKIqiKEqp9HsefZ7nyw3cgBA0+1hJRQDnWhYxUdwtgb4xVnhvsW1yRf7MBnCZFfQ9BAQwT9cnfQNESsmRMtw01sD3NkoAh12HXp/CWpXMATbn/K1kogPLDKMiVx6XggTuK0HLKqUyeXJyrZQCwIuDIT5fU0tTCdonxaXkm8k4X4oPzupWc2MxoOgw7Wgk0Oa6dPlYBWK6y0jJXtueJY2jlGKp/eN0XZ7HPZmMr9W85uk61wRL18a1FARwlmmx2jR9e8wMcH82S7dqH6goyixReZFIRVEURZlFso7NQDaBJyVaETcAc67Nlrb9PHhoC/ceeppHjjxD2smWYKSKoiiKopzMA9pdFw8mfcNVA+bqOkd9mjzSgEutYNGTix2eN+oK7+12joyURIoZlxAsMQyadZ1jPk+UNfnQjiohJf1luGncoGn5IJSPk78esF21UQLyr8VOJ1f09fVIhBAs1HVqNZ1+V624TXoeex1HTe4pwORaKQ23T/pAtLok7ZP6PI/vJeJ8J5koutrZbNCo69Ro/q6v9aSk3XUnXU2okjhAq+tiS4mlgpSKMiH3ZTP8nVfFUp/OBUIIXhIM891EomKOQwEhuCoQIOjj8aPNdXgil1XXbIqizBoqGKMoiqIo09j+3hbe/Jv/YFGsidWNi1lS08yS2mbmVNVSF4pSHYhg6SaaJsg6NolcivZ4Lwd7j7Ot/QCb2/bSMthFfzpOxvF3ZayiKIqiKGM75ro4TD4Yo4t8KyC/hIXgAqu4iiRSStpch9ZRgiu9nscex2ZjkRVumnWdMwzT92DMXB8qxrS7Lrky3DZeapiEhR+Nn57lAVttdS0I+Un6465Lr+fR4GMlpoW6Qb2ucWj2FD8YVavrMqCqEylDJJAsYn8QwLXBEB+rjtFQgkoxA57HV+OD/CyVJF0hk6JTZYVhMPl46XPlkBxyZ1+Arttz6fc85vh4/lGU2eC463J3JsPbI1W+PeYSw+DyQJBbM2nfHrOU6jSNq4NB3x7Pk5KtOZs9KjyvKMosooIxiqIoijKN2a5Dy0AnLQOdPHL0med8bbTbUrPtxpKiKIqiTFfHHAdXyklX/tDxt5XS+VaA6iJXfrvAAcehb5TKKRJ4KJtlY6C4m7b1msZa0+TebAY/8wXNPgRj2jwXuwwXWot1nZDPE8A5Kdnpc/ugStbjehx1HV+DMfWaRpOPAbZK1uI6DKqS/MoQSb5d0URowCVWgP+M1ZQkFNPlunwlPsiPUklfH3emWqwbkz6HniojJQfs2Venp9fzVDBGUYoggV+kUrwuHKHKp3OCAbwqHOaeTIZKqJnygmCImiJb4Y7EAX6TTqqKaYqizCp+X9MqiqIoilImcpQ/iqIoiqJMD8dd15dwh0a+jYFfLrECRVexyUk5bkuep3L5NjXF0IVgnWlR7eNNXxOo9eHxOlwXuwxXW/N13dcS6QDtnktSVUQ4IS49unwObgghWG4Yk64QNRO0uu6EgxDKzJWvGDOx/WGDafHhElWK6XBdvpIY5GYViinYAmPy4dJT5WT+Omm2GfA84qqilqIU5ajr8EjOv/bwQgjWGCbrTNO3xyyVAIIbgyFfH/Ow47BJBecVRZllVDBGURRFURRFURRFUUrgmOvgR5MAHXyrRFElBOdYVtE3AzJSjtuS55jrTKoV0gbTpKbIijYjiWkaYU1MenK13XWxSzzZbwHNuuF7ed+jjqsC1CdJeJJu10P6/PtcaZiz/kabKyVtrqta0ygn5KQkN4H9Yamu84lYjHWmieZzKKbbdfnM4AA3J5OoqcDCLfS5YoyUEltKOrzZGIyRDHrq+KgoxchIyS2pFGkfw81zdZ0rg4Fp31rjHMtkuWFMuhLpME9KbkmnSKnrNUVRZpnZ/nldURRFURRFURRFUUoiIfOT736IaYKwDzdCVxkmzbpedEikw3M56IxdcHvQ89g+TnhmLPN0nTNM/25P12oa4UlWjPGkzAdjfBrTaKKaRn0JKiQcdhzU+vRnZZB0ea7vr8lSw0AfteHp7JCVctRWa8rsFJey4GDePF3nP2K1nGda6D4eByXQ4jh8bKCf36VTKhQzAQGgzsew6rBe6c3KCdmEzFeM8TuYqSizgQS22Dm2jlO9ciIM4MpA0Ne2tX4zgKsDIWo0zberzA7P5d5sRn0+UBRl1pnuQUhFURRFURRFURRFqUgSOOI6rJxkeW4hBBGhUS3EpCeRVhoGDZOY4Hoqlxv3BmpSSnbZNi8IyqICHkIILg8EuS2TKW6Qp6gWGqFJTrBmkPRJr+RVVyJC+FotZ9gx14/aRTNLp+uSkZKIj5Pv83UdTTCr+5vmgAHVJkQ5SaLAoFSDpvFPVVE2BgK+hgOHQzGfiw9wWybt2+POFtVa/hzqd2CzdRa2UQJwgH4vfz0xu2OUM4MFWEJgCUEAQUAILEH+/0/8fejfhv5uDn09wND3nfjv/PvtzApo6zOVWl2Xx3NZzrUsLB+OS0II1poWawxzUhUvS2murnO2ZWL6eBx+KpejxZmeP6+iKEopqWCMoiiKoiiKoiiKopTIoXGqqxQqogmqNY32SVRiCAnBmaZZdBBASslD2ey42znAXsehX0pqi3yuKwJBTPClQkuNNvlgzKAn6S9DFYyI0HwPxkjywRgVVXiuDm8oGOPjY9Zo/gTYKllGlue9olSOeAFBqagQvKMqyivDEV8n/qSUtHoeHxzo4+FsFn/OyLNLTNMITbLq2kiOzeIJ2W7Pw0WV8p9KJmAKgXHS/weFoEHTadA16jWdBk2jeui8HhuqPhgWgogQBIf+aCIfcBIIBPnfqRj+I0Ab+vfhP9pJXxOI524/9HW/WuXMVA5wWybNq8Nh5mrFV8E8WUgIbgqHuSebmZbniTMMk/Wm5dvjJTyPB7NZ+lWQWVGUWUgFYxRFURRFURRFURSlRPwKxlQJjdgkAxO1QuMs0yr6BvKAlDxTYIuk/Y5Nq+tQqxV3E3fO0IrZLT6USq/RtEm3oRr0vLJM9oeHJl/85KjWNiPq9zzfW2MJ8q1gJhNgq3RZFYxRThH3xg6KWcBbI1X8v0iV76GYfY7DJwb6eTA3fqhTGVm10AiWYKK+3ZuO08/l0e+5uOTDGUrpBRE06BqNmk69ptGgacwzdOZpBs26TpOu06jlg8kTuQLzu4qSUrjtts1TuRwvCoZ8e8wrA0EW6wYH3Ol1bLKAa4NBoj7tb1JKjrsuD2czs7nAoaIos5gKxiiKoiiKoiiKoihKiRxxXaQsrqXQycJCEJ3kiu16XeOMSZRn32nbJAqshHHUcWhxXNYaxf3sphBcZAV8CcbENDHpSb249BgcZ3LXD8Ghlch+SklJTt35Pk3ck9g+V3YRQIOugw/7baVykKRnccUc5XSJMVakG8ArQhH+tsr/UMx+x+FTg/08qkIxkxISAv/qFDxrYBYH6AY9iSelqgxSIjqwVDdYY5qsNU2WGsZJlWA0qoWGrl77iiaBX6aSvDAY8q0lWUgIXhIK8d+JuE+P6I+I0Lg2GPQtiCXJt1Garm2jFEVRSk0FYxRFURRFURRFURSlRFpdhywQnOTjVE2ykogAzrcsqibRRunpXJZEgRNZGeApO8s1wWBRK6JN4ALL4kfJ/GMVywDqNH3SNz/yrZRKfwM5JMSkq9ucKiE9cmpN6Gni0itJufw5ml6CR60cngRb7W7KSeJSjngE0oEXBEO8t7qaGp9b9WSBTw3280A2q9rITVJECKwShAj6yxA2na4GPU/tlz4xyO+jMU1jg2VxqRXgQitAo65hkd93DVR1l5locy7H03aO862AL4+nAdcGQ/wilaKtDNf8hboyEKDZx2tLG/h1KqmOQTOcAN587gv4+DX/78S/fe3R3/Dlh38xdYMqAwGsn7uCf7vib1jftJyHj2zj8w/8lCP97VM9tGnn0kVn8eNXfWzM86OUkp9tuYOP3/3dMo6s9FQwRlEURVEURVEURVFKJCMlHa7LYmNyH7+DQhDTBAKKijgI8iXCi50YSEjJTtumsEZKeQ9ls/xzlSyqCoAQgkWGwRLDZLdTfPUNSwjqNW1SEyJyqDVMvMRVMAQQ0/xfxZz0JFlVweM0pasY4+8Ef6XxAFsFsZSTxEcJVG60Any4Okaz7n+YzAReEAyzzbbpmcWVSfwQ0koTjOmbRhPP5ZYaJSymFEYA9ZrGWsPkLMvifMviXMuiVkzuek+pLAkp+VM6zVmm5csxSgjBUsNgYyDAb9MpH0Y4eSbwsnDEt6o4AM/YuYJb4yqVLWyGaI7Wn/h7NBCewtGUR1UgzDsufBmvWHslQghWNSykZaCTzz3wU7wxKhjORgHDZG60Dm2McLonPaqDkTKOqjxUMEZRFEVRFEVRFEVRSiTrUzBGE4JaoaFDUVUuokKwwSy+GUKb63LIndgz77VtujyPSJGVbubpOssNY3LBGAQ1k6i0A+ACXZ5LqafwBPjeRgkgKf0PgMwECenhIH1pdXayybY8q3QeEkftb8pJ4iNUBjnTMPlQdYz5JQjFAOhC8OJQiKOuw3cTCTIqhlC0AKIkEwgDs7hiTEpKVa2hCAJYaRi8JBjmPMtiuWEwV9fRVBhmVnKBJ3NZDjsOKw3Dl2u5qBBcEghwRyZd8kB8IVaZJqsNw7e2a3IoTDTdG35WWSG++dL3jzlhXwzbdfjs/T9mT/dRXx9XmT6qrBBL6+Y953iwrmkZmhDM4suOEfWmBnns2A5qQ1HqQtXUBKOYuoFg5ldZU8EYRVEURVEURVEURSmRrJS+leOu13VMIYqadL7AChAtMiAipeSw63DQmVgwJgc8mM2wxKgq6nljQuNM0+TOTHpClWpOFhDQMMny4w5w3C39yvZSBWMyUk77G+BTwSH/2vgtOsNvJI4nXzFGUZ4VP2WF7hmGwcdjMdaZZklvvEc0jXdVRWlzXX6XTqkgQpECQmD4/HuSjF5JaDZIq4oxBdOBWk3jHNPitZEI55sW1Zqm2iMpAOyxbR7PZVluGPgRs9SE4KpAgB8aBjvsqb2a0YCrAkEadN23ijGHXIfHctO/xaClG7x87RXoPrcnzTg5vvPkH3x9TGV6sV2HgUzyxMIHKSXtiV7kNAi6TTfPdBzgZT/5IJoQaJqGoelUWWHeet4LeN9lr5/R51gVjFEURVEURVEURVGUEslISbtPoYo6TcME0kV878ZAALPI57WBzbkcyQneUJLA/dkMfxOOFLWaVwjBuZZFVNOKboUREIK6yVaMkZLWCVbLKYYAwpMc60jyVVF8f9gZIefz6yKg6ApJM4WkuHZvysx1cgBirqbxoeoYG61AyW+4C6BK0/hwdYxO1+XBXFbtm0WwhPBlwvlkDvlz02yVU8GYgizUda4OBHl+KMQlVsD3gJZS+bLArZk0LwqFqfVp/5irG1wbCLLTntrGkA2axoWWRdCnn8uTkidyOY5McKGDolSS/kyCP+56kHVNy2iO1rOz8zC/euZuXNVG6TSu9Ijnnts2rivZT8tA5xSNqHxUMEZRFEVRFEVRFEVRSiQHdLounpSTLvVeq2n5SYEJphyqhWCtaVLsdH1OSh7LZYv63n2OQ4fn0Vxku4x1pkVsEsEYy4dgjAO0u+W5mebXze+TuZJpvzJ0quRKMOURUhN3ivIciaFzVkQI3huNcXUgWNZVqA2axvurq+kd6Gf7FFcAqEQG+B6McWd5WjOnIoRjqhKCF4VCvDYcYY1hzvrAqTK2J3M5Djo255qWb+eWl4XCfCcRJ+PLoxVniWFw1iTa4J4qLiWPZrMnzsnTmSs9Dva1jdlKyRAazdUNWHp+ittxXTqTfaSd0euM5lybzBhfVyqf47ncsvMBdncfpS4UpWWgk/09LVM9LGWaUcEYRVEURVEURVEURSkRCXR5HikpqZrkzdr6oYoxE7XSMJmv60XfLO72PLbmiruJ2Ot5bMnlaA6Fivr+mBCcb1kTbuM0LCgENT5UjDlepooxpbhJ4yDx1ATciOwSTA6YvhW8V5SZYVB6VAvBP0ereXk4XHRIs1iaEGwwLT5cHeMD/X0cK0NrvJlEF/63rLGZ3bEQR0444zwrhIXgIivAP1ZF2WBZBFDtkpTxpaXk58kk59RYvl2BLTYMrgmG+GummDqdk6cz1EbJp1CYlJIW1+GB7FRGfQo3kEmy8Vt/d8q/CvJnjvz/z4nU8qc3fZFldfMA6Ej28o4/fJFHj24f5fvy0nZxiz2UypG0M2w6vnuqh6FMYyoYoyiKoiiKoiiKoigl1OO5xKWkapKPU6fpRZWRX2UaNE2iR/tjuSzFrq0b9Dy22jmuDwaLGrsQgqsCQX6VSo2/8QgaNQ1zkpMqKSmLrlgzUUYJ5n9UxZjR5UowM1mK36GiVCpPSmwJb41U8bpwpCRVsQqhCcHlgSD/Gq3m4wP9xFUqoSAC0EoQ9nOY3a2E3Fn9059OACsNg9eGI7wuHCGqKsQoE3RfNsMR12GpUWzj2OcygReHQtyTzZCZgvNFWAheEAz5Ggy7N5Olq0yfZ/yQyI0dSgqbQbyT2uNIKUnZ2XG/T1EURV1lKIqiKIqiKIqiKEoJ9XkeCR9uRNYWUTEmJASrDbPo9i5SSh7KFr+yzgV22Ta9k/j5zzMtIkWOf26RLZxO1uq6lKu+QGkmIFUwZjSlaKqiq4oxinKCBN4SifC3VdEpn+wWwItDYd4WqSIwpSOpHPlgjP/cWZ4L8ZjdFXNOJoCrA0G+XFPHWyJVU36cUCpTn+dxeyaD9CnEognBOtNkrTE1dQXOsSyW+PjcNvCHdHGLDBRFUWYaVTFGURRFURRFURRFUUqo2/MYlJOPJlhAraZzeAJtIGJC41wrUPSKw15ZfBulYbscm+OuQ6OmFTWOmKZxvmVx/wQDOgKYN4lKOcMOl6GN0rBSTJRpSBXVGEVppt/UdKeiDNOAl4fK3z5pNAHg7VVR+qTHz5PJkoTjZppSnD/cWV4xZjb/7CerERp/E4nwj1VRqoRQbZOUouWAezMZXhwKMV/3Z8pzoW5weSDINtumfJ8E8ufNm0JhJv8J5lkPZjMcKrIt7WwXNgPUh2uoCoQI6Caa0HA8h5SdpTc1yEAmgevD5/xhAd2kNhQlGogQNCwMTUcIcD2PnGufqIozkEngeJNbulEdiNAQjhGxghi6gZQS23X+P3vvHSZHVp7t36dS554clXOWNmcWNgDLEg0YbIyNcYLPOCc+Yz6cMI4/54QjDmCCgV0ym9llc9Qq5zTSaPJ07q50fn+0pNXuaqZ7uqtnembOfV3a1Uilruqu6jqnzvu8z0PWLjCeT5O184GMVwJBRzRJayRB1AxjaNq59+OSLmUZz2couPMv4srUDFojcVrCcSKGhaEZCCHwfA/HdylcdK7sGtYTTE2nJZwgGYoSMUOY+vnX93E8l5xdIFXKkSpmG/DuFjZKGKNQKBQKhUKhUCgUCkUDGfd9Mr68kIpeK0IIenR9RjYX3brG+jo6DnfZTt2inkHP44DjssO0anr/ISG41grNWBgD0BeAY8ypGQiR6sVrgF27LkTTFKWbDasBRThVdlAoXkIIEWhxr16EELQKwc/Hkwy4HveXinN9SE2NpDGOYzpCCTYXOb2azq8mk7wtHCG2wFxipJS4lOMaS4AtfWwJJSmxkeX/Syghy9vI8v9tyk6PrwuFaVlgn8lssNtxeMG26QvraAHM7wwhuOVcnOtgnQKEmbBSN7jcsiCgOaotJd8qFCgpSd6MiFkRblqxndevvZqrlmxiRWsPbZEkhqaTd4oMZkbZPXSUx0/u5uv7H+XE5Nm69hc1w7xu9eVcv3wbO3rXsLp9KZ3RFqJmucGl5NqkijnOZsc4OTnE3uHjPD94kMdO7GK8kK74+lLKCwKeZCjGG9Zew+vXXc2V/RvoT3aRsCK40idTynNycogXBg/ywJFn+c6hJ8k708+VTN3g1tVXsqN3LQDPDx7k/iPP4kuf/kQnb1p/Pa9fdzWbu1bSm+ggYoawXYdUKcfhsVM8f+YQ3zn0BN879jz+DJ6Fr+jfwO1rrqq43bcPPsGuoSNVv24lLN3khuVbuXnVZWzrWcO6zmV0x9qIWRF0oVFybTJ2nqHsOCcnhzg4epJnzxzk8ZO7GMyMVXz9rmgr1y3fymV9a9nWs4bV7f10x9tJWFEMTafo2qTtHAOTwxweP83Dx1/g/iPPMJAaDuw9LnSUMEahUCgUCoVCoVAoFIoGUpSSEd9DSll3N2z3DBfKrzCtmgsOUkpedGwydcZASeAxu8Q7o1GsGv69AWw2TZJCkJ6hcKQ3gK7RU7PYYdmIPRmoHO2pMBsRXdUAcZNCoQiWXl3nN5MtnJ7w2O8q35ipaJQwxlCqmEVNp6bx+y2t3BYON0SgWivnY3jkK375QEb6jHk+477HmO+T9iUp3ycrfXJSkpM+eSkpSEnBLwtgPFme13kXfn/R/+GSf7ZSN9hmWkoYUwMp6fNgqcgtoTDRgK6rbZbFJtNksDR7wpjrQiG6tWCCOSVwxHXZ6dhKFjMDeuLt/N7tP8Xr115DT7wNTbz8+5gIRUmElrO+czl3rL+Od255HX/0vf/i/iPPzNg9RiDY1ruGX73ph7l55Q66Ym3ol/j+G1aEmBWhP9nJ5X3reevGmzg0doqPfO3PeOzk7or78XyPomPTHknyJ3d8hDeuu5aOaPJlaxMGEDYsumKtXN6/jrdteg1f3fM9PnH/P5Mq5qZ87ZBu8rZNN/ETV74FgC/ueoBnBvbTn+zkk6//EDeu2Ebcirx8X5ZO1ArTl+jghuXbedumm/j7J7/Cvz7zdfJO5WYYAVy3bAu/e/tPVdx2MDvG7qGjgXjVrWlfwi/c8B7uWHct/clOjEu400atMFErTE+8ne29a5HyBk6lhvi/3/0Hvrr34SlfuyUc5z1bb+W9229jXccy2qPJS75+XI8QD0XoT3Ry9dJNvGXjjTx7ej+ffPAzPH5y9yL35KsOJYxRKBQKhUKhUCgUCoWiwZx0PXzqFyjMxAFFALeHIzXvKyUlex2H+oKUyjxSKpKTsqYCiBCClYbBGsPkeaf6oxFAf52OMZLZi1KSlLs6g6bcmd88hadmwmrAxxLE90WhUDSe9YbB77a08LHUJEdUxMSU+LJ+x7tXYqhRadGyQtf53ZZWbgmF0edYFHN+3pX2fTKy7O444nscd11Oei4nXY8znsuQ75P1/VcJZpjm/7VSQl4Q6ChmzrcLBT4cT7A2IGFRSAh+OBrle6UisyGNaRUaN1ohYgF9N3wpeaJU4pg7e8Ke+YxAsLVnNX/z1l/m6iWb0M5dR67vkSrmyNkFfCkJGybtkSSWYRI1w1y3bAuffsdH+d0H/pX/ev47VYtjdKHxzi2v43dv/ylWtPaUn9jOnXtfSkquTcm18aXE1A2iZhjtXOycBpxKDXG8Sqcax/dIhKL83dt+lbduvBFd0/Glz3g+Td4p4vk+ESNEaySOdS4yqivWyo9feSe6rvNb93y66sie1W19XLtsC598w8+wqWsl4txnOFnMUHDK3kUxM0xrJIEuNHRNY0VrLx+/5cfRhMY/PPlVbK+yaDnvFBnNpwjpJpZulKOGaEwsnwBuXnUZf/HmX2JDxzLERfF/Ukpsz6Ho2ri+Vz5XRhj9ohjpyWKO3UNHp91Hworw1o03csPybS977ZLnkCnlKTglfOlj6gat4QQxK4wQgmQoyutWXc6qtj5+8H8+XnE/CiWMUSgUCoVCoVAoFAqFouEMeC4e9T+Ed12ia2gq2jSNLaZZ877Oel5gxcIx3+dF2+a14XBN/75f01ltGDMSxhgIOusUxhSlZNRrRL/8q5FAoQHFEEOApiqQl6QRjjEFXxW0FIogOf+NCvrbqp2L6fuleJKPpyZIqWL0JXEhEMe7izGEEsYsRjo1jf+bbOG1cyiK8aVk3Pc54Docdl1OuC7HPJfTrscZ32OyTpdExdySkpKvFwr8cqL2559Xcr0VYpVhcHgWBJTLDJ0rLSuw+23K93mkVFQxSlWytKWL37n9J7nqIlHM4bEB7tr7MDvPHmYoO47re7SG42zpXsXbNr2Gy/rWYeoGvYl2/t8tP87+kRM8cWpPVfu7fe3V/PEdP0tfouPCn7m+x/NnDvLEqT0cnzjDZDGL7bnErAh9iQ7Wdyxja89qVrX388jxnVVF8wAYms67t95CT7wNITSOjp/mG/sf4+nT+xjOTmB7Lu2RBFt7VvOurbewrWc1Qggs3eQdm17DA0ee4at7Hq7KjWRNx1L+4A0/w4bOFYDkhcHDfG3fI+wbOcFYPoUvJd2xNq5aupEf2n47S5Jd5wQeMf7PNT/Adw89yf6RE9PuQwIPHX2eX/zGX5IMRYlbUeKhCG3hBDev3MFl/eur+lyq5aqlm/jLN/8iG7tWXPgzz/fZP3qCx068yMHRU0wWshQ9m6gZpivWyrqOpWzrXcOGzhU8cXI3R8ZPT7uPM5lR7jvyDDeu3I4uNA6NDfD0wD72DB9jIDXMeCGD4znErAjrO5Zx54YbuGnFNsLn4rZWtPbyaze9jw/f/ScUXdWqMR1KGKNQKBQKhUKhUCgUCkWDOeV55czsOhc6O/XqOyCvtCziNSoipJSc8dzA3FIk8FCpyM2hUE2LvRFNY6tp8s2CoFjl4m6HptUU3XQxI57HbJmPSyDXIMcYZch/aYKOcCifQ1VUUyjqRVIuYO92HL5ZzPOeaIw1uhF4F7AhBG+ORDjjufxJJj0rjgDzDQeJC3WPpxdjELzQaT6xGN+/AfxiIskbwxHMWRTF+LIcUXReIPC9UokDrsOo5zMp/YYIkhVzy9cLeX48FqNtBs0E0xHTNN4ajvAX2UwgrzcVGnC1Zc3IHXQ6pJSc9jwetyvH0ijKwpEPXHEnt66+El3T8KXk8ZO7+Ng9n2bn4CFKr3AwuefQU3zr4OP8v1s+eMGBpS/Ryf+75YO874u/U9FdZW3HUj72uh+jN94OlM/XUHaCv3vyy3x1z/c4nR55lbhBIGgJx+iMtbKytZfD4wNVO0yZusHq9n6klDw1sJff/O4/8vzgwVft457DT/GdQ0/w6Xd8lB29axFC0B5J8taNN3HPoafI2oWK+2qLJGgNx3F9j6/s/h5/+shn2T9y4lVOOt8+9ATPDOzjD9/4f1jR2osQguWtPbx902sqCmMAjk8Ocnxy8GV/FrcifOLWnwhUGNOf6OTXb3of6zqWA+VzlSnl+aen7+Z/XryXE5NnydnFV/27RChKZ7SVVW19nMmMlteCpsGXkq/s/R4bupbzwJFn2Xn2MGcz42Tt/Ku2feDIs3x9/6P81i0f4P2XvfFC5NI1yzazuXsVz505EMA7X7goYYxCoVAoFAqFQqFQKBQN5sQ5x5h6qdYxRgA3WiGsGksvLvC0bQdWMJDAE3aJtJS01BKnBFxrhYhrgmKVjhx9ul63IOSs51GapaKJBLINEFXEhKj5OljIhClb5AdNRhXZFIq68M8V8+4q5PmHbIaMlBxxXf6opY2ugAqGF2MJwQdicYZ8n8/msqgS4sspSYkXcJiSQVmUtFixhKhXJz2vMIH3R2O8NxINXJA6FbaUDHoeuxybbxQKPGqXSPs+PvXHHSmam9Oexz2FIu+JRgMRUxrA68JhvljIc9prnHwyJATvjMQCdVO6q5BX89IqWdexlF+8/gcJGxZSSvaPHOc3v/sPPH16/yW396TP3uHj/MZ3/o4t3atY17kMgCuXbOBtG2/iv1/47pTuKiHd5Ecvu4PL+tZfuEbH8il+8Rt/wTcOPDqlgEIimSxmmSxmOTw2UNP7PJ0e5ae/+sccGjt1yb93fY9dZ4/wqYf+g0+/46O0RRIIIXjNyh0kQtGqhDHnefTELj763b9nKDt+yb8vuTbfOPAYm7pW8huvfT9ho+yW9OYNN/Anj3y2plg5x3Nx/eDcnXSh8ZaNN3D72qvRz7kI5Z0iH7/3n/jXZ7+BP82ze6aUJ1PKc2ziTNX7G0gN8wtf/4uKcVwSyUB6mI/f82luXnkZq9v7EULQGW1he+9aJYypgGoaUigUCoVCoVAoFAqFosGMel4gbiAdmlZVaapVCDaaZs0P/Y6UPBVwh+Go57PPqZwXPhXrTZOeGXR/dusaWp2Ly8O+hzOLwpi0X41B9cyIaQJrERXgqiWuaZgQuANFWsUwKBQ140rJd4sFfm1ygr/IpEnL8j3xnmKRv89myDbo+xXXNH4mFufWcEQtlr8CW4LbgGEwqS3eT7osDlk8A/MVlsUH43Eis3TODzgOf5PJ8EuT4/z8xDjfKBaY8H08lChmMZCXkodKxcDi8YQQrDEMrjSD9M16NRsMk011ROC+krSUfLf4ahcLxaV5/2V3ELUiQFkcctfeh3m2CnHBqdQwn3/xPoALcUC3rLmSZDg65b9Z2tLNG9ZejaWXfSt8KfmXZ74+rSgmCKSU/MszX+PI+PSiGgnsGTrGvuHjF/6sL9FBd6yt6n150udvHv/SlKKY87i+x0PHnmc8n77wZyvb+mgJxareVyNJhKK8a8stRMwQUP4M/3f3Q/z3zu9OK4qph0qimIsZL6S559CTF36OmKELLkSKqVm8M1CFQqFQKBQKhUKhUChmCRcYCCCWKCwE8SoK+asMk35dr7non5I+u+zaRSyXYtz3eNGxa+r+gvJ7vzYUqnr7bq1+x5ghz8OexSpKXvqUAl5kiwlt1jq05xNxoQXuWCCBMSWMUShmjC8lA67LJ9MpPpaa5FG7xMXm/hL4fD7HZ/M5ilLWPI5MxxJd52PJFtYZwRUmFwJFKRsiEG0Vi7csERGLJ+KwRQh+OpZgpW40VArkS8mQ5/HXmTQfmhjj77JpnrZtgp3JKuYDEnjOsdnvOIGNFS1C4+ZQuKpnsFp5WyRCUKOPlJLvlYqc9VVAYDV0x9q4dc2VF+5RBbfEV/Y+XLVI5buHnsQ7N/8XQrChcxm98Y4pt1/fuYzNPasu/HxkbIAvvHhfQ0UxAGezY9x3+Omq9jOcm2AgPXLhZ01odMerF8YcHhvg+yd2Vrft+MDL4oIMTacj2lL1vhpJf7KLa5dtvvDzmfQoX9h1HwWnOfwFJbDz7OELP+tCI2aF624OWuioKCWFoomxWiySKxJoxvSPS57jM3loEq+oJjtzTfumNoxI5Vtr7mye3GBOtSooFAqFQjFLhFpDJFYk0PTpHxCllIztGce3m7uwKXRBuD1MuD2EHi4vNLslj9J4kcJ4EdmI1l5F3Rx1Xa60qhd2XApdlF1jMtNYeQtgvWnQp9f+yP9YqUQh4MlqCXjRsUlJSWuNizW3hcL8ey5b1ZH11hmlJKXkrOdhz+KkvSAlGV8SDjAtJK6ilC5JUhOBFSAuZkQVIRSKGTHp+zxYLPLX2TSHXXfKO25GSv42m6FN03hXJErQoUpCCFbqOn/W2srPT0xwPAAx60IgJ2VD4qXaF7FjTFyIRTMqvzUS5Q3hxhbpClLy/VKRP0mn2e86aqlVwWnP44FSkSssiyB8XoQQ3BoO8y85nf1u8GNDv6ZzUygc2H2hICXfKhRmLQ52vrOpawXdsbYLDSVn0qMvc0upxHBugsHMKEtbugFY1dZHT7ydA6MnX7WtLjRes3IHll5+CpFS8uDR5ziVGq7/jVRg7/BxBjNjVW1bcErkXxGb1BqOV72v7x/fScGxK28IpIpZnIvmXJoQJENTO+7MJjevvOxl5+qFwUO8ePbIHB/Vyxm7yG1HCIGhGQihgVTPpFOhhDEKRRPTtq6Fy35+B1Zy+ilcYazIE7/zFNmB7CwdmeKSCNj2oa0kVyQqbnrwfw9z8POHkJ6aoCoUCoVCMRu0b25jx0e2Y0anfwTyXZ/7f/YhiiPNazush3RW3rGc7iu6iS+LY8VNEODkHLIDWUZeGOXYt07g5lVBp9k4GUAuvYagTdM4Ps1rhYVgs2ERqaMI8f1SqSGFhX2Ow4jn0VpjQWyDadKpaYxU4cpRr2OMTdn9YzZlcgUpyUqfrgBLvhEhCKuusVfRKMeYUa+5hZUKRbPgS8kex+G/8jm+VsiTraKAN+H7/HkmzXLd4LoZOIhVixCCrabFLycS/EE6xbBygCIv/YY4xrQsYmFMTGiLwjGmV9P58Vi8oSKgMc/js/kcn8ll1fdV8TK+Vcjz07E4XXowc+puXefWcIT92Uwgr3cxV1tWXU6fr2Sf67BXicSqZk3HUhIXCTEOjZ6akduQ63ukS7kLPydCMaLmpecoQgg2da288LPjuxwaO0Xeafz60+n0CJmLnFmmw5f+qyJ9dFH9d+ng2KmqI4Fc33vFtSrQZrCvRrL1ImcfX/ocmzjDRCE9zb+YfTzVlDFjlDBGoVAoFAqFQqFQKOYJwhBsfP96lt++DCP88se5UEuIUEuI1rWtRHuivPjp3co5pomQwPEAOgx1oF3TYRpz+LgQXGbV7oUx4XnsdhpjPn/UdTnhuaw1jJoWf+NCcKVl8Z3i9IuHOtCha3UVY7K+z2SDssOnIudLJv1gv7eaEHSd+yzUHeEl2rXgI6YkMKgWJxWKafGlpIDkK/k8/5DNcMbzmMnoOOB5fDI9yZ+2trOxxrFkOkwheHMkypDn8eeZDMVFfufMSdkQ14HF7BiT1BZ+lJIAfiASZWUDvqNQHm9Tvs8fpFN8vVigoJwxFK/ghOfxvVKJd0eDc554VyTKv+WyFAO83mLnomKTAX1PXCl51rY52QBnm4VKV6yViPFSY/prVu7gyf/zz1X/e0PXWdnad+FnXWjEp3A80YRgeWvPhZ8zpTxnMmOzMtNIFXOU3OpcXOplODsxwyiz5ryHr2h76bzansuJybMNj7yCcnRVSDdJhqJs7F7Jpq4VLEl20RFtIRmOETPDRIwQIdOiO1Z9xJWijBLGKBQKhUKhUCgUCsU8oe/aXpa+dgl6aOoOGj2k039jH+N7xzn14OlZPDpFJY67Lp6U6HUsfOqUo5Smo0fT2WzWbhy+y3EYbVBx3wEeLhV5XShc04JEWAiusULcUyxO6+SS0DTiQqurGJOWkolZ7j7OSJ/xBnz2KwxDCWNeQa+uEw64VpfyfdKqY12hmBJbSp60S/xbNsuDpeKMBDEXs9Nx+FQ6xSdbWlkeYJf9ecJC8DPxBIO+x3/nctNIURc+Kd9viOhgaUAuDvORVqE3NFqoGVipG7wxEiZ4X6cyQ+cEcncXgg7+nHsW+KUxa0jgc/ksd4bDRAMS4i3TdW4PhflGsVB54yrp13VusEKB3RMmfZ/vFgs1j6+LDYEgbkXQtZfGpNZIgtZI5USAKV9TCMKGhUAgX3WHErRHkhd+sl2HnB3c9TQdRaeEO0sC/qxduMR7n47mvPF1XHSuXN9jstjYxA4BrGrv57bVV3HH+uu4eeVlRK0Q5StVERRKGKNQKBQKhUIREJqlEemIEOmOEGqxMOMmZsxEtzQ0U0PoGkiJ9CS+J/EdDzfv4hZcnJxLabJEKWVTmijhFtRjrEKheDl6SKdzewdmzKxYANLDOp2XdTL4xFncgnIvaBay0mfS9+mooxikiXKU0nRcZVk1R+dIYK/rNLS4//1SCZfaFiR0IVhvmLRpGmPTHGNSiLqipOCcY8wsixxyDRLjLNUNNJjVWKhmRgBdmkYo4CXGQc8jYMMfhWLBMHIu8uQL+Ryn6owWlMAjpSJ/lUnzB61tRII5xJehAx+JJznrlYuMi/X+mW6QMGaJvnjLEm2aFmBgYvMhgMssk01G5WeWWkj5Pp/OZvj2QhTFALoqfwbGYdflGdvm5nA4kNcLC8HrwxHuKxYDcRMTwHbTYqURzP1QSslh12WnPTuuIAsBQ9PLIpZZUqQJwLxo/HOlj+3NjvzWk/6suJ0ANQhwmvNubukvufBKKSm5jTtXhqbzxnXX8vPXv5sblm972XVyHl9KCk6JrJ2n6NgU3RIRM8Ty1t6GHddCpOo7rtAFRrSy9Z1X8vBKC2Ph1UpW7rDzHV8VrhQKhUKhWIQIQ2CEDKI9Edo3tdGxtYP4khh62CgLYQwNoQs0XQOt3DFwYX1Dln/JcyIZ6Ut8z8d3JNL18R2fwliRzECWzIkMEwcmKYwW8J3y30lVcVEoFiVWi0WsP4bQKi/aCCGI9UQJtYVwC9XlSCsaT0FKhnyvLmFMOUppemHMzaHaF38zvs8+x6FU8ytU5rjrcsRx2GLN3NVGAMsNnRW6wZg/9aJvUtOI1iuMkXLWhTF5KRn2vLqdhV7JCt1QZZaLiAhBhxZ8x/5xz8Vv0oVdhWIuOem6/G56koeKxcDGFxe4u5BniaHzc/EkoYC/z0IIejSNX0skGfE8nnEWZ6ExIyU56SOlDLRwuETXF62TWaeuLegopYgQ3B6OBObScTGelNxdyPO5fK6hc9W5QgcsNWELjEnf555SkWtCoZqbBi5GE4IdpslG0+CFAGJndeBtkQhGgPfWuwt5pg+cVVyMROJL+bIx7vvHd3LfkafrGp9eGDx4SccUCbgXiYMNTXuZ+GLx0pw3Psd7qfZ/3gmoEWhC8LZNN/HHb/xZ+pNdaELgS0mmlGPP8DEeOvo8zw8e5MTEIAXHxpUevu/jI3nz+hv4y7f8YkOOa6FStTAmuTLJVb9xOZGu6TX4x75xnH3/fQDfnt86eqvF4vX/fCvCmOYLKeHUgwPs/Ntds3dgCoVCoVAo5hQrYdKyuoX2LW30XtVDfHn8ZUXqqhYLxfn/iUvOxqSURPuidGxtP/cHUJwokTqSYmzPOJmTGfJDefLDBaS3GJcSFYrFiRE2sBLVP4gbMRMjohZZmomilAx6HpvrOC0a0D6NsKZN07i8BsHJeYY8j/0BLPROhws8UCrWJIyBcpf5GsPgeceecsGyVdQnjJFSkpoDxxiAk55HUUpiQQpjDB0dFnUcyMXEhaBLD75gd9h1WRitYgpFsKR8nyOuG3ghuwT8ezZLh9D5oVgskMLnxQghWG8Y/G5LKz83Mc4xb/E1R0rgtOchCa5sJYQgppUd8MYXWfycSVngvJCFMR2axmtD4YaUOQ+7Dv9fJk1ullwPZhtdCCyVpRQYPvBYqchhN8oW0wrkmlxpGFwXCrPLceqe8600DK63ggscO+v73BNgzNNiwPU9MnYe/6KmhH0jJ/iThz83wyigapGMF9L0JMrrvSHdIm41wvdOEQTjhfSF3xuaTks41pD9LE1287u3/RRLkl0IIXA9jycH9vCHD/0nDx57blqnn4lipiHHtJCpWhjjFl3stE20OzrtduGOMJqu4c9zg8lwWwjE9MUt3/Mpji9EbbJCoVAoFIpXood1eq7qZslNfbSubyPU2jirzVe9roBIR5hIR5ieq7pxsg7ZM7myUGb3OKO7x3CyqtSlUCx0hFZ28qx+e4FYyKvu85CilIzUmesthCAuBDpccjF2q2nWHCEkpWTQ9zje4MKfDzxhl/gZKWvq8A8JwRbT5GsFpiyyJup0jJHAqO/NiZDklOdSkJIgl93aNZ0OXed0nfElC4WkptFdh3PTpZDAUdeZ56thCsX8Y1JK/jGXYZmhc2soHPgzmhCC7abJryWT/HZqktFFJuQAGPBcfAhUzGEi6NX0RSeMSWoaSU2btdiOueBqK0RLA95fSUo+nc1OG6U539GAYOQbivMcdV2etW02GWYgboyGENwSCvGFfK7u+NM3hSOBCqHuLxZIKYfpGTOSnaDo2sSssuvq0pauhu3Ll5KB9DCbulcCEA9F6E10NGx/84fmvG5PpoYu/N7SDZa39iIQgYum3rzxBta0L7kwN9g3cpzf/O4/8szp/RX31SgXm4VM1fNZN+9SSlW2jIx0hKd3WZknhDvCFWXw0pMURpUCU6FQKBSKhYxmCNo3t3PVr1/B9g9vpeeaHsJtoTlbyBKawEpatG1oZeUdK9jxc9u48Q+vZ90PriXSGUxuskKhaE58T87ImdO3PXxn4S4cz0eKUnLWK8cR1IqgbFE/lejjctOqeYHVA5637Vnpwj3pehypI6P7SitEZBrlV4sQdVn4uzBnIpLjblkYE+RZMIBtpnKQOk+HprHsErnt9ZDxfQbPuSooFIrZZcDz+ERqkgOuU9cYOyVCcEc4wkfiCRILWNAwFSdcL3DRX0gIVhnB3ofnAy1CI7nAleu31BHpORVSSh4vlfheaWGHxIQRNQvcFZfGBe4q5MkHODZcbYVYW+f9q1VovC4UJiiZdsr3eaBYpKhmojPm8Php0qXchZ+3964lbDZGbCClZPfQ0Qs/m5rBxq4VyjWmSQWBOwcPXfi9JjTWtC+hM9YS+H5ev/aaC793PJd7Dz/Nc2cOVCXA6Ym3B348C53qhTEFl9JkZXeUcGcEzZj/k7twe+UOA9+TFEYX9mRMoVAoFIrFTLgjzJp3rOaaj11J1+WdGFGjaTq7hBAIXWDGTOJLYqx68wpa1gQ/Oa8XI2qQWBZ/1a9whxLxKBQzpdysUL1jZSllY6eVm1Qz4QLDnkfllpPpiQpB9BJFlfA5J5Va5Q8u8P1ZKjiM+B4vOk7NS7ebTZPOKaJwBNCiadRjTO4xd8KYU57HsO9DgAv4ArjMDM6qfT4jgBW6EXg3+ynPXdBd7ApFs3PC8/hYapIjrhu4OEYAFvAj0Rg/GotXb8G+QDjSADessBCsWYTCmA5No7UO4W6zExOCHVbwQtyClNxXKjCywMfZXl0PxNVE8XKetW1ecOp9AnsJUwjeE63P2/EKy2SlEcwaowR2OTa762g6WMzsPHuYs5mxC3OHtkiCW1df2ZB9edLn0RO7KJ07V0IIbll1BUtbuhuyP0V9fP/EixTd8r1DCMFlfevY1rMm0H0IYEmi88LPtuewd/gYnqw83mlCcMPybYEez2Kg6lmYV/Kw0zayghVXqMVCDwVrRzsXhNsrF2ukLymNKWGMQqFQKBQLkWhvlK0/uYl1716LGTPLQpQmXqDIDeaZODg514fxcjToubqby35xx6t+rbxj+YwiYRQKBdhpm+xAtuIzGYDv+qSPp2ckpFHMDuO+T66KRY7pCE/hGNOn6fTres3jVdr32e3MzoJqTkr2Og7FGj8LC7jSunQnnwm01RlT4EvJ4BwJY3xgd4CL91Be/NlkGoHGYMxXdMrCqiDndZKykKpeS32FQlEfz9s2f5VNNySeR5xzIvtQPM7rw4urs/uk51EMWGxkAssMo2Yx73ylfYELY1bpBnERfFTUac/jiVJpQccVCqBP15vUN2F+4wNfyOfxA7qPCeAmK0RXjd9lE7jcCtER0L3AkZKnbZuzKjK1JkZzkzx49NkLDRthw+KHt7+etkiiIfs7MHqS/SMnLghxVrb18cPbX49Q3/6mYyA1zLOn9184V72Jdn5o++1EjGAbTl45ZlYjigHY2LWCK5dsCPRYFgPV33klFMdLFa24NUMj0jX/Hw6qilJyfRWlpFAoFArFQkNAfFmcK3/1Mnqv6Z0Xgl/pS4afHaY00VwFcM3Q6Lmqh9Y1La/6Fe2OIjT10KdQzATf8Tn71DCF0eK0ndBSSvLDeU49MID0lJVyszHie2TrzH6PCI3oJe6hyw2d/jriYZ6yS7MSowRlIcGLjs2oV3uJ42br0g0tlhB0aPWN32XHGLeu16iHp0rBj+l9uk6v3vzzmkajA9sDtkeXUnLCdZlUwhiFYk5xgG8UCvxtNhO4kOM87ULj/yaT3GCFFk0Jqyglx91gx0QhBH2aTvsCFom8EkHZESTZxA039bLGMAgH/P6klBxxXQ4FfA02GwICj3lUvMTTdok9ATYAdOoat4drc0Lu1HSut0IYAX1XJn2fe4qFBS0cazSffvprDGXHARAI3rjuGn7qqreSsKJVv4au6bSEYpgVnkNPTp7lGwcexT73rKlrGh+65u28d/tthI3qn1FMTUdbMONJc65bpUt5PrvzXvJO+dlcExrv2XYrP33124ia1X//DU1HnyJGUQKDmbELP5u6wYbO5RXPbXesjY/e/H7aI8mqj0NRZkYzz+J4Ec+urDqM9VZ/s2hWwu2VFV9OzsHJLewJmUKhUCgUi43kigTbP7yVljUt88bRxM27nP7+4Fwfxqswwgbtm9rm+jAUigXF2O4xjtx9lFLq0m4S0pdkTmXZ82/7yJzMzvLRKaph1PfJ1ukYE7mEY4wGrNYNOmssMEng4VnuxN3vOAx6Xs2RFzssi8QlFoxMIeiYImapWkpSMjSHXZfPODb5IKOUhKBT09lsLLbe/FfTqelsMYP9HHJSss9xUCtECsXc4wCfyWX5bC5bsyvZdAghWG2Y/EYyyYZFck+VBO9kBrBE1+lZRILNEIK1hrGACpmvZplhEAr4/XnAY3aJhe6FIYCNAc9PFC8x4nncWyrgBDS/DiO4JRS+5LNIJVYZBtsDihyTUrLLcWbN9XOhcjo1zJ88/N+kizmEEMRDUX7ztT/GJ277Ca7s30BsioaMkGGysrWPW1ZfyUeufSd/+ZZfYkPXimn3ZXsun9t5D8+decmJpCUc50/v+Agfe+2PcVnfOiJTROAmQzE2d63k7ZtewwevfAv9F0XwLHZ0TSNqhQnpLxcXRY0wETOENoUwZTp86fPdQ09wz+En8c41QIQMi0/c+kH+4PU/w/XLt5IIXVoPEbPCrO9czh3rruVnrn47azuWTrmf7x17/sLvLd3kTeuv58olGy/pIiQQbOtZwx+8/md468ab0AMSGGtCI2KECL/MDUdg6QYxM4xRZ+NRMzEjCWppooRnV36giPbMb8cYzdCwEpWVefkR5RajUCgUCsVCwoybrH/vOto2tM7Y+veVRT3pSkopGztj4xU9fMdHSolmCDRTw4yZmPHyr0s5p1S7fyklo7vHKAw337wkvjROuC1Ye0mFQgEn7jlJYbRA37W9tG9quxADmx/KM/TsCGceGyR9NDXHR6mYinKUkkRKWbPNfFgIIq/4t2Eh2Gia6HXEKO1pQNFrOrJS8rxjc5VlzbjrXghBUgg2mCbP2C8/bhNoq2Hh62KGfY/Z/TReTsr32e86XGkFN462aRqbTZMHSsVF3VF6XSgUaDe7BNKyfL4UCkVz4AD/kM3So+u8KRypeWycCgFcblr8RjLJL06Mk5klt7W5QgK7HKeuuculWKLrLNF1XlwkBd2wgLULXPjQpeuBx2N5wPN2c7njNoKwEGwwlGNMo7CBx0s2PxjxWFpH9Ox5xLnnkHWGyXMzeIYSwOtCYaJ1PqtczJfzuSb125g/eNLni7seYEPXCn78ijsJ6SYRM8T/ueYd3L7mKg6OnuTw2ABj+TSe9ImZYTpiLfTFO+hNdLC8tYfuWBvDuQn+5vEvVdzf0fEz/P6Dn+Hf3/VbdMfayk0MsVZ+6cb3cueG69k/cpITk2cZK6TwfJ+4FaEv0Ul/soO+eAfL23oZSA3z+MldDKRHZuETah5aQjHevfUWOmItxMwIyVCMeChCxAgRMS02da182fY/edVbuG3NlZQ8h7xTImvnyZYKZO0CZ9Ij3Hv4KYZzk1PubzAzxp88/Fk2d69ifccyhBDErAg/dfXbuH3t1ewbOc7R8TOM5lPYrkPMitATb2NJsou+RAfLWnooujZ7ho9yYPTkJffxjQOP8ks3vpfOaAtCCLb0rOIv7vwFPrfzXp4c2MNkIUvEDLGitZfrlm3htjVXsa13DbrQeOjo82zuXkl3vLrG1GQoym1rrmJ1+xKSoSgxK0LcihKzwli6yZr2JRe2FcBta67kM+/+OCXPoeiUyNoFMqVC+XO083xlz/de5ngzH5jRSFscK+KVqnCM6YvVfEDNgBk30a3KWZj5s/lZOiKFQqFQKBQNR4NVb1lJz9XdaDPoMpdS4hU9SqkS6RMZxvdOMHlwkvxIoey050uk5CVXyHPTC6EJhAa6pRPtiRLrjZFcnSC5qoVIewgjaqCHDTRDTDsn8V2fgQdPI+uM5WgE3Zd3VoymVCgUM0e6kqGnhxl9YRTN0i+4W0lP4pW8ivG3irll0veZ8HzqqRqUHWO0V/1ZPfEwex2H4TpijWrl/mKRn4jFZ2Zne46opnGFab1KGGMJQUedHegnXHdOF5hLUvJYqcQVphVYEdIQgm2mRZumMbZII38EcGsoXNP1NiVSMuL5HFwkhV2FYr5w1vf4g3SKbl3n6gDvpefRheDWUJj/m2zhD9MpsgtYHCOBfY5DEQiyHTYiBDtMi/uKRRbDHTR2TqC6UAkLQauYfv2iFtxzUUoLnU2GSWwRRYvNBc87Ni86Dkt0PZClqhW6wRWWxU7HrtrRKCwEb4oEdyc96rk8sQiEY7PBeCHNb9/3z5Rcmx+/4k6SoRi6prOxawUbOpfj+h6+9JGAJgS60NDES3Vkea75pdrpwPeOvcCH7vpj/uD1H2JD1wp0oWHqBlt6VrO5exWe7+FdtD9DlAVd5/c3kBpuzAfR5HTF2/itWz5Ae6QFTQg0oV1wYrvU+LOtdw3beteUzw0gpY8vJb6UHB4b4MDoyWmFMQA7Bw/xwf/9A/7mrb/M1p41WLqBoems7VjKmvYleNLH830k8ty1UY65On88JyeHpn39o+Nn+NNHPsfHX/cBEqEohqZzRf8GNnevouTa+OeEyYamEzYsDE2n5DrcfeARfv/Bf+dTb/gwd264vqrPryPawoeueQfXLdty4bMTQkNc4vMTQrC8tZflrb0XGoLLn125+deVHi8OHlngwpjJEl7Jq6gOj/bM7yglM2GiWZUX0fJDShijUCgUCsVCoXVNK6vetKJqUYyUErfgMbZnjOFnhhl6dpjiWC0Pow6F0SJje8bhfkBAqDVEy+okLauSJFYkSCxPEOuJoodePT+ZPJwifTxdw34bizAEHVvb5/owFIqFiwTP9qty9FQ0FxIY8Fx8oFbpxqWilNo1jXVmbV2mUkr2ODYTcyCW2OnYDHseS2rokA0Bm02TEHDxCGwiaL+EG9tMODmHMUpQdjt4xrbJSlmTRfulEMA206RrEQtj+nSdTaYZeNHuMbtEMdBXVCgUQXDK8/hEapK/bW1viFOHIQTvjEQZ9Dz+NZelsIDFMeO+xwnXYWMdItxXIoTgKitESIjA4k2ambW6QccCiiJ4JWEgKi4V/FAfZzwv0HjJZuVKy6r52UBRHUUpuauQ4/ZwmCA8GQ0huDUc5kv5HKkqr9GrLYu+gCLkfCn5TrHA5CKd1zeCdCnPx+/9J148e4Qf3n471y3bSswKI4TA1Kd+XrVdh+OTg9x/+BnOZqsTCZRjep7idGqEn77m7dyx7jqWtnRdENsYunHJAr6UkoJTYv/ISTKlhVKjrn7k0BCEdIvQDOMsxfnxSegX7rUhw6wqYkkCzw8e5Ee/9Hv8xJVv4a2bbmJt+1J07dy5EvqUUUO263Bg9CTj+anX7l3f4z+e+xYC+PA172BlWx9CCCJm6FWxWlJKzqRH+ezOe/j7J77MeCHD82cO8sZ111YVqySEwNJNQsbM5nPnn591IdDPtZnovo42DwWdM1p58m2f0kQJViam3S6UtDDCOm5xfiY/WnETzax8MvNNGFmgUCgUCoVi5uhhnRWvX4YZq25SLaUkP1Tg4BcOMfLCKKXJALszZDm+cvjZEYafHcGIGkR7osSXxOjc2kHPVd2E2suTYulLxnaPUZxovu6QWF+McEck8MKTQqFQLAROeV5dwhgTiJ1b2Dm/BLvRMAnXaMmdk5IDrktxDjxSSlLyhF3iXTUIY4QQLNMNenT9ZUKWqBAk6rQnH/DmvjP5hOdyxHXZUUPU1FT06To7TIsDc+yIM1dcaVp0zcAZsBok8EBRrQ8pFM3KXsfhzzJpPtHSQp9Wf3zGK0loGj8Zi3PcdflmsbBg762TvuSg67LBCFZcuNU0adM0snMsSJ0Nrg8t7JhhUwhCDXj+H/K8Bfu9Oo8FXBsKKWHMLPD9UomTrsu6gMSSV5gWvbpOqkpXo9tCkcDixsZ8nydL9pzGv84VqWKWX/7mXxO3yu47BbfE/pETgby263t8/sV7eeT4C1zev55bV1/Jjt61rGrrpzWSQAB5p8hYIc3JySH2Dh/j6YF9HBo7xYGRk+Scmcnldw8f47fu+TRffPF+rlq6ieuXbWFz9yq6421EzTCe9Ck6JYZzExwdH2TP0FGePr2PXWePTBmjJIHvHHqCM59/6e+nivGZ6t//yzNf577Dz1z4s2dO77/ktkXX5p+f/hr3Hnr6wp+9MHio6n35UvLR7/w9yVA5icbxXY6Mn55y+zOZUX76rj/C0ur/JmXtAofGTlW9/bGJQf7gof/grr0Pc/XSzVy3bDPbetfQl+gkZkVASgpuibF8muMTg+weOspzZw6wc/AwRyemfk8A6VKOTz91F8+c3s+b1l/HDSu2sa5jKclQHIlkopDmyPgZnjq1l+8eepJnT++/cK19duc9vHj2MJrQODw+gO9PPacayozz2/f/Cx2Rlqrf91RIJHuGjtX9OrPNjFeesmdydF3eOe02mqkR7gyTHcjVfGBziZW00K3pF0qklOTPqoUPhUKhUCgWAq1rWujY3oGoorvc93zG94yz59/3kT6RodErNG7eJX0sTfpYmrNPDrH/fw7SubWDJTf3E2qxGHl+FOk23zJR27rWqoVGCoVCsdg44ZYdY2pFCEGLpqED55dgr7Rq7+Ae8T32OnOzpOoBD5WKvCMSRa+hmLLcMFiiGy8TxnTrWk2vdTEn3Lkv0J1yXXY7NtsDdDjRheA90Rh3FfI0n6y2scSF4OZQmNY6RVOv5ITnsUfFKCkUTYsPfKdYoEXT+L/JFlq5tNV+PXTqOr/X0spZz+NZx16QRfy09NnnONwZjsy8oDANMSF4YzjCv+SyAb5q82EArwuF5/owGopB2UEjaDJy4bthbDRN1hoGqMaihpOVki/k83wsmbwQv1IPMU3jznCUA9nKTs79us4VlhVIpKeUkl2OzYtz9Aw315Q8h/uOPF15wxrxpeRUaphTqWG+c/BJzHPROeevGXkuisfzPRzfxfHqazrI2gUePbmLJ07t4Z+euhtD19HPxzTJsgChHNfj4XjlfVbi6Phpjk4jMKnEC4OHqhK4uL5X9bZT8cDRZ6veNmsX+NaBx2veV70UXZtnzxzg+cFDfOa5b2LqxkvnipeuDdf3cGd4bZQ8h8dO7uLpgX1YhvnSNSfLDkOu9LBd91Xn/9jEGY5NnKlqHzmnyCPHd87kLS84ZjyPzZ+tLHYRhkakIzJvhTFmwkQzp9fnunkXJ7c4Bx2FQqFQKBYSQhe0b24n2hWp6NwopSR1NM3uf9tH5kRmdg7wInzHx07ZnHl0kDOPDxLrjlIYaz7jfmEIWlYnMcKq30mhUCguxYk6F84AkuLlwpjLahTGSCkZ9DyOVNnlGDQSOOi4nPY8ltfgGtOlaSw3dJ6wX9Kq9k5jc10NtpQMNoFjTAl4pFTibZEoyQALJTssi82mxfOLbCF9uW5wXSgUeEH83mKB4iKIeFAo5jMu8IV8jj5d5yPxRGDd+ucRlMej325p5aOTE+x1F55Yzgf2uw4Tvk9XQDEg53lTOMJ/5XKUFqSkqMwW06TfWNjPxwIRSMH/leQW+BgrgB2mRa+mBx5DpXg1EnigVOADXoxlNTx7vBIBvCEc5h9zmYpxelsNk6V6MM5lNmX3m1EVo9RwbM/B9mZnXPekT8EtvfSQr2hafOlTdG2KbvDP1I7v4tjqImgUM56r5IbyFTujNV0Q7pi/CmgrbqJXiFIqTpTwHTXoKBQKhUIx3zHCBh1b2qtzi3ElB79waE5EMa8+GMidzTflfCTUEiK+JFbVZ6pQKBSLkTOeh1vnIn9SExc61to1jaU1ikF8YJfjkJ3DosOw77HfdZA1HIMhBFtMi4tlQT115lyP+37Fhe3Z4rFSiRHfq+mzmQoTeHskEtjrzQcEcJVlsTzgYm7a93msVGLhlcAVioWHC/xrLsvdhTx+A+7xQgi2mia/kkjSVec41Kzsc5zAxyQhBKsMg80BxZo0KzeGwsQCdixrNnzAb8D0ae49/BpLi9C4PhQiotxiZo0znsfDpWJg97Klhs7WCvcwE9hqWrQHND5kfJ97VZSnQqFQzJiZC2POVCGMMTQinfNUGCPATFgIY/qJSHGsiO82XyFKoVAoFArFzDDiBq3rqsvVHHxskNEXxxp8RPOfSFeY+LL4XB+GQqFQNC15KTk7Te5zNbRo2gUL2E2GWfNiugd8rzS37mNjvs8u26m5Me5y0yR00fvvq9MxZsjzKDWJMGZC+ny7EOyitwa8NhSuuIC/kEgKwY/F4nVHbF3MeQv7/QvQGUKhWKhM+D7/XybNvcUiXgPu86YQvD4c5jcSLcQWYJH79LnouKA/uVZN4w3hcKARTc1El6ZxvRWi9tDL+YGLJPirg5fN8RYiG0yDW0LhwB3tFFOTlZIHSyXGAnJbiQuNW0LhaYutbZrGtaFQYHPRR0pFjnsLXTamUCgUwTNjYUxpsoRbnH65ShjnHGPm4ViuWzpWvHJ+d2mihO80x0KZQqFQKBSK2kksiWNEKi/BuUWXM48NNqVDS1MhIL4kTrhtnoqkFQqFYhaQwPE6o4vORykBbHyFMGQmpH2fnfbcRur4wIuOzWSNi9PrDZPERd2XPXp9nZjDvkeprlcIlq8W8qQD7s5fYRjcGY4QCuxVm5u3R6OsC8Au/2Js4IlSiUFVlFAo5hWnPI8/y6TKAo8GiGN0IXhXNMqPx+JE5uPi+DRI4P5iMXAHD0sIbg6FWRnwfbpZ2GyabDYr1xvmOx40xEFtIYrMziOA90ZjL5vHKmaHp+0SB2t0rHwlphDsMC06pzmPvbrOtoBE6Y6UfLlQWMDhcwqFQtE4ZjziSl9SGJm+W0kIgZUwMcLzLzdTszTMWOUBqjihHGMUCoVCoVgIxPpjVW2XG8yTG8w3+GjmP5qu0b6xTcUoKRQKRQVO1llMT2oauhAIYJ1h1NyF/IJjz2mM0nl2Ozbjvl/T4nRUCDYY5ed4AfTUGZcz4nnYTfCZnOdUwHbvUC5C3hmJ1BzBNZ/o03XeGYnOfAFsGqSUjPse95WCLxArFIrGs891+WQ6xUiN404lTOAnY3HuiESYf6vj0/NYqVSzkHU6Npom11qhQO/VzUAIuDkUXrDxWhfjSonTgO9Tl6YtMInZS2w1TW4PqaaiuWDM9wMV+q0xDFZNI+672gqRDOg+sM9x2OPMbWODQqFQzFdqEsbkzlYuCplxqyqBSbOhWzpWYvrjllJSHC8pYYxCoVAoFAuAaE+kqu3yw3nstHrwrIRmaXRs65jrw1AoFIqmRgLH6naMEehAp6axTDdqKhhIyjFKzfBkO+T7vFjHAu+1VlkapAHdWu1lSHnuWJolSgnK0Vt3FfJMymDP1Brd4H2x2IKNroBycfrt4QibjeA79R8vldjtqBglhWK+8qRd4vfSkw0Rxwgh6NI0PpZs4YbQwvLmSkmfe4rBRzCGhOB90RitC0xA0q/r/EAkiraAXU/OU5SSnC8D/z7168aCE5hBeS7/C/HEgrvm5xNfLuQDi1Pq13W2mtYlC64acEe4urXHSrhS8p1ioSECRYVCoVgM1CSMyQ9Xzrc24yZGfD4KYzTMCsftlTzsjI3yKlMoFAqFYv5jRqubrzgZB6+oeoIrEe+PEelSHU8KhUIxHRI44bp1PVImNA0NQbem063rNRX9M77Pi7bTNI+2D9Uh0rnsnDAmqWk1x0pBebF51PeoT7YUPM/aNk+X7ECLTUII3huNcZ21sIq2F7PJNPmhaIxowEWngpT8Zz7XNN8dhUIxczzgO4Uin85mKDbg2yyEoE/X+X/JFjYsoIggD7inWCDfgKLsNtPkHZFo4K87l/xwNLYo3GKgHKM05nuBO6klNY3eOt0Amw0NeH04wnWh0KIQTTUr477Pt4rBOENrQnCdZRG5xPns03U2BRSjNOh5PG3bDYktUygUisXAjGfl5SilfHklb5ox24yZVReamgnN0isKY9y8i5OZ5aFHgNAEwhAklsSJ9cWI9kSJdkcwogZ6WEe3dKQv8YoebsGlOFEkdyZP9nSW7OksbsFD+nLRC3qEJtBCGrHeGImlMRLLE4RaQxhhHSNqIHQNz/bwCi5OwaM4WiQ3mCM/nCd7JodX9MqLkUqUO68QukC3dBLL4iRWJIj1RQm3hzEiBnpIR3oSt+DiFFwKQwUyAxkyJ7MURgr4nl/9+W6iztKKaOWFGt3SiXRHSCyNE+kKE2oLE2q1MMIGmqWh6RrSk/iuj2d7OFkHO2VTnCxRGC6QPZOlOFZ20VL3GMV8RA9Vt8DiO375fqCYGgGd2zsWfHa6ImDOzXNDbSFaViWJ9ceI98cwYyZ6WEczNbySh1vwKKVK5M7kyJ3OkTqWxi24Mxx71CC1UBCaAA2i3VESy+JEuyJEe6NYCRMtpGOEDZDglVzcokdpskR+qED2dJbMqQx2xkF6cztvGfU9Cr5fc8E+rgl0AZ26Nm2e/XQcch2G/eYRfT5RKlGQkngN48hS3aBdaLRrWl0xDHkpmWjCDsxR3+dbxQI3hEI1fT5TkRSCD8cTHJl0GGzC910PJvDheILVARekpZQ8XCqxV7nFKBTzniKS/87nWGEYvD8aa0iBeoNh8uuJFn47PcnpOmMUm4X9rsMux+Eaywr02U8A74/GeKRU5FCdznrNwBbD5K0LTOhTiRHfx0FSm5fhpdGALabFCa9ys/Z8YZlu8JOxOK1icYimmhUf+GahwDsjMVoCELBdbYWICUHuFfWB663QJQUzM0VKyX4Vo6RQKBR1MfPVAR/ywwWkLxH61DdzK2FizUvHGB0zPn06u5t3y44xjUaUBUaRzjDtm9rp2NpO+4Y2rKRVLiAIUX5imOo0SC4IONyiy8SBCUZ2jjKxf5Lc2TxOtjkXcUJtIaI9UaaaF/q2T/ZMDjdf/QOSMASxnijJVUm6L++i64ourJh5oRBT3ugS/1Dy0ucoy25Bk0dTTB6YZPzABLnBPKXxIu4idBAQmiC+NFZRSHYxTs4ldzo3azFkmiEId0ZoXdtC77U9dGxqL39/tIu+P6/konMufUn2TI7hZ0cY3TlK+mQGOzX9d98rNe+1IDSBmTAJt4WI9cdoXddK+8Y24kvjGCH93P1EIKa7r8CFAtL574X0JU7WIXU0zfjeccYPTFAYKVIcK5aLlY1+X4YgviSOGas8pPm2z+ThVMOPqRashElsSXzKe9/FFEaKFEYWzoLAXFP1dSpAIJCqsA6U7ylG1MCIGphRg1BriPjSOEtft6Sqf2+1WLRvamvomGCnbLKnc4G+ZnJlAiNa+X5THC2SHynMSdHdSpjEl8Urb+jDxKHJsjhgDjBjJrElMbp2dNJ1eSetq1vKzxfTjUUXzcucvMvEgUmGnx1mbPcYhdECXmnq60m6/py911cS6Yo03FlJepLMqeyM5szNjh7WiXSEy3P6K7poW99KpCtSns+LaeZ38PI5ve2ROZll5IURRneNkT+bpzhRmvXva05KhnyPVTUuwkYQhBH0ajrtNbyGlJI9jsNoE4khJn2fp22bW8Iz+34IIYgJwXrTREBddvtZ32e8SYWw3ygU+MFolBusUGCFSE0Irg+F+LFYnL/OZijMJ6H/NJjAe6Mx7ghHAi90j/s+/5PPkV8gn5VCsdjJScmfptN0aBpvCEcwA75n6EJwezjMhEzyqVSKiYBj8eaCs57HQ6Uil1kWQXqOCSFYbRj8eDTOpzKpVxWX5xNJIfjJeJz+Gl395iuDnocjIRLgWzaAG0Ihvl0sLIjVmIQQfDyZZJsZfMyjYuYcdF2+XypxZzhc9/no0DQutyy+e1HcnA7cGAoRRKW0BHy3WCQ9j++NCoVCMdfU1Dbj5lycnFMuME+BHtYxk2XhwXyasRhRHSM8/TKaU3AbLiox4wY91/TStaOT9o3nFnxnOjCfK+Chg2Va9FzVQ/eV3RTHS4zvGWf4uWGGnh1pOoFM77U9bP7AxnKX5yUojBV54W92MrpzrPKLaZBclqD3uh76ru8jvjSONo2g61Vc0MyUf6OZGl3bO+na3onv+mROZUkdSTG6e4wz3x9smmLLbNB9ZRdbPriJWF+squ2drMORu49ybOTErAhjYn1Rlr5uCd1XdJNckUAzqywWvOKct6xM0rIyyco3Lmd0zxhnnxhi6JkhnOyli0xOExaf9LBO2/pW2ja00bImScvqFiLt4WnFjdPyis8IQG/XCbeH6b6yCzfvkj6eYeSFEYafGyF9ItPQ74Zu6ax52yqW3rKk4n2yNFnikd94rOlEJUITLHlNP5s/uAnNmP5alVLy/F/u5HSTvYf5TLWCNj2kI0xB02UrzBKapRHpCBPtjRLtihDpjhDtjhLpLBf4w20zu6907eika0dnA48YTj9yhuf+/IXAXk/ogm0f2kr7xraK2x7+6lEO/M9BfGf2F747tnRw1UevqLidV/K496cfmHUnRM3U6Lq8k77rynPdcPsMCuDipfEnlLTovbqbniu7yA5kGXlxlNMPDzJ5aPKS/9Rz/Dk5H69EGILlty9l/XvWNXQ/dsbm2T99ntFdVcyZmxzd0mjf0kHfdT20bWwjviSGps9QCHLRtaMZGu0b22jb0Mqqt6xk8lCK4WdHOPv0EIUqYoODoiAlI57PqhrNLIQQtOsayw0DvYZF3MK5jsNmEkI4wCOlIq8Lh2fcZxw5V0xL+z5aHWvaOSmbtmhZRPIP2QyXt1tEA+zEDgnBj8RiHHNdvlgIxk5+LtGAm0IhfjaeCKQIcTHeObeYZ23VqatQLCQmpM//lymLY66xgo82MYTgnZEoZ1yXv85mAo+amW084MFSkfdGY6wwgvQGKX9Wb45EeMaxubuQn5eG3edjcm4Ph2uao81nTnoupYDnlgLYYZp0aRrDTSToroWIEHwgFue2cA21HkVDmPB9HikVeW1AroyvCYVfJozp03VWG0Yg48qY53F/Sa0HKxQKRT3UtATn5F1KaXtaYYwQgkhHGKGJeSUWCLWGX3IQuRTyvGNMYwoIelin+/IuVr5pOclVLZgxI1hLynPnpf81fXRd0cWy29McvfsYwy+MIN35cZ6MiF5VTJce0ll55wqW37aMaHcEYYhAP0vN0GhZlSS5MkG0J8Lph88E9tpNjYCuyzqrFsVIKfEdn4NfOsyJe07iNdhdRw/rLHlNPyveuJzk8hkIYipgxk16r+mhY0sH/Tf2cfALh5g8mnpVxFKzCM2ELgi1hOi7oZe+a3uI9sUIJa3APo8p9ysEZsykfXMbretbWXbrUgafOMuRu49hp+2GCCXdvMvIC6P0XN2NlZje8cuMm/Rd38vRrx0L/kDqQA/rdF/VXVEUA1AcKzKyc3QWjmrxUO2YbiXLEWNeYb4vY1ZGMzXMmEFieYLkigTJVUlifWWXMDNqXIihm3bOpFC8ElGOvVn/3rV0X96FlbQCuYaEJkgsTxBbEqfnym5O3j/AyftOvcrlzSt5ePb8XkhdbAhd0Lq+ldVvWUn7xjZCbcG5ZEB53mLFLbou66R9UxtLb1nCwIMDnLxvYFZcAAtSMlJnjFGnptccEzPu++xzm2Pueh4f2OU4TPj+jF1wQkKw0jA447lodZToclIy0aSOMQDP2DbfLRZ4Rzga6PehXdP51WSS457L07Y9n/qbXsVaw+DXky0sDbhLX56L2fpSIcdkk4qnFApF7RxyXT6ZTvPptnb6AxZ7QHmc+ol4nAHP48vzVPBxMfsdh8dKJZY3wBGlU9f51USSnY7N0XkYqbTSMPiFRIJ2rR4Pu/nJEdclIyWdUgZ2XQghWKYbXGmVXWPmKxbwrkiUn4rFAxfuKmpHAt8vlRjwPDaI+utHV5sWJmXBP8Aaw6Bfrz/WU1IWJI7Mc3GYQqFQzDW1CWNyDnaqBEunt2iPdEXQDIE3X4QxAiId03esSsqRIU4u2AVEoQsSyxKse/caeq/pQRjlAbhRyuHyIrBJx5Z2Wte2cObRQY598wTp4+mmd/gxwsb08T1a2eVj/Q+to/vyLoQerCDmUozuGmv6zy0IhCbova6HTT+6kWhPpOL2UkrslM3BL5ZFMQ0VyQmI9kZZ/551LLmpryHn/fz3pvvKLlrXtXLwi4c4/fCZl8QwEkoVopYajRk3Sa5M0nddD/2v6S9H2p3vkJ7F+rUQAt0URHujrHn7arqv6OLA5w8x/NwIfgOKkqO7x8iczNK+uW3a8y50Qe+1PZx++DSlyebp8oz2Runc2lFxOyklZx4dbBoB1kKhWgehWE+UUItFaaLU4COaW8IdYbb99Ba6L+8C/eXRJKqjaYExi6dTszR6r+1h/XvWEV8Sa8i1pOnlcWfjD6+na3sn+z57oOwec2764RU9PHvhC9sWBAKi3RGW37aMVW9diR4qFxUa+WxkhA1aVidJrtxEz1XdHPrKUSb2TzTUZajg+wx59V2TXZrGWmPmS+tSSs76Hvuc5ptTnPJc9js2N4RmFqekA0t1HYtyp3YtSCnJ+D7jdQqWGklWSj6TzbHNsFhjBNtI06/p/H5LG59ITfCMbc9LR4NVus4ftbSxzWhMPMHXCgUeKS3suaBCsViRwAuOzW+mJvnT1jZ69OBFDa1C41cSSdLS595icV6LY1zg33NZ3hyJ0NKA++0KXeeTyVZ+PTXB6TrnS7PJcl3nz1raWB1AIXw+kpeSvY7NKr3yuvFM6NA07giHebQ0P2NkTOBd0Ri/lWwhHoD4QhEsxz2XB0tF1hvxupdJunSd9abJHsdBAzYYZbejeilIny8tAGdHhUKhmGtquiO7BRc7XXkBLdIRRszU4noOEUIQbq+QjOpDcaIYqAhCszT6b+rj8l/aQd8NvWimhpilCdL5ReBlty7lsp/bVhbl1BqvMksITZQ7jKc4zs6tHWz/P1vpubLsvtDoz1H6kpHnF4d7Q89V3Wz60Y3Eeit3J54XxRz4n0OcemCg4aKY1nWt7PjwVpbe3N/w8y6EINRisfF969n4vvWYsZcedu303IktEssTbP2pzVzxK5ex8s4VhM514l9c1J5thBAITZBckWTrT29hxeuX116pmIbSRInh50aQ/vTXmRCC+JIYbRsqx6DMJv039F0QRE6HnXEYeWF0XjmxzQdyg7mqtot0R6qOj5vP6JZGuCOEZmlounbhPqIWbhS1ohkaq+5cwdaf3EJiabzhY7TQBZ3bO7jsI9vouar7giuNW/JmxQVEUT8dW9vZ8ZHtrPmB1RhhY1afjTRdo3NHJ5f93HZWvnlFQ932SsCI7+PVsbjfqeksq6FwJyk7s2SbsLAw4nkcdF38GR6bEIJOTWelYdQujKHspFOsuOXc8qJjc1chT9BPHkIINhsGv5ts5XqrwtpIkyGArabJJ1vauMqyGnLPOOq5/Fsusxh6YhSKRc33S0X+LpthogEiSSEEywyDX0kk2VCDsLXZOOQ6fLPQGAcPIQTXhUJ8NJGktwEipUbQq2n8WiLJ5Q0ah+YLjYgbFELwulCYy6zpnaKbkagQvCca46OJJAmt8bUKRW18JZ+nWOezkRCCiBBsOnd/jwnBZtPECOCcP2fbHJ+HDloKhULRbNQmjMm72GkbWWGgCHdG6hZZCF1gRAyMaIVfEaP+wq+AUAVhjPQlhdHglsk0U2PtO1az5Sc2k1je2ELBdAghSK5KsvWnNrPyjuUXujKblVBr6NXXloCObR1s+/BWWta0zFq8Q3YgR25ogat1Nei5upvNH9xUtVOMm3fZ8+/7OPVg463oW9e0sP1DW+nY0jGrsR5mzGTZ7cvY9IFNGNGyOMZOzV33oO/69FzVTTjgmIGgiLSHWf/etQ0Txww8fBo3X/kBwUpYdG7vQA83x33OiBn0XN1dcTspJanDKTIns7NwVIuL7JlcVfcp3dIvCFgVigXBLFT29LDOmnesZt271hJqmd1FzPiyOFs+uImea8riGK/o4SthTFMjNEHfDX1c9vPb6djaXlXEYEOOQwii3RHW/+A6Nv3ohmkjhOtBAiO+R6GOBdgNpkGshnmfT7nw14yUgBdtuybRTpemsVKvXRjjA6e95l9wdoD/yOfYZVdel5kpQgi2WBZ/1NrG60Kh2myGZxkN2Gaa/FFLGzeGQmgNeBbK+T7/ks1yah65FigUitqwgS/kc/xPLk+pQQLSzYbJ77S0BOIiMJe4wJcKOU67bkMeLSwheHMkym8lWkg24TrXxXRrGr/f0sqdkShmkx9ro3mkVKIRnoQdus7PxxM1zX3niqQQ/Hw8wW8mW+iY59/3hc4R1+FRu/51/YgQrD8XdRsXGlvM+kWQjpQ8WCwyqWKUFAqFom5qWuOQnqQ4UUR6ctoO90hnuO7FzKWvXcKWD24qC1+mwc7YPPaJJ8meqqNgKCDSMX3RX/qy6siFSpgJk3XvXsuqO1fMStxPJYQQhDvCbPqxjVhJi8NfPYpXbM5Fn3BbCM3QXopk0aBrRydbf3JzVW4mQTL64mjTfk5BIDRB3429bHr/BiJdkaqcYgrDBfb9137OPH6WRvvCxpfFuewXdhBf2phYhkpohmDZ65aAL9n/2QMUJ+dOGJMbzDH4+FmW375szo6hEmbcZN271lCaKHL2meFAr4/iWJHBR8+y4o7l024nNEHP1d0c/9YJsqercwppJN2XdZUd1ipcv77jM7prlOJ4cxax5jNuwSV9PEP7xspOQr3X9NC2vpWxPeOzcGQKRYNp8LBZdopZyZp3rsaYAzGiEOVope0f3sYLpZ2MH5zAVcKYpkWzNJbftoz1P7QOK9GYCJSZYkT0sgtfa4h9/7k/0AaJ8wx7PjkpmT6keGquqNHVIyslTzWgmzconrFtJny/3FU7g3/Xo+vUc7fxgYF5InyY8H1+L53in9rb6Q04rkFQjrD4y9Z2/j2X5X/yOYabdCG+RWi8IRLmo4kWehrUhe1KyTeLBb5eKMzLeCmFQjFzclLy55kUvbrG2yLRQLr9L0YIwbVWiI8nW/hkOsVIk95jq2GXbXN3Mc9PxRJYDbgHh4Tg7ZEIMU3wp+k0B1ynqSKoDGCLafL/kq1cu8idYs5z2nN5xra5IRS8+9zVVohfSST5i0y6KZ0Pz2MAaw2DX0gkeUs4gkBFUzc7NvDFfJ6bQmEidZwrHVhuGCSFoEevLfb2lRx3XZ6wS2oeqlAoFAFQ8+pJcbyE7/jTCl/0kE6oxaI0UVuhWDM1kisTGFGjoguEETFo39hWlzBGUBZcTEdQjjFG1GDtO1az4vXLahYPSSlxcy6lVAm36J07HwLd0gm1hjDj5ozdM4Qo//vVb1uFV/Q49u0TTSn6CLW8PEopviTOxh/ZQKx/dsURXslj8tAkvtNMj2TB0nNNN5vev5Fod3VOMYXRInv/Yz9DTwcrergUke4Im35kA/EltZ13KSW+41OcKOHmHDzbR9PFuXvXue9QBdcrIQTCFPS/po/8cJ7x/ZNIKefmYUfCwEOn6b2uBytee2ez7/k4GQcn6+CWyvcWIUCzdKy4idViXYh8mylCCMKdYVa/dRWTh1MUxwMUEkk48/gg/Tf3YUanf+iIdEbo3N4x58IYzdLo2NpRUfwJ5Ziu4UUS2zbbeEWPif0TVQljNFNj3bvXkBvMBXv9KhQLkJ5ruln9tlWYVdzjLoWUEifrUJwolV2dfIlmahhRk1CrhR7SK45FQgispMnGH93Azr99Ea/ozd04fR4fMiezDD07jBk1MaIGZtTAjJnoYX1W3e+aBlFuiFj37jWE6nBncYsupYkSbsHDczyEJtBNDStpYSWtGT93nY/m6ruhF+lLdv/rXpxMsP2vo75Hvo5F/Z4aO09fcGyyTVyEO+G5HHddlus6zOD7mji3ba3f8bJjTPM9/07FbsfmM7lcuXs64C5kIQSdus4vJJJsMk3+Pptht9NcxchVhsGHYgneEonQMkMR1Uw45bn8UzbDpGymd69QKBpNEfizTJpOXecmK3g3KkMI7ghHOO15/FUmzXx9uiwCX87neUM4whrdaMg8WxOC20JhOls1/iqT4YFSsSli7cLAe6MxfiQWY4PRHMLuZqAgJY+UilzfAKGQIQQ/GIky6Hn8dz5Xd/RNIwgB74rG+NFojM2m2RAnO0Vj2OPY7LZtrq5D1CWEoEvTadM0dphW3Q5SvpTsdR0OqhglhUKhCITahTFjRTzbx6hQK4/2Rkkfz9S0j1CLRXJFoqrFYc3UaNvQyqkHBpBebRMizdQwKyzESk9SGK3PMUZoguWvX8bKO1dghKs7BVJKpC/xih6po2lGd44ytm+C0mRZoCT98t8LUX59zdQw4yZtG9ro2tFJ69oWzLiJpmtVdQfrIZ01P7Aat+Rx8p6T+G5zTTJDraHye6HsQLH1JzbRsjo55WRbSgk+eI6HZ/tkB7JkTmUojhYvFFukJ88VJsrFlsSKBPGlcay4iWZq5YV08fJF1txQfs4L641CaIKea3rY8sGNRLrCFbeXUlKcKLHz73Yxtnus5u9hteghnZVvXE73FV0zKiCdF32M7xvn7FPDpI6kcM+d/0t9h1rXtdJ9eRet61owY+aUBRUzarL2nWuYPDhZ9sWfo2ee9IkMI8+P0n9T37QPn1JKpFcWBjk5h/SxDBMHJ8gOZMkN5vFKHv65z0T65XMpNFEW34V04ksTdG7voGtHB+H28IyEMkII2ja1seQ1/Ry5+1gg7/s8mZMZxvdNlK+LaY5HCMGy25Zx8t4BfHfuFrhjvVHa1leOfpNSMnFosj5XNMWU+I7P+P4JlmVsrMT08wAhBO1b2lnzA6s5+IXDONlGGATPLdKT2GmH4kRtQmArbiGMyk54XsnDybs0Ms/HyS288xMoDRyq40vjbPzh9VjJ6rujpJT4tk9+JM/ZJ4YYfXGMwlgR3/bK45Esj0VCF+iWRqwvRvvGNrqv7CbaE0G3Li0qEUKQXJFgx0e2VRROzgbSl5x9eojRXWMIXaDp5fckdA3d0jBiJqEWCythYSVMrJYQVtIs/5y0CLeHCLWEFo6ARkDXZZ1s/JH1hFqqW4CUUoIEz/bIDeYZfnaY8f0T5IcKePbL53VoAs3QMCIGyeUJui7rpGNre1koU+X8RdM1+m/sw8m77P+vA7iF4BYlR32ffB3F9loW2qWUPFoqNnXHoQc8XCpy8wwXpestvvhSzosopfPYwOdyOTYYJm+LRNAb1Kn/pnCE7abFN4sF/i2XZcTzmKtPSQM6NI23RqJ8IBZjuW40NLIi7/v8cTrNAVWMUCgWJac8jz9Jp2hvbWNLA4QPMU3jJ2Nxjrsu/1vIN5X4cCYcdF0+k83y2y2tNGq2rQvB5abFn7a28cV8nv/MZTnre3PymYWAtYbJzycSvDYUJt5AceZ8xAWetW3O+B5LAna1A2jTdX45kcQUgn/PZmkOmVT5ulhvmPzsuesiIeY+IUAxM854Hg/bRXZYVl0OWB2aRqumcaVVfySvDXy3UKgrflehUCgUL1HzzKQwWsB3Ki+lxXpjte6CcEeYxIpEdRuL8gJ8tDtCbjBf2/7awxUXmN2ii11PVIqAnqu72fDeddWLYnxJ7mx5wXfge6dJHUlXvbvJQymOffM40e4oS1/bT9/1vcSXxNHM6bvJhBCYcZP1P7iW4miRs08NVb3P2SDUFkIYAiOis+4H19KxtePSE00JbskjdybL2N5xRl4YZeLgZLmQWcVcQmiCaE+Ejq0dtG9sI740Tqw/hhkrn7vsqWzN11szIzTBktf0sfFHNhDurBzxIn1J5mSGPf++j9FdYw0ttJ2nc3sHK9+0ouK1fB4pJcWxImefGOL4d06QPZOr6jgnD6U4/u0TRLsjLLt1KX3X9xHrj14QZl2METXovKxzpm8lUJysw+DjZ+nc0XnJjmvP8ckP5cmdyTF5aJKRF8fInMiUO/FnQOZklsHHBjGiBv039rHsliW0rGlBt6ozr9d0jZV3ruDUg6ex08HZ+JdSNkPPDNOxpb3iPTa+JEbnjg6Gnx0JbP8zQkDL2hYSyyqPc9KHU/cNXBApKYJn8nCK1NE0ndunGE8uQjM0Vt6xAqFpHP7y4QXnHJMfLvDk7z9ds8Dv2v93NV1V3AvPPjXEC3/7YmNd19RXZk6wkibrfnDtjJz8fNdn4sAEJ+8b4OxTQ7j5ygXI7ECOoaeHOfD5Q3Tt6GTJa/vp2tGFGX91p6rQBMlVyZreTyPwbR+7xhib7qu6uOzntlctIml2Wte0sOXHN2HNwCmmNGkzsnOE0987w9ju8apFruljaQa+d5pQi0X3Vd0su3UpLauTVT2XCb0cn1kaK3Lka8cCu3eNeh4Z359VJ6OslDxnN5fzx6V4sFTkN2hhNq90h/KC+HxiXPr8YTrFSsPg8gAW3y+FLgTLdJ0Px+K8NRzhP/M5Hi8VOeS6sxZjEKFsS3+1FeLHYjE2GmbDYwnyvs+nc1nuLRbUlEKhWKRI4AXH4fdSKf6itY0lRvBF/qgQfCzZwrjv82CTC1enQgKfz+e4ORTm9eHK64i1UnZi0PjZeJzXh8N8Jpfl+6USpzy34YJNAbRqGpsMk3dHo7wxHCF53qmuwfuej7zo2DxeKvHOiB64Y4oAkprGbySSrDYM/i2b5aDrzNl3JyEEG02Td0WivCUSpUUJYuYtLnBfsci7IzGWG0bN3+02TaNP12uOvb2YM57H/aXgI30VCoVisVLzbL40UapqMTDaUzl+5ZIISCxPVL1AKoQg2h0l2hOtWagQagtVdGkujhWpxz03uSLBunevQQ9XVzyWnuTsM0McuesYqSOp2hZgJeSH8hz63yOcfWqIZbctZcUbllcsYAshCLWG2PC+daRPZcg3kQDEiJTt5tvWt7H05v5LunhIKcmcyHDyvlOMvDhGdiA74wKZ9CW5wTy5wTyn7h8g0h2hdW0LHVva6dzWWXYbCbBjtFnova6Hje/fQKSzuvik7Okse/5tH2N7xmelCGnGTda9e21V8TNQPsbU0TQHv3iYkRdG8O0Zfo8k5IcKHPzCYYaeHWHlm1aw5Ka+V113zfLQM7ZnnMyJDNbWdoQQ5di1vMvo7jFGd44xeXiS7EAukGvXzbucvO8UY7vGWHHHclbdubJqsVKoNUTP1d2cun+g7uO4gISxXWMURgoVBSe6pdN3XS+jO0fnxBVLNzV6ruyu6vPKnckxcWiy8Qe1iCmOFxl6Zpj2TW1VjY/CEKx44zJCLRZH7j7K5OHUwhNhNPr9yIt+KRYOArou66JnBo5ubtFl4KHTHL37GLmzM59v+o7P0DPDjO8bp+faXta9czXxJfFXH1qTjNN1s4C+M1bSYs07yuermvMjfcnk4RRH7j7K8HMjNUe+llI2p+4fYPTFMZbc3M+qO1ecexac3m3OiBisfPNKJo+mGAko3tAGhnx/Vg0Hj7guw/NA/HHa8zjsOGxpkNjjUoz7Hrl52I15xvf4o3SKP25tZaXRmF7989+PpYbBbySSnIrGeM62ebhU5Cm7xIDnNeT21K5pXG1Z3BoKs8Oy2GCYDXWIOY8nJfeVinw2l5u38SYKhSI4HrNL/GU2zW8lW2ltQHRdh6bxq4kkI77PTie45qHZpAj8Uy7DetNo2FgE557HgQ2mye+2tLLznADjnmKR3Y4duEDGoOwC8tpwiCvMEJdbFj1abfHi50n5Pnscm6usUF2uFM1MVkq+WyzwxnDkQtRlkAjAPBertNUw+VIhz12FPOOzGBWaFILbwxFuDoW4xgqxTK8c9VuJgpQ8WSqxVNdZYzQmmkwxPfsdh52OPeNI14tJahofiifo16urAU7Htwv5efl8olAoFM1KzcIYO+tgZx2iFTrbojU6xghN0Lm9c0aDf6jFIrkyweiLYzV11YfbK8fF1LJYfx4jYrDiDctJrpo68uc8UkrcoseJb5/g6NePU6rHpeb8a/qS9PEM+z97kMzJLBt/ZANWsrINaGJZgrXvXMOef91b8+Jz0AhN0L6pjRVvWI7V8vKFUiklbsFj4HunOfLVIxTHSoG4LEhfkj+bJ382z9DTw5gJc8YuG82O0AW91/Wy+QMbCXdUEZ/kS7Jncjz/1y+SOjJLRWEBS1+3hOTK6tykpC9JHU3x3F/sJDdYnUvMdK81eXCS3QNZSuNFVr1lZdUOKbOJnbY59dBpWtYksdNlB5mB752mOFrEyVfnljQjZPneeODzh3Bybln8V8Xnopka3Vd0c/rhM4E6RmTP5Bh9caxcZJuuKCugbUMriRWJGTlxBUWoLUT3ZV0Vt5NSMvjYYFXuCYo6kDDw0ADLb1tKcmV1rhKartF3XS+t61o4/p2TnLz3VPk71uwt+ApFAzFjJqvuXIEZq7wYfn7OdvTuoxz9xvG673NOzmXgoQHyZ3Js+sBG2ta3Lpy4oYWIgL7re+m5phuhVz5Pvutz9ulh9v/3gbrndOcpjBQ4+rVjTOyfYMfPbSfaE6n4bBRuC7HxRzYweTiFkwkmru2E686a3klKyQHHYdhv/ucYW0oeKZXYbAYfXTEVp9zm/1ym4gm7xP+XKRdt6y3YVcIQglWGwQpd5w3hMGnf56jn8kSpxJO2zRHXwZESF3ClxKc8PbpYDysu+qWde02DcpGrV9e51grxmlCINYZJm6aRFCLwjvOpkFKy07H5ZCrF2XnwXVEoFLPDXYUCXZrOR+IJogE7Qggh2GyafCLZws9OjDE0i8X9IHnWtvlMLsevJZLEZsE1wxKCq6wQO0yLH4rGGPBcHivZPFQqcvjcWORQHoskL41F8PJxSFAeh3TAQJDUBJtNi2sti8utEEt0nVZNI3ROlFMPJSn5x2yG+4pF/qG9nbUNFBHNNQ8Wi+x1HK6xrIZdC4YQbLMs1hgG74lE+XqxwDcLeUZ8n9K5uUgQmJTnKBEh2GZa3BoKcWMoTL+uEwtojuJJyb3FAr+TmuSHojF+NZGk+VadFz4O8IV8jjeFIzVHw5lCcHUAbjEp3+ebxULdr6NQKBSKl6jd/1FCfjBH69qWaTeLdoURukB6M1vq08M6HVvaZ/RvhCbo2NzOiXtO1bSwHu4IVVSB5odqF8Z0butg6euWXDKC5ZX4js+Rrxzh6NePBy6+8Ioepx4YwCt6bPrARsLt03dHIqDvmh7G94xz+uEzTRPlse1ntgAv7/6VUlIcLXLgC4c4/ciZmTuDVIlX8haeKEYTLLm5n43vW0+4o7r4pPH9E+z9932kDqdm6SjL8TdLb+6vymXjvFPMzr/bRe5MLrBjcPMuB794GASsfNOKqmPRZpPBRwfBl4zsHKU0MTs9jl7R49g3jxNuD7H8tmVVnaN4f5R4f4z0iUxwByLh5P0DLLt16bSuQkIIYr0xOrd2kD6WmfV7W/+N/eiRyo+4xbEiIy+OzngcVcwcJ+uy/7MHufyXdlRV1IeyoDDSFWHT+zfQe20PJ+89xeiLZdcihWIx0n9DH63rW6uzvvDhxHdOcOgrR5BBOXf5ML5/gl2f3s1lv7CD5MqE6rJrUmJ9Mdb94Fp0s/JYKH3J4BND7PrH3Ti5YMQo5/Edn7E94zz3Fy+w/UNbqmpiSK5IsObtqzn4xUOBPG8cn0VhTBHJHteZF12HDvCUXeLHZIzoLH2PT3izdy6CxgO+VigQERq/mUzSJhpfStGEICEECU2jX9e56VwBoCAlZ3yP067HgOcy6fsUkBR8SfGcUCZyrrgUFoKkptGn6Sw1DJbq+qs6y2fzPu5LyV7H4aOTk5xRohiFQnERBSn5t1yWDl3nA9FYHYvql0YXgmssi08kW/lEepKxeSiOcYD/zufYaJi8NxqdlX0KygKZLk2jS7O43LT4SDxOVkpOeS7HXZfTnkdWSgrSJ++DhyR0bgwKCUFcCHp0nV5Np1/X6db1lxfEAxDEQFmg8+1igc/nc9hScsRxF7Qwpgj8eSbNP7d3XIidahRRTWOLabLFNPn5eILH7RLP2Tb7XYcRz2PS90lJSd73sZlaY28BUaER1wQJoZHUBF2aznrTYINhcpll0a+9NMcKao4ipeRJu8QnUpOM+j4Pl4r8shLGzBlPlkrsdpyGxZRWy/dLRU7OY+G+QqFQNCN1zeFzQ9MXfYQQ6JZOqMWiOD6zwmzLyiRWYuYTw9Z1rRhhoyZhTKg1XNEdLV9joUszNVa/fVV10S8STj9yhmPfPNEw8YX0JINPnMVKWmz+8Y0IY3rbcCtpsey2pQw/P4Kdag5Lz0tNPO2Mw97/3M/g42dVEXmG9F3Xy8b3ra86PmnycIo9/7qX1LFZdNoQ0L6pncTy6opcdtrhyN1HyZzMBn4oXsnj2DdPkFiWoHsGcRGzhVfyGHjo9Kzv1827nLjnFB1bO4gviVWMJAi1hYj2RIIVxgCZUxnG90/Qffn0jiyaqdF1RRenHhzATgdbaJsOPaTTc3V3xe3Oi7uyA8EJuxTTM7p7jIGHTrPijcsvGdN3KYQQ5fvThjaSyxNMHprkzGNnOfvkWUqTzTFmKhSXJOChy4gYLLt1SdXbj+4e4+jXjwUnirmI9PEMB/7nIFf88mVVRy8qZg+hCVbesZxwaxVddBLG9o5z4H8OBi6KuZjU4RQHPn+IbR/aSqQ9PO33QzM0+q7vZejpISYOTNa971OeN2tmY5O+ZN88img46Xkc91w2a7OzKH16HkRMTYcHfCmfo1UT/FIiSVQEG/cxHRfP+6NCsFbT5l2xT0rJYdflDzIpDriz92ygUCjmD1kp+dtMmpW6zm3hyutnM0UIwRsiYY55cf4hm5kXQtZXUpSSv86mWWsaXBWAY0K1vHL9KSEEmzWLzebcFrbPI6XkmOvy95kMI75PCMFxb+E7Az/n2Hy9kOeHo7GGO7+dvwbiQvD6cITbQ2GyUjLie4x5PhPSJ+dLcrLsJmNTFuualAVSFmWRVVxoJLWyKKZV0+jSykKpRgl1JfCi4/CH6RSj5wRxh12Xcd+nJ4AoHsXMsYG7Cnl2mOasORa+koLv81ipRFrOP5GkQqFQNDP1CWOqcGDQTI1wR3jGwpiuyy9daD5vuS59iRV/9SKL1WLRsiZJcbw4o/0BRDqmXwCVshylUwu91/TQsrpyNIOU5aiWw185ilto7OTYd3xO3neK9o2t9N3QV7Gw376pjZ4ruzn1wEBDj6sWpJQ4eZcDnzuoRDEzROiC/hv72PT+DVXFJ/mez+TBSXb+3S6yp2e3WG/GTPqu70UPVdFZLCVDTw9x9omzDXMCKY4VOfTlw7RtaMVKNMeDdjOQPp5m8PGzrHvnGiq1Nphxi3BXpHzvDfA0SVdy8v4BOrd1VBQ3tG9qI7Eswdie8eAOoALtm9qI9Uap1HPklTxGdo5ip+dPAWu+4xU9jtx1lEhXhJ6rumcsejMiBh3bOmhd38qqt6xk8NFBTj10mtJkqWniCBWKCwQ8PHbu6CDWP70o8jyF8SJH7jraUPHY6M5RTt5/ilV3rmw6Aetip2VtC91XdJXzU6ZBSklhpMCRrx4txyc1EOlLhp8b4fi3T7Dhh9ZVnD/EeqP039RP+nim7maGE547K8IYKSVjvsceZ/4U/E97Lgccl03G7MQpnZxF955G4QD/kcuhI/hQPEHLLERZLASklAx4Hr+VmuAp21bJmAqFYkpGfJ9PpVO0CI0rLCvwomlYaPxELM6w5/G5fC6wKJjZ5JTn8YfpFJ9qaWO9YSz6cUgCE77PJ9KT7DsnvLSRnHBdXCkxFvDnU5CSz+VzXGZZbJ6l+dx5xEXOdqsvqoLJi6K14BWxWrN8LqSUHHJdfjc9yc6L5uhFKXnWLnFnZHaclxQvxwceL5U47LqsN2df6C2l5ITnqTmpQqFQNIC62oeqWZzUDK0qB4qL0UM67RvbLi1SkZA6miJ7amp3gZ6rKnfhvxKhC6yW6Qvbnu3XtHhvJkyW3bq0qmK+k3U49u0TDV/4PY9X8jj05SPkqhD8aLrG6retxIg1X9et9CSn7h9g4HunF6coRsqaxB9CEyx93RI2f2Aj4c7K8Um+5zP87MiciGKgHKPUua2jqm3tlM3hrxzFb0AX+sVM7C87QyguQsLAQ6fx7MpFIqFBtDtaVezSTJk8NMnkocoxX5qhsfz1ywLf/9T7E3Rd3oWZMCuKMUuTNkNPD8/asSnKFEaL7P7XvYzuGkPW0KEnhMAIG8SXxFj3nrXc9Mc3sP3DW+l/TR/R3ihCX7iLXorFix7S6bmqG/MSwvVX4ns+Q08OMb5voqHH5Nk+p793hmyAcYqK+tFMjd5reoj1VhZRSV9y+pEzjLwwGriQ65L78yTHvnmciYOTFbctx5D2Eeurf7F61PNIz1JcwvO2TXoedZ9npGSnY1OchQvAOyeMWAjkpOSfshn+PJMmNY/O91zhS8le1+WXJid43LZZGFeBQqFoJAdcl09lUhxy3ZqeGadDUHY7+WiyhVtClRvYmhEJPGXb/GEmxWnPC/wzmm+Meh5/mEnzeKl0YUYjgTPnIn4WOjsdh7/NZJpmTiKEQBMC49wv/dzPcyHgOua5/FZq8lUCCA943J5Zo7kiWI55Lt8vFfHm4LqVwLO2zUHlYKhQKBSBU1clsjBaqChCEKZGuG1mtonxJTHC7aFLTkakJxnfO05hvDTlpLp9Y1tVIpSLMaIGRkifdgJkp0r4zsyXSFpWt5BYHq+88HsuMmPkuZFZWfg9T/ZMjrNPnMV3K0/Eoz1RurZ3zsJRVY+UkvxQnuPfOrFou/GlpKZO1f4b+9j4vvWE2yuLYqSUjLwwyt7P7JsTUQxA95XdVRWUpZQMPnmW/HBtDk8zZeDBgYZa+89H8sN5sgOVI6yEEISSZtWRNTOhOF5kdPdoxXubEILOrR1Ee4K3Qb4U4c4Ibeta0PTK73l87ziFGiP8FPVRGC6w59/2MvL8CNKTNQtkyte4xdLXLmHH/9nG5b+4gy0f3ETXZZ0Nue4VihkR4LpfpCtCckWyqsVEJ+sw+MTZhkWGXkz6ZIbxveOLUzjdpFgtFl2XdVY1p7PTNifvOdUw979L4ZU8jn/7BG6pcn92KBmi7/reuvcpgYFZsNL3gcdK82+Bfadjk5mFayDl+2QXkFV5CfjvXJY/y6QZVUXJKZFS8qLj8DupSZ5RBSiFQjEDnrFt/iyTJidre16cDiEESSH49WSSy5skCmimSOCBYpE/zaTJNuAzmi8UpeRfclm+Vsi/yv1nxPeYWATCGIDvFAt8NpdbtNfBKynHNzp8MpXiyUvMPySw33HILpLroxkpSMkjpdKcfEdt4FvFghJrKxQKRQOoqyLjFr2KEUmaIaqKZ7mY5OokVsulxTS+5zO2Z5zCUJ5LrVkJIQi1hqqKLboYK26iWdOLaYrjJTx7ZgOhZmp0bGkn3F75M5Ce5OR9p7Azs1tg922fwcfPloVOFSanekin7/oedKuJinkSjn3rBPmh2RFBNCW+nFFxSRiCpbcsYdMHNhKqQrjmuz5nnxzixX/YTW5wbj5nzdTovbo6Nygn63Dm0cFZK4LlzuQY39vYrvf5hvQlEwcmq9rWSlpoRvBdGdKVDD87QnGsWPHeZiZN+m7oC7RIPBXJ5QmSq6qI1vMkJ+8/1fgDUkxJ5mSWnf+wm5MPDgQivDQiBu0b21hxx3Ku/LXLufFT17Hm7auI9UXRwyo3WjG/iS+JkVgWr7idlJL08cysxdf5ts/Q08O4xfloQr8waV3dQsvK6iJmBx46TX62BaISxvdNML53oqqF+/7X9GPW6ajpA8fdxl+jBSkvufDe7OyybYZmQdgx7PsUF1ixxgY+m8vysdQkRxrgajDfsaXk+3aJn50Y4wm7pIoPCoViRvjAvcUCf5JOk2/A/VUIwUbD5KPJJGuN5nPvrgYf+Fohz++kJhn2/UU3DuV9n3/MZviXbIbcJd77Wc9jbJEIHxzgn3IZvl4o4Cyy6+CVnI9P+vjkJPeXilNG5Zz1fI7OwjOCYmq+b5fjlGb73nXUdXi8VJzVfSoUCsVioS51g/RkRUcGTdMItYYQVRY9NUujZWUSI3LpApHv+KSPZ8iezk0pBNDDOu2b2qva33nMhFXRZaY0XsJ3ZjZZNeNmuSNSq/z+CyMFhp8bmdHrB0XqWJrJw5UjR4QQtKxqIbEiMQtHVR3Z01kGHx2c68OYO2T5u+gVqpwoa7DslqVsev8GIh1VxCe5PgPfO82ef9tLcWzuJmTJVcmqnG0AJo+kyJ2ZPQGPk3MZ2zNWlevSokFCpgrHGADd0qFBdqWTh1NMHJ6suJ1maHRf3jljh7OZopkaPdf2YIQrL2pNHpokfWLq2EDF7FAcLbL7n/Zw4POHyJ0NprtJ0zXMmEnrulY2fWAjN37qerb+5Gb6buwj3N7Ya1ChaATCELRvbq/asXE2xasAY3vGaopDVTSG/tf0V+UW42QcBp8YmlUnzfMUx4uM7hyt6tkv3Bqi6/KuuvYngeOzEOHzvG2TmofFlyLw6CwIekY8b8EJY6BciPpWscCvnIsJchfge5wpkrJD0OfyOX5xYpyTnjcXtxqFQrEAcIEvFXJ8Jpcl34AxVhOCG0Nhfi2RpE00UZPiDHCArxTy/EF68cQqSWDC9/j7bIa/y2aYahYz6vsM+4vjMwEY833+MJPiO8XCop2PeFLyvGPzK5PjfL+CKHfU91SUzhxTkJIv5HOzOk+UwP/m86gzr1AoFI2hPmGMLytHPAgwYwZGpDpleyhpkViRmLL4XRgpYGdsMgMZvCk6PzVTI7kygTGD7msrblZ0QSmlZi6MCbeFSC6vLCKRsuxsMFfdrNKTnH1quCqb8khXhMTSyh3Bs4GUkrNPDeHkFq96WiLxXB+/mgKTgKWv6WfDD62r6GIkz9mcnn7kDAc+d5DCyNyqlFtWJSu6OkH5Wk4fy1CanL1uWOlLMqey2GlVdLuAhOJEddeMZmpViQdrOgxPMvDQmYr3NiEEieUJWta0NOQ4zmPGTLqvqFw8k75k6OnhRRsP12z4js+xbx1n59/t4uyTQzVHK12K8053y25byvYPbeGyX9zBqresJNSqBDKK+YOma7Sure7+6ZU8RneNNfiIXo5b8Jg4ODmr+1RcGiOi076xteJ2UkomD6coDM9RnKCEsf0TlFJ2VY6a7ZvbqKdWJYFTDe5ElOfcYubrU9ODxcY/i4z6HqUFXKR5zrH5v6kJvlTIU1jEkRZSSiY8j0+lU/xZOs3wPBSLKRSK5iJzLirn/lJlt9paEMAbwxE+HI8zP0OVyuKYuwt5fjs1WRYjSrlgBYlSSnK+z59nMvxbLkthmmvCo+wauJhWfk55Hn+YTvGEXVrQ18GlcKXk4VKJ30pNstOpLHvISskR18VepHO2ZuGhUpEzs9DEcJ4hz+NRu7SovhsKhUIxm9TvGDNUebHSjFuY0SqFMe1hkiunFpJMHJgsOxGczOLkLr14KIQgvjROpCda1T6hHOUxXZerlJLieHHGwpiOrR1Vdc9KTzL8wghTeufNAqM7R3ALlQd5zdJo29BWdVdwI7FTNmN7Jha9U4ebrzyZ1gyN5bctZdOPVY5PklLi2z4nvnuSvZ/ZXzEyrdEITZBclawqwsspOKSOpma1Ex0gezo3p446zYibr67AIwytoRFGY7vGyByv7LxiJS16ruxu6L2t5+puQsnKS1m5s3nG9o7P+nWsmBrpSsZ2j/P8X+1k5z/uIn08g2cH19klhMBKWHRu62DTj27gpj+6nrXvXEO0J1K1655CMWMCusUYEZ2WKiLiAFJH03MiJB19cXTW96l4NW3r2zDjZuUNJUwcmsTOzJ3oOH00TWG0CmGOKMckhjsiNe9LAqe8xhZF8lLynG3P28LLXtfhdIMXpBdilNIrOeq6fGJyko+nJjjteXgL/P1ejJSSgpQ8Ypf4wPgYn8/nmLxUPrdCoVDUwIjv89upSZ51bPwG3FsN4P2xOD8Wm7/iGA+4t1Tk5yfGedQuLUjHEE9KTnkevzI5zn/lsqSreI/7XQdnkZXAT3oevzI5wV2FAkW58CO2JJA951T3S5Pj7HaqO+MS2Oc489LxcSEx4fvcVcg35N7+SqSUfL9U5JSK0FIoFIqGUbdjTH6kUHHyYsbN6hxjBLSuSWLFp57in+/29IoemZNTFzpjPVFivdULY8yEWY7zmALfleWOwSocVS6mc3tHVdvlh/JViYwaiZN3mTw0WXE7IQSt61urdgFqJLmzefJnc3N9GHNOJcccoQmW3bqUDe/bUFUcke/4HPv2CQ78z6GmcEGxkibRrkhVriJuzp323tAoimNFipOlBf8wNxN8t7rPQtBQXQye7XHqwdMVRSZCCLqv6m5YlI1mafTf2FfxzUpfkjqcInOyuigqxeziFT1O3TfA0596hoNfPEzqaDpQcaYQAt3SifZE2fgj67nmt65i7TtWE+uPBbYPhSJoEisSVYsKJw9NzlhoHgSpI6lFL6RuBto3taEZlR9B7axD5kRmTgWivuMzvnei4nZCCKIzfPa8FFkpGW/govcR1+WMP19lMVDwJY83ME7Jk5IRz2Pun3waTwHJF/N5PjQxxt2FPBl/cRSkjnsef5lJ8wsT4zzvzF+RmEKhaF6Gz4lj9jhO4PdVIQQtmsaH4wneGI40dA2lkfiUHcx+eWKCz+dzpBdQwd+VkgdKRX5hYpzvFItVu/QdchyqXD5bUJzxPH47Pck/ZrNkF/A8xJeSo67Dn2bS/E5qkjHfn5EMar/rMLGAvifzERe4v1RkaBbOQ0ZKHi2VqhLVKRQKhaI26gsnlWCnSnil6QeFaqOUhBB0bOuc8u/d4ssL3hMHpl6o1CM6LauT1XVZi3KU0nTbekUXJzuzZD/NECSWVY5RAsgN5mf8+oHjw+SRVFWbxvtjcy6MkbIc5VUYVS4dbmGaxy0BS17bz/ofWke4GqcYz+f4t05w+MtHmkIUA2AmLKyWyj0xUkrcojsnIjPf9cv7VfPW5kPC2N5xclWI6MLtIbourxx1VAstK5PEl8QqCtM822PkxdHpv9eKOacwWuTwV4/wwl/tZO9/7Cd1LI305YUYuiAQWnkesf4967js57ez7Nal6DOIiVQoKhLQinp8Sbyq15JSkj2dmxOBipNzKE3MrQPeYkdoEF8aR+iVLxYnY5Mfys/CUU3P5OHJquZ2odYQ4Y7pY0orkfclow0SrshzNuxDs2gBHjQlJE/ZdsO6y4vnhEmLZSovgZ2Ow++kU3wsNcnhc1FeC00gI6Uk7/vclc/zq5PjfDqbYVQVlxQKRQPZ7Tj8eaYc09aIe2qvrvMbyRY2G1U48DUxg345Tuf305McdYMXEs0WkvJYk/F9/jmX5eOpSZ5x7BkZwh933QXvWDcV477PP2Qz/F56kuMLbC5y/r08XCrxK5MT/FcuW5MAe9DzGPCCcytW1MZhx+U5u3LMbj1IKRnwXJ5uYDOAQqFQKOoVxlBeZK5UPDdjJkYVUUp6RKdjc/uUf589nXvZvkZ3j0/p4FIW2XRM6wJzYb+WjpW0pi1WunmX0gxFAtHeWFXvW0pJ7mweJze3wpjzLgXVuOJolkZieXwWjmpqpCfJDebmpOu42XCncIwRumDp65aw6f0bCLVOLyyRUuLmXQ797xEOfunw3Au1LsJKWlhVxM9AWWTmleZm0T87kFXRN01K7kyWkRfHKt7fhBAsv21pVWPHjNCg6/JOQi2V3WhKEyWGnh4Kdv+KxuBD5lSW4986wWMff4Ln/vwFRp4fpTheCrTwr5kabRta2fahLVz561eQXJmoqrCsUFQkoCErsay6OaGTdcqxg3MwVHqOT+7s3AstFjNWS4hQWwhRQUUlpcTOOOSaQBhT7bOR0AXxJTG0OqLvctJnuEHClRKw17HJzOMFdQkccBwGGvQZ5aRkbBEKJsZ9n7sLeX54bJQ/yaQ56rnY8/g6OY8vJZO+z/ftEj8xPsavTY6XhVVzfWAKhWLB41F2FvijdKphLhgrdZ1Ptbayxph7J+96SEvJF/J5fmRslC8U8ox53qxElQRJwfd53Lb5mYkx/jSdqin2sQgcdptnDXa2yZ+7Dn58fJSvFPKkpZz3QmVXSg65Lr+XTvGzE2M8a9s1uxJ6wBOl0rz/TOY7E9Ln/mKhoe5GPvBYqcSJJm5miFs6y1pCLGsJsTRpkazSOVhRmbil05+w6I2bhNSar0LRUOqeQbs5FztjE+2eOlNdD+uYscpK9vYNbZjTCEkyJzI4+ZeWMgrDeQojBWK9l44XaFmVJNRi4eanX/7QLA0rMX3R3S24ODMUxlS7OCo9SXG82BQCj9JkCbfgVjxfQgiSq5KcfXLuire+qwoc53GmuMa7L+9iw3vXEW6v3MHqFT0Of+Uox799oumcKqy4iZWorhsme2buorUKY8UZx60pZgev5DP83Aj91/cSap1enBLtjdK5o4Ohp4cD23+kPUz7pnY0s7Ie9exTQ9jpxbsoMh+RfllYeObRQc4+NUTrmha6r+yibUMbLWuSGBGjolNQJc5HLHVf3km87woO33WUM4+cwS007wOzYvEQ66su6svOONiZuXGjk65PcUK5DM4l4fZQeT5Xxe2wlCpNKfyeTeyMQyllE6ngBiOEIL4kjmZq+G5t9+W8lIw0SJiR9n1edOb/3OKk53LEdVjZgEJgrsFRVs2MD5z1Pf4mm+G7xQI/EInyunCYTYaJUef8ZS4Y8zy+b5f4TqHAg6Xigo5nUCgUzYkPfLWQZ7lh8DOxODGt7r7UlyGEYIdp8euJJL+dmpyVeI9G4QOnPI+PTU7w3VCYd0Si3BIOkwz4MwsaR0r2OQ53FfJ8qZCvK+pGAnsdh+tD9bkPzmd84LDr8huTE7wjWuLtkShXmRYRTZtXsWG+lJzyPO4tFviffI6DrhuIoOUJu4RPAB3uirp4qFRkwPPYKETda3yXwpaSuwqFphZBvWZFkvdf1o0QAteX3L1vjC/vGZ3rw5r3tIUNfmh7F1cuiWN7kvuPTPKVPaNNfS0oFPOZuleUnLyLk5l+kU0IQag1hNDEtEXjjq3tU3ZA+55P5lT2ZQV73/GZPJSaUhijh3TaN7WTG5xePKGbGmaFortb9LBn6KAR7ggjtMqDpGd7lFLNYZHmFj1KKbsqIVOsLzoLRzQ10pPYqeaI+plr3MKrr82WVUk2/dhGoj3TnycpJV7J49D/HubYN0/MmdvKdBgxA71KBXJxDqO1iuPF+W9tee6WJQRolk6oxcKMmejhciSeEdbQTB3d0tCsV/zf1NAtvfyzqRFqr+yOMpuM7xkneyaH1TK9Q5gRNui5upuRF0YDEyzG+mK0rGmpuJ3n+Jz+/mAg+1TMDb7jM75/golDk4Tbw8SXxui7rpfuK7vLcXaCuh6ghRBEe6Nsev8G4kviHPjcwaa8bysWD8IQVcUdArh5Z87EXL4nKU2qeeNcYsat6qJYJRSGZz8W81Kcj26tJIwBiHSGEYZGua9z5uSlZPRc7EKQC63ynHPGngXQiTzu+xxwHG4OhTEDXozOS7+uotZC4aDr8ueZNF8u5LnRCvGeaIzNplleOBKV/J5mn/PPXhIY8X2+WchzX6nILsdR51OhUMwpLvDvuSx9ms67olEM6nsOfCWGENwejnDW8/j9dKrG2UfzYAP3loo869hcVbT44WiMG6wQUSGaYvy5eLw54Xn8Ry7LQ6Uix103EDeyfc7cC8KbgRLwpXyeh4slrg+F+Ol4nM2GeUEQ0ggxQj1IgHMONyO+z//mc3y3WGSvYxPk6vQh12HM9+nRlTvHXDLs+9xbLLAxnmjI6+92HfY5as1iMbKhK8LlfXGipk7UhFtXt3Lf4QlSar1XoWgI9Qtjcg6ltF1xAe+8SGQqYYwRNWjb0DZlB6GdssmcyrzMet1zfMb3jdN/Y9+UApTuq7o59cDAtO9Bs3RC08S0lCNmZt7hGm4LVSeMKflNI/Dwim45rqq/cudvtGtql6DZQPqyaQRFc41zcUetgOTKJNs+vJX40unPo5RlcdHBLx7m5P2n8O3mWzwUmiCUmF7IcAEJhZG5K6TYk6U5iYeoCQFGxMCMmZgxg2hvlMTSOLH+GLG+GJGOMEbMQGgXqeBF+Zco/+dlrwWCC6foor9rpodWt+By6oEB2jdOPdYAIKB9YzvJFQkmD6fq3q/QBT3XdGPGKg+5oy+OkhucO9cjRXBIr1xMLYwUGN01hvm5g/Rc1c3S1y0h3h8rx2pptX1HhBBYCYtVd67ASpjs/c/92Krgr6iFAG7RZsxEN7WqrmUn586ZK530ZMX4V0VjMWMGRri6mNn8SJO4+/jlezkb2ypuGmoPo9VheewBQ56HDQQtLX7BsZlcACIBH3jStnmflLQGKR6i7Bgz6quFRwCHctf2Udflfwt5tpsWPxCJcrVl0anrtAiBNsdzfF9KCudclg67DvcUi3ynWCDt+youSaFQNA3jvs8fZVJ06Rq3NsANJCwEPxqLM+h5fCaXZSGskI77PvcWizxULLLBNPmRaJxrLYseXSfRIJeG6ZCU3WHOi3PvKuS5v1Rk0vcJcma1z7VxpZyXTm1B4wODvsdXC3nuLRa42grx7kiUy8/NQ8LM/VqjlJISkjHP56jn8p1igW8WCkw2aB5SlJJnbJs3R+a2FqOAL+RzfCAWo0UEK1LypORL+VzNkVuK+U0yZGBetJYQMgQxS1fCGIWiQdQtjPGKHnbqXDF4mjlJWSQy9d8nlsUJ///s/XeQJNl934t+Trryrr0b72d2Z73BLhYLEJYACRIkRYAkaEBSoviurkjpxTNx472riBfvrxvSffKiSIoUJFoQAEmQAEjCLoDdxfqdmR3vetqb6i5vstKc90d2985MV3VVd1e1mclPRMNMV1dmVZ485+T5fc/32xVoOLGpZkyKk3cVCyUUxouYWbNhVEziQJxA0lhzh6hqKOhrRSlJL2JI2uureBvJ1oQxru02jXvaKlxbtlywCKSC3jXfJiGAdCVO1R8cgDuuWagvxIlfPEbycKLpg4J0JaNfv8XYN8d3RJRXPYQi1r4/72K7IhoA7LK94x1j9IhG4mCC2L4Y8QNx4nuihAfD6BF92x8st4LZ1+eopCuE+xo7KQkhiAyG6TqRIncjv+l4LC2kMfBkf9Pv16k5zL0xh7PDosx8No+0PRHi+LcmmHpxmtSxJP2P9dH7cC+RoTCKujFDXEVTGHp2ELtic/lPrmKVdr8bgM/uQ4/oiBbbsGM6OLXtmbtJV/r96zajhXXUYAsLiJJ1R9h2Cim9OKVWCMSNJceYjfNKzeQ/FvIE2iz6+I65Q4RGbeDNWo3fKRaItnneOurYlHb4PH6rcfEEQy/XTH5YMxlWVR7VDR42DE7qOoc0jX5F3TKRjCslGdflmm1zyba4ZFm8XqtxxbZ2vVPCdlKTki9Vyrxaa19JfdZ1qPj3067GBV6r1fiPhXzb3nPGde5LJ6e06/KvclnOhyMdi0GxgaiiYN4j36/Ec5A5Z1n8b7kMw6rK00aAxwyDU7rBYU0j2mGRjC0ls47DedviTK3G60s/ZocWwccch/9fIU9oE5/pqn1vPetIoCAl3zarfNes8oCu86QR4AFd5wFdZ7+mEVyr2NTu85GSopTcvG0e8katxjmr1nExgw38cbnIzQ04QDp4/blPe5h1HL5RrfIz4dbipFtl1LF5rVbbNfttfdpLumxh2i6BpfWEbMUh469f+fh0jLaEc1cXTVzbRTUaL3QGkgFYQyQS2xP1dk/XQUpJebZc1wmiMl+hNF0mkFotqhFCeEXgQwnm3phveGxFVzGijaODPAvt9S0mCgX0kNbSTlxpu9jVndHRuZaL0+K5qAEVNaBuqzjFte+Nh77NsiysUoMqJ3/xOD2nu1sSZQkhCA9GUAPqjhXGoIAebr2r2s7CsFNzdub3qECoO8Tgewboe6yXyGCEQMJAaXGH/72EVbSYfmmGgz9xYM3PrmgKA0/2M/7tyU23qe5TXQSbRDAsj3OZqznkDmxCPu3DqTqkzyyweDHD2Lcm6Hmwm30f3Ut0MLIhBxnVUBl5/wjFiRKjf3dr97hW+dwzaCG1ZZcM13K2z51Ogm06SEc2jG716SxaUG35u68Vd8jirQSrxXMRmmgtKmoNzlkW5yxf5LgWGenyH4uF7T6N+w4JTDgOE06Fr1cr9KoqPYrCXlXjIUPnuGZwTNfoUVQU3l0GqWMo6WW23iWakLf99/L/XnZRumnbXLAtztZqTDgOaddh3nHaGlFwP2MBf1z2HSt97sQFXqqZvNRGwdT9zKjj8H+0UWR0P+EC447DeKXM31Yr9Csq/arCA7rBw7on1NynqqhLcUvLP7D2kvzd444nwvDEl2/XarxZq3HLsZlxHBba7A5Tj4zr8u/8+U1DXOCsZXHWsogJwYCqMqKqnNINHtB1jms6I5q2UuhqtR0sU28e4gILrsuobXPFtjhr1bhp26QdlznXobQUobQVSOB7psn3TL9P3m5M4B+qVT4WDBFV2iPMklLyilljyvGl3vcrl+bLvDCa47l9cYo1ly+dT1Px654+Ph2jLcKYSrqCazUXxjQq1KsBlcTBRMMdhNKRpM8uIJ3V041KukphvEDXifrRGFpIo+tEF3NvzjcsFhlxHcVoPJBJF8rrzLkXqoLQWlOvu47cMRE20nFxWjwXIdheYYz0vjsfL5pAj+oc/+wxBp7qb919QMDQMwOYGZOrf3EVu7LzJmBCiDXvz7vZTvclKb1otJ2CoivE9kQZem6IvR8cQQvfFY10HyIdyfQrsww/N9RUrJI6mSJxME763MKGjydUwcj7h5sL1SRkLmcp3PIXQu4X3JpL4VaBwliB8e9MMPLcEMPPDxPfH0drxVHhNvSwxrHPHCFzKUPupr/g6rMO2jCNUjRlTfH77bg1d1tFza7t4rouqp/NvuUIxXPpbDUac+e4QkrsdZxLK1FRPj67HQuYchymHIezlsXXqxUUQBWCbkVhRFUZUTUGVZVuRSGlKMQUhaAQGAhUAa4EC4klJWUpybkuOemSdlymHIcZ12HMtsktFSNd8F1hfHx8fO5zKlIy6tiMOp4DhgKoeG45+1SNParKHk1bGXsSikJACAxAEQJbei5ZFemSlS6LrsuM4zBpO4w6NpOOgyUlDo3HnKihkArpBFSBK6FkOaRLFv7y9NZRkJKCbXPVtnnBNFfaQUJR2L/kZjegqgyqKilFISQEQSGW2oL3LGIjsSSYSEquJO+65KXLgusw47jMOg7jjkPOdXGQK3MR/zL7SMChvaKoRdflBbPqu1fex5Qtlz8/N88X30kDYG/Svd7Hx2dt2uMYs1BtusgdSBgNC4NGTCd+IN5wodS1XdLv1C9MSkeSvZpl5Pnhujv0FE0htjeKETeo5erv9gt2B9depHUllfR6hTECpcUiAVLuGIGHdKkrQKqL8ArvPtuPdF0OffIAI88NeQWqFhFCoBoq+z6yh0q6wujXbnXwLDfOemJG3HVGnrUb6ewMYUywJ8i+D+9h+Plhwn2h+1oMczfFySILlzIMPTOw5vcihGDPB0c2JYyJ7Y0S3x9rHqNkOsy+PrczHYd8OosEu2Qz+ndjTL86y/B7hxh5/zDxfbGWnL+W0aM6hz51kLP/5dyOFDn63LsIVaHVIcaVbDqeblMsr2j6bD1CrGuOulNcIaUEuY6xWV2HmNvH515huYBoScmk4zDpOLzS8VABHx8fH5/7meVpvQ2YrsuCW+PNDpvujcQNfvx4Nyf7wiSCGrYrmSnU+M6NLN+/laO6zeuR9yO3t4M512XOjwzy6TAB4AOBILE2usWMOw6v+Q5t9z2u9KJjfXx8Ok9bevDKQrVpMU+L6A0XCgPJAPG9sYZ/W5opU54tN/z94uUsdsVGNug4okMRQr2h+n8sINjVPOJivcIYRRUtW4VLuQ4xSoeRUrZesBAC1RfG7AiG3zfM/o/vQ1tH5NDt6BGdIz9ziL5He9t8Zm1AgFhHO9tuYcp2C3MQ0HWii4f/19Mc+tRBIv3hjopipJTv/ri3/Tjr6Eu2GKtgkX473ZJ4oPtkF5GhjefGdp/qJpBae4wBz3ktfSa94eP43BuYiyY3vzrKW//2bUa/fgvHdBrObe5GKILuU110nezq8Fn6+NyJoglaUcZIKZeUMVtwUo3Owd25Y9O9jhAgWhTGSHbAfOo23HXMLdfjcujj4+Pj4+Pj47M7UAV8+sFent0XpzusoymCoKawLxngp0718NBAdLtP0cfHZwtIKgofDTaoM24AF/ieWWXO3RkbQ9bNznls9/Hx8WmZ9jjGLFZXijeNCrBCgUAqQHVxtfqx62QKNdTY0nz+rfSawpHSZInCRJFAKlD39+H+MLHhCLlrubq/D/WsXbR0LZdKen0J1pJVsdkNESv/sUNYz7n4g9+OYN+H96zLWaAegWSAk79yArtqs3gxs6OubaufrNUCcifZzoKb0AQjzw9z/OePEkgFNi2Ika7EMR3sqoNrOTg1F2m7uLbEtd0lAYyLY7re60wHp2rjVB0c0yEyFGHk+eE2fbr2Mvv6LAc+sQ9tX2M3FyEERsJg8D0DXPvy9XXfE4GkQc+D3S3tHp94YWpdUQ0+9y7SkRTGipz/g4ssXs5w/OePEm5R4BZIBeh/op+F84s7KIbEZ0ezxfPP7R6mPSHn9p7D/YqElhuAoCWt1daxnpPx25ePj4+Pj4+Pzz3HnkSABwciKHfNC4UQxAMqDw9GOTtbouK7APv43NN8MhSmp01uMQBlKfliubEhwE5GSnmHw4kqIB7QSARVApqCIsB2oWw5ZKs2pdru6R91RZAIaoR1hYCmsBxm4LpQc1yqtkup5lKsObtqCSCiK97nMhQ0RSAlWK6kYrnkqzalNoxhMUMlHlQJaQraknGE5UhKNZdc1abSBndgVUAiqBExVAKqQFMEQoAjvWNVbZey5VAwHTZTqlMFxIMa0TrHse86zg7xvfBpkbYIY6QtqSxUm+6qDyaD5Mjf+Y8K9JzuaRyj5EgWzi80XWScf3Oenge76/5O0RRSx1NMvTSz2tlGQLBrbZVnNWOu285b2nIdkUTriF3qMEIRrQsspMTxJ/zbjhCiLYUtIQTRkQjHfu4oZ/7TOcozO2RSJmk5akyIdbTfewyhCoafG+LELx0nEDc29B7SlVQzJqXJIqXpMpWFKmamipmrYZUsrNKS6KXm4FQdXNtd0y1s8NmBHSuMMbM1Zl6dJbavsVsZeHFxPQ90MfHdSaoL6xNIhvvDpI4mmwoaaoUas6/Preu9fe59pCuZfmkGp+pw6nMnCA80F8cIIeg93U0wFaA0vUP6cJ/todV1mjY8uElHtiR48MZovDmL/8B4/yFZV1xgq+4yHUewrggo/9nI534lGVT5wMEk+gaexVwJtitXFmVLNYecabNYtkmXrU0tZvr4+PhsF5oi+OjhFJE6G2XGcyY/HC9s+5Q4pCl86HCSUJ25zrXFKm9NFbf9HHcKgzFjlShmGSEEPWGNgCqodDjOycfHZ/uICMEn2ugWA/CKaTLu2G19z63EXpqop0Ia790X50RvmJFEgHhARVMEpi1ZKFuM5aq8OlHkzHQRs4U6z95kgKdGYivLR9cXqrw5XWzpnAxV8MRwjOGl+kjVdnlxLM9Cufn3bKiC471hTg9EOJAK0h3SiAVUjCVljOVKSjWHfNVmrmQxnq9xc7HCpflKS4IPQxW8b3+CrtDaZfnFis03r2ebf9i76I/qPLs3jqYILFfyN5cWsV258p08NBBhbzJAd1gnqCm40nv+WqzYjOdMXp8s8M5seUPilWRQ45HBCKcHIgzHA6RCGkFNQQIVy2W+ZDGWrXJ2tsQbk0WsDTzkKQKOdId4aCDCoa4QvRGdWMATYgm89lixPAHOwtJnupmpcnm+TM5sfQOpIuBQV5CHBqIc6g7RF9GJ330c2zvOYtlmIm9yY7HK5XSFbHX33s/3E20RxgCUp8vQQJiyTCC1ulirh3VSR5IN/6YyX6HUQoF+7kya465sGF/UfbILRVdWLcgKBMHu+k4zK+cwV1n3Av56rNqFsnMWf4Wg5QgoJOsWDPlsHcvuKbVcjeqiSWxfFEVdu50JIeg+0cWJXzrO2//+zI5xHJBW6+fRcvvtENuyw1lA3yO9HPv0EYyY3vKfSekJ+GoFi/m355l5dZbSVAmraGGVbRzTuaeLlxMvTHHwxw6sGUEmhCBxKEF8f2x9whjhiT6NxNoiJSkl6XMLVObXF9fnc38gHcncm/PoEZ3T//QB1EBjd71lwn1hontivjDmPmcrx0LXcVt3SVQEQohtc3gTraU++XQA6cp1xSOtR4zSSQTru5/cXbQLzsennSSDGj92rIuQ3nyucjvLblKufFcgY7sutaUdeNmKzc1slbenSlzPVLAc6QtlfHx8dgWqgKf2xDjcvbqI+uZUkTMzJcrbLKgNGwqfOtFD8K74cseV/O3lRd6caq0IeT+gN5kPqopgZ9nB+/j4tJsnjQAHNG3TDu3L2FLy19Uyu7WMLvGEInsSBr/8SD+HukIE7nqOD+mCkUSA4bjBqb4IL46F+MrFBfJNRAoj8QA/caIbRQhcKfnmtey6hDFP7Ynx+LC3GTZbtbk4X24qjInoCp95qJdHB2MkgmpdMaS6FKPXHdbZ3xXicVdSqDm8MVXkv70+09K5PX8gwaEmRg03FisbEsb0RQx+7Hg3QU3BdiU/HCtQthx+6lQPT++JEzWUO9qvikBXFeJBjX3JAA8NRHh5vMCXzqcp1lqrxwk8EcmnH+zlYFeQoKasukdiAZVYQOVAKsCjw1FOD0T48vkF0uXW1aS6IvjkiW6eP5AgFdSWxt07URVBQFNIhjT2puDhwQjFmsONxSr/5gcTLbm66Irg48dS/MjBFKmQhrbWcYIae5Pw0GCEUs1hNGvyb34wQc23j9nxtE0YU5wqNX1NILlagNJ9sgs12HjxJHc9Ry1Xa/re1XSV3I18Q5FNdCRKZDBM7vqdjjVCgWDX2lFKpZnmn+1ulp0U1oqXWjkHVWmp2LUVCE1Ba/FcpMQrnPvsSJyqw/zZNNe+dJ3SVJlHfvsh+h7tbeqoIlTBwBN9HP/5o1z+s6vYLahpO4lcpzORGtSA5n1Gp9iOezk6HOXYzx8l1BdqeXLu1BzyowUmvjvJ9MvTmLnaPS2CqUdlvsLUyzPs/ZGRNdcv9KjO4NMDpM8ttFzwUoMqw88NNr0ejukw+/rctt9nPjsX6UgmXpik96EeRt7f3IFJqJ5rzOxrs/fdPe3zLs2E6yvBnQAAvppJREFUsCu0YT3HtVpzjAFP7CA0gaxtkzBGVbZdQHvfIr25RyvPRgjQ1xCtbilCoEdaFx3b/u4gH5914cVKC1QBKsuFR28MkxKGYgYn+8L86JEuZoo1Xh7L88ZUkcl8bWWHqo+Pz9YQ1MTKjmlgRcDmUx9XwmzJqiuMiRgKUUPddmFMRFcJaKvnZbYryVT8Oc3tLFbsNR95slUby91590NAFXcUqi1HtiXGwsfnfiOI4MPBIMk2xiidtyzerlm7dulOShiIGjyzN86hpfpqqebFyliuRBOCeFAlrKsrsXMfO5Iiqqt8/q3ZHdUXxQIqv/bYAI8PR1GEQOKNhUXToWw52K7nImKogoihEtIVFCFQFUEioHJ9obUNr1JCrmqTq9poikBfiudp5Ei2GRThCUP2JgO8d18CRXhzk3zVpmx5EUOG6kVGLYtZYgGNjxxOAvDHZ+aaPm+pAk4PRPj1xwdJBtWVjXBVyyVv2piORBEQ0hUSAU/MEjNU3rc/QW9Y5w/fnGWq0LyOF9IUfvqBHj58KImuei40rpQUTIey5WK7EoH3LBnWFcK6irq0MS9mqNzKmi3dZ0FN4SdPdvOxIyn0pb93pdcOSkvHAU88EzHuPE7UUBnPmjj+M+quoH2OMS2IR4x6wphTXQ13BLqOS/5WvqWCoWM6LF5YbOw+s7R7/25hjB7VUY21C9kbcYxBglW0vL9r0q8pmkAL7QxhjKIpS8KC5jhVZ8c4ivi8i5SS4mSJsW+MMf6dSayCp7y8+D8voUd1UseaR7somsLI+4cpz1e49Xdj67K+bzsS7HW0Mz3aevGiEyhrCP06goD9H9tLYn+8pQKnlJJavsbYN8YZ++YE5dn711XCtVxmX5tl8On+NYteQgj6Hu8j8IVrLTu7pI4kiQyuHS8IUJoqkb2Wa/mcfe5TJNz6hzH6Hu/FiDaPSkscTGzBSfnsWAQodSzbO4VjOi3HhyqGgqor2+aqoWgKolXRkE/bsSs2bs1tSUSsr8MBr9MYLc4tXcv1ha4+Pm3Ee2T1HnBUAcPxAD+9tNvxB7dyfG8071tV+/hsIR84mOR4TxghvMLOmZkS376R3e7T2rG4UpIu1d8JHdZVL2Jp/fsw20oqVN/5wHIlOb9/vYNbGZNs1aa3ztqRabtcSVeo7MBIzWf2xXloIMryHsnL8xW+emVxe0/Kx2cXsk9TecwwUNskYHCk5NWayfQujlHSFMGTe2LEDJWaI3l1osC52RKzxRpVW6IrgqG44UX4DEYwVC+G5pm9ca4slPn2jZ2xHi6Ap/fEON0fWRGopEsW37mZ5VamSrbqYDkuihCEDYWukM5AVOdgV4gj3UGqtuRsi8YKVdvlLy8skAxqBDSF4NLPUNzg6T0xwut032z2uT58OEUypKEImC1avDSW5/pilWzVwnY9wcq+ZJBnl8RNy+5n790X5/XJAufn1q4b7U95TjHLohhXSt6eLvLGZJHpQo2S5aIIz130aE+IZ/bG6YsYKAJO9kX41Mlufvf1Gawma4rHe8M8uzeOvrSeV6jafO9WjivpCpmKjWm7CCEIaQqpkEZ/VGdfMsjx3hCKELw1XWzJdfRwd5Dn9sVXhOAF0+EHt3Jcmi+TqdhUl44T1ASpkL5ynGM9IXRV8PZMsSVXGp/tp23CmNJM82Lh3Y4xelQnfrBxMdcqWBRuFVuKJHItl+zVHHbVRmsg7Og93c31v7pxh8gl0BVErLE+LqWkPLexiItqxkS6sqlDh6Ipa0Z5bCWKrqA1ybhbpppZR6yIT8eRUuJaLtMvz3Dty9cpTpWQt1nWF8aLXPqTK5z+jQeIDIWbimOMmMGRnz5EebrM7OtznT79hkhXYrWgHF2m1eJFJ1B0BXWLrf8ThxIMPTfU2q7/JcHeud89z9wb877jE5C7kSd7PUfPg91r3hOBhMHAU/3c/NvR5m8qYOi9g037fulKMleylFpwXPPxKU6VyFzO0v9YX9PXRobCCFXcMQb43D+IdTpcbBarZOE6LbppGSqKoUJpexZ/VENZc97v01msko1tOs2FMUJgxJuLALcCIUTLIp1avoZs8V7w8fHZGEIIhuMGnzrZwwP9Ef7gjVlmitvnFurjc7+QDKo8PhzjeE9oZTewL0xbG1fCfMmq65YX0RUiTTZpbgVdDdZ/LUeS8a/vHRRrDn91Ic1nTvcS1lUUsRQj4khemyzw8nh+x0X9xQyVRwajPDYUXblvmxUffXx8ViOAhw2Do1r71lkWXZcXTZPdXF1TFUEyqGG7ki+dT/PtG9lVTmg3MlXOzpT4qVM9fPBgElURqAp86FCKi/MVptdR8+kUsYDKA32RFQe1gmnzh2/OcG6m1EDkUEEVEDFUusMaIV1tWUzqSLi+uPqqH+sJ8dBApL3CGCEYiBlIKRnPmfyXV6frum5eW6jwzmyJ33xykENdQU9gois8uy/OpflyQ6FHRFf4+NEuRuIBhBBYjss3rmf520sLZO/a5H4Lk/NzZS7NV/iVR/sZiOoIIXh8OMY7s2VeGG0sktIVwemBCPGldaSK5fDF82m+N5prGFm07FLTFdRIBDXGc2bT70tTBKf7oySXtAVVy+GvLnrt2qy7vl71jrMU3ZQKatzM7uY7+v6ibUvDZs7EaqCEXyZ4lzAmtidKqKdB9IeE6qJJbjS/+ncNKEwUKU01VrFFhiKrdvCHuoPLW5HqIh1JJb2xBl1dqLa0g1YNqAQSq910tgMtqGIkWluIrqQ3JhjyaT+u4wnDzvync7z9H85SGCuuLohKWDi3wIXPX2wpngzAiBs8+BunSB1LbltUrnQlZr6GbCWmQTSPRuskgbjRVAzRToQq2PMjIxgtFkBrhRrv/N4Fpl+e2RJRTLsyVztJZb7C/JvzLbkijbx/uCXhYGQoQtfxVNN7xq46TP5gumWnBZ/7G6tokbuea6kvVI2dM6/w2QaUrXVPs4oWriVbaptaSEPbame1JYQq0GPGrhib7lWsotWSo4oQEO5bO3N7y1Ag3NvauVQzJq4/pvv4dBwhvFiIU31hfvvZYQ53BbfrUdXH575hKB6gJ6z786h1IIGFslU3hiBiqER3gDCmO1z/mcFyXD9K6S4k8MJojn/9g0m+dmWRVyeKfG80x++/PsPvvjZNbgc6qvdGdIb85x8fn00TFIKfCoXR2nQvSSm5btv8sNa8WL/TkVLyg1s5vnE90zAeMG86/NnZeW4sbbIXwnOSeWwouiPm8BFDpSfy7hzncrrC9YXqms4fjvQ+182MyYW5xuKRVumksDJdtvmDN2a5lTXrzklcCdOFGl84N7/yOQQwsjT3a8TJvjBP7YmhKJ5TzGuTRb5ycbUoZhnblZybLfHlC+mV4xiq4PkDiRUxSj101dsYsXx9JvI1zs+WG4pilj9TqeYynq/xzly5JUc3VcCeZGDlONNFi3MzpQaimNuOY7lMLh2ntE3u2D7rp202JdKRVNPVNS3+9ZjuSXGW2kd0OLrKRWbl/ZCUZkpU1yFKqcxVKE2XiB+IrZr0CSHQwjqJg/E7ducHUoG1dDHUCjUcc2MPA+X5Cq4jafaooxoqgeTO2BWpBjUCLe7QLM/cvxEsOw2raHHpjy+TPrfQNPZr7o15rv3lDY5++gh6E6ciIQTBriAnPnucc7/7DoXxYhvPukUk2CUb13Kbxp4BhFosXnQCI25sqYAo3BcidSSBUJsf1LVdJr43xczrs+uPhtsgrVyvncDs63Mc+MR+gj3BhgsGQgjCfSG6H+hi9rW1HZS6jqcIdjcQfd5GaapE9kp2o6ftc58hHUllvopTc9Gaui147lnVBV+pfj8iFEGgRZFzO8YD13KxWtytr0f0lp0J241Qxba6yvl4jip2ee2NFACIpfmcYMvmLA1PRREtzy2rC1XfqcvHpw5V2+XCXLmuu4QAVCEwNEFYV0kEVXrDOiFDbfpYJYRgJG7wmdO9/Lc3ZpgutNC/+Pj4rBsBDMYMktskbt7NVCyXYs0hFbpzX6qhCmIBddunOqk683Ip/SilRrgSri5UuLqwOzaK9kX1huInHx+f1jmiajxqGG1b8pfAN6oViq1sAt7hFGsub0wW1xQPgPc88M1rGQ51BVGEwFAVjnSHiAVU8tvsaK8Izy1kGSm3fRmibbhS8uZUkdEWnEyuZ6qkyxYDUU+EEguoJEMas3XMMARexOZy9FSp5vDSrVxL1/LNySJzJ2oMLTnNDMYMDnUFeWOqcd3RuL32JT3tQLsRAozbN7zLThzFZ6fQRmGMS3m+Qnx/vO7vhRCouoIe0rBKNqqhEN8XQw3UN62RrmTh/GJLMUrL2BWb7LUc/U/01S3I6iGNxMEEUy9Nr4hzgqngmoVsM2PibFDpVRwv4tot/K0Cwe4QakDd9miTUE8QtZWHXQn5m627+fh0FteWVBfNlkZt6UrGvjFOIBngwCf2oejKmgV8oQhSJ5Ic+/mjnP2dd1p2m2kntaJFrWgR6mreNiOD4S04o/oEe0Jb6hgT3RMj1Nv880opKc+WmfjuJE5li/oYwY6JiGtGcarE/Nk0e35kZM3X6RGdvkd7mX873dBhRotodJ/qQgut3VallEy8MNmSU42PzzK1Yg2narcgjBFeXI3PfYlQRMsOF+2iNFOm62RX09cZMX1L3WxuR1EVAl2+k9J2Ul2srrgANo30jBsYMYNafnutlYOpQGttVkJxsuSP6z4+dSjXHL5xLcPlBo6zAm9BWlUEmuK5wQzFDB4ZjPLIUIRYQEMV9d0oFSE41hPmY0e6+KMzc35EhI9PBwhogv3JIJri51Gul7LtkjcdUqE75xJCCLpCOqoi6u7e3iq66oomPFHMWjuxfXY+miI4mApiqP596+OzGQTw0+Ew7fQnLEjJ31R2h8CuGbPFGlMtxiFdX/SEF30RbyPX3mSA+A4Qxpi2pFh79xyOdIcYihlcXajsemFEseZwYa7U0phuu5LJvMnAkvFFQFUIavXHkKG4wcGUl9ogpSRTsbkw11qbrjkuF+fLDMW99blYQGU4EeCt6WJd5xxXQua2etZQ3OBQV4j5krVpp567j7N4m1tef9TgaHeI2WKNVkr8PruLts2OXFtSadL4hSpWFha1iE58/2pnl3ffzyV9Jr3u80ifS+M0si9UILY3eke8QLA7sObCbDVj4tY21jmbWbOl3dpCCCID4W0rFKychyJIHkq0ZLHo2u72uIf4tAW7YnPty9eZ/P50S2IaRVUYeKqfY58+0rTg3wlq+VrLgpzoSBShbY8RX2QwvGXCGKEIoiMRjHhrxZrFSxlyNxrnNbYdsRRVtxuQMPYP47jNRJACuk50ERmKNHxJuCdE96mupv1odaHK3BtrO8/4+NyNa8uWBcO+W/L2I7ZpDVKognD/1opEW50T6jFj2yIPFV0h3IKY1Kdz2GWbymyl6dxTCIER0wkPbP/1Sh5OtjS3c12X0lSptU0RPj73GRJvAbRq1/+p2C4lyyseL1Zspgs13pgq8vtvzPC/f/MWf3UhTbpsN4zsUxXB+w8kONy1QyLYfHzuMcK6yuHuoP98sQEqNYdCg4Jfd1i7Y4f6dtDdwMlxrug7cO12DFVwojfs37c+PptkRFX5QLC9axh/V60w7+68+LWNkKnYZFuM3ivWHMaz78ZHdYc14mtE6GwVedPmZqaKs7Temgiq/OaTg7x3X5zusLYj4p42SqnmMpZtLbJLLsUPLaOp4k6nlts4mApi3CaaubFYpeq0thbiSi8OaRkhBEMxg0ADEU7NcbmULq9sgAjrCp99uI+PHEnRH9Vp11TKciQX58tYS58jpCt8+sFefvRoFwNRgxYCG3x2EW1bspeOpNIk9kioCtqSGl0P60T3xBq+tjJbodyiyux2CmNFqpn65yGEIDIYIZh6VxgTSATWdIyp5WobdowByF7NtvS6yEAYPbK9A4FQIHGovuPP3ZRmSlhl31ZzN2MVLa78+VUWLyy29HohBCMfGGbvh/ai6Ftb7bOKVks7hoUQ6GGNUM/2LIpGByNbJoxRdIVwT/O4HvBcgubfTm+pD6Bg6wuzm6EwXiRzObPma7wxJEziYLzhuJE8kmip/c2fSWNmt3cXvM/uQ1FEa/ngUmJv846LexnZ4pYEoSpbGq+3jBEzCG6xMLE4WWr+IkBRvX50OwSsiq4Q7veLpttN7mYet4UFEz1qENkRwphES/dxLVfz4+t8fDrAQsXmry4u8Pm3ZuvaeC+jKYIPH07u6oVrH5+dSjKkMRjbGfHvu42K7TYUxniOMVt8QrcRUAXhBmt7861EX/rsaGIBlZGE75bp47NZngsE6VPU1tbiWqDsunyzWuFeqKpJ6TmtVFvcHGI6LpnbYvo0RaF3B8S91RzJK+MFFiv2irttX1TnVx7t5zeeGORHj6bojWz/ea4XKb0Iq8UWhUsA7m2bMQX1HTsBRhIB9NtqYNMtxquDV54q3WZEIYCIrqA1MtCQcG6mxGi2unJ94gGVzzzYyz99cpCfOtnDnkRg08+BEjg/V+L64m3HCWr8owd6+c0nB/mpUz3sT27+OD47g/ZFKbmSykIF13ZRGqi7lNscY2J7o2s6HcyfW2hp0fRuXMtl/u0F4vvqCzzCfSFC/WFyN/KoQXXNqA8pJdWMibNBxxiA+bfm2fvhPU0Hz1BviOhwlMLY9rmw6DGDxKFk8xdKyF7JYa+jU/XZmVTmK1z4/CUe/M0HSByIN22nakDl8KcOYuZNpr4/va6os81gZk0q6WpL1vtaRCe+L0Z5prwl57Zy3LDm7WzeotFR0ZWWC5/SlWSvbqFbDJ5jQeJga0K7nYBdtZn8/jSpEylUvbErkmqoDD49wPSL06tEk0IVDD4z2FQcZRUt0mcW/D7UZ92oAbXhHOsOJDh+JnzHcKzW5oVaSN3SeL1lEgfjiC3eypC/mce13LpRpneTPJJE1RVse2vFW6HeEEbcL+psNwvnF3Br7ppjLYAe0YjvjzH9krJtLixqQCV1PNn8hRLKcxVKs1s79/TxuV9wJbw1XcRQBb/0SD+JYP2dm4e6QuxJBBjLtbYr0sfHpzVO9IT9OJYNUrFdcqZTdy2rO6w1LAJtBfGgitrgWcV3jNn9nOgNN9zp7+Pj0xopofBcIECkTX21lJJzlsV5y9r1ET3gzdHLltvyZ7EduUosGg+oCLZ0L29dri9W+OMzs/zKo/3EAxqKEIR0lQf6IxztDvGRwykupSu8cDPLaMakarf+ubcPSdV2sTpQv0sGtTucWj5xrIsPHEy2/Pd3RzQFdWVNsfB0ocafnp3j1x4b8NxbFIGuepG6B1NB3n8gwbXFKt8fzXE5XaZsuXVjmZoxV7T407Nz/OpjA4zEAytRv0d6QhxYOs71peNcmq9QspwNHcdn+2nrk41VsLDW2MUjVIG+pK7rOpFqHKPkuKTPpmGDa6Czr8823M0rVEHX0eRKrJMWbKz4lK6kljOR9sZbd/ZGnupi84UZoQj6HuvdlgLKMn2P9KIGmhc0XNslczWL4+9GvyfIXstx6X9epjxbbmhPvYwQAiNpcOIXj9N1qmuLztDbnZ8fzTePugH0sOYJMrZ43SbcHyaYWjuarZ0I1XPHaQWn5lJd3NpdzJHhCIGuXbQ7RcLipUXyo4WmL+053V1XlBTqDdF1PLX2YaSkOFlk8dLa7jQ+PvUIpAKoLcTZuba7vY5E9/hDQcPIzrsw4kZrQqY20/tQz5Yf0ypZFG417z/Bc9bStmG3TfeJ1LbOs308ipMlStPNHYaEECSPJDES2ydmShxKtBT9JaWkOFGkMn9v5MT7+OxEpIQ3p4q8MVm8YyfjMkIIYgGVI9vkHOrjcy/z0GDjKGGftZESMhULu06/lQpp6NsoOEoGddQG61dza6zt++wOHhrw71sfn81yVNd40mjfWr8F/MCsMuncGzW15bjUVnGkF1dz+4gYMnaG8NaV8OpEkX/zg0leHsuTr74b42poCr0Rnef2xfnfnt/Lbz8zzPMHEnQ1iCPcSbTq5rMedGU5Ysm7LzwHF42BqNHyT/KuCC2tiUO6BC7NV/jX35/ghZs50iVr5froqkIqpPHEcJR/+eww/4/n9vDhQ6kNuR1K4OpClX/zgwm+cyPLfKmGu3QcTRUkgxqPDUX57WeG+X8+v4ePHk4xHDN8F5ldSHuFMSULaw1V+UohVyzZUjegmq5uyu2hNFWiPF//75cXWRVVoId1lDV2tjqmQ62wuYcBu2SRabEA2vtw77bFKQlN0P9EH6KFFlFdrFKcKN7zha/7ifTZBa78+bWWhCdCCIJdAU589hjRka170MqP5ltyb1I0hfj+OIEt3hUeHY5saXSFEGLN/ut27IrdVPTUbvoe2V6h30YozZTJXMw0dStTAyp9j/et+ve+R3ubxoxJV7J4KUMl7RfPfNaHGlAJD4RRWlg8rS5UN+V2t1ladRMTqth1/QQSaoXWREfB7uCWRw9qYY3k0eSWHhNA2pLs9dacyfSI3lRE2Al6tkEw5FMHCbOvz7X00uTBxPbFKSneRg4jYTRdCHUtl8yVbMsxaz4+Phuj5kjemCxgNljgNVQvn97fIO/j0z7ifhzLpslWbKw6cwRDVUgGW1vT6QTxgIpS51HFlbDgRyntaqKGwt6kf9/6+GwGFXjWCNBXr6PcIGnX4QXT5N6QxXist9zg3vUH2+mcVo/ri1U+/9Ysv/f6DK9MFFYif4TwhBuqInhwIMIvPdLPrz8+wEMDkR397OF2wHxXW3JR2Y5LN1uy+KMzs/zOa9N8+0aW3JJb+vL1EUJwqDvEzz3Uyz99YpBn98XRNrDunC7b/PGZOX7n1Wm+cS1LtrL6OAdSQT5z2otzet+BxB3RUj47n7aqMKyitaaQRFEVtIiGFtaIDkcbvi43mt/UTmerbLN4IUOkP1I31iRxMI4a0tCj2poOKXbFwdykDa9Vtpl7O03fY31oTR54AgmDgacHGPvG+KaOuRGShxMkDjSPPZFSkr9VIDea34Kz8tkqpCuZenGaYHeQI//oMFoT5yAhBMnDCU589hjv/MFFKnOdL/Jnr+ao5WvoUb1pgSJ5JEFkMLJljgmqoZA6mlwzmq0jtDj73OqJihHT6X+8b9cVvKUtmX55huHnhzDiaxfCBp8e4NbXb+EuOYopukLfo71N40sc02HyB9O+sNBn3Rhxg9QaouLbybfo3NEp7o4Za4RiKCi6sqsc6KSUVBdamxtGBsJoIQ0zs3WRDt0PdBHqCm6Ze9kyru2ycH6RvR/c05IYaPi5IaZfmtmySMbIUITY3tiWHMunOTOvzHLgE/sxmuzg0UIaQ+8dYvFiZsvayjKh7iA9p7tbcn2qFWoti318fHw2x8X5MiXLJVxng4AiBKmQRlBXKLU4F9koivCK2roiUBXv2Ms28BJwXInjSixXUtuhojkB6Kq341NTxB2fwZUsnb9LzZE7yiJcX7JO1xSvOCHwnnelfPe8bVdSc1x26Fe/JoYq0BWBpr57TWD5urzbrqwtuC4CON4TXmV377M+Fit2wxiD/qjBtS12910mEdTqOsbkTbsjO8zXQl3uU5favSK4sz9aavs1R9Z13/F5F4EXLRg1Gjvk7yYU4Y1V+lKfrwiBwrvjrSu9NmE7XvvYTa1D4PX52m3jcKPPZrk7ayy+H0goCj8bjrTtPpJScqZmccbaRnfnNrM8l1zP6zVF3FGuNTswWROIho5orVCsubwxVeT8XJm+iM4ze+M8tSdGIqgRUD1RRFBTeGggwv5kkK9cWuCb17P3zfgkubOvlVLyjetZbmY2Pp/JVe0VEVIzqrbkwlyZawsVvnYlw2NDUZ7bH6cnrBPQFBQhMFSFw91BBuP97IkH+MqlBcrW+uY2piO5OF/h+mKVv7+6yCNDUd63P0FvRCe4dBxdVTjYFeSzsT72xAP81cU0xQ4/h/q0h7ZWcWtFa81dtGLJpSWxP47SwCbLdVzyNwtrOs80wzEdFi9mGH5uqO7ivBpQSR5KIFSBtpZjTNWmlt/kYCUhc2mR0lSRxIFEXaHOMkIV7PnACLOvz21pEUUNqAw+PUiwp3khxbVcZl+fwy7ZW3R2PluFa7nc+vsxAgmDfR/di9rEjUQogv7H+6kVLM7/4UXscmfbhGM6zL05z4Gh5i41gWSAgSf7t2z3biAV8BxStvChU0qJ0+KAroc9MdGWPCIK6H2kl9hIdFc+hC9ezpC7lqP30d6GrxFCEO4PEz+UIHs5C0Bsb4zIYPMHpty1HLkWXRV8fG4neTRJ/GBzAStA+tzCtoqvnGpr44EWUFGD6qbmfFuOhPJsa66GWkgjdSRJaap5bEw7UAMq/Y/2oUe3PqYIoDhepDhVJL5v7XYqhCB5NEnySILMUh/aaQae6t82V0af1VTmq8y/nWb4vUNrPhshYOi9A9z82ijF8eKWnR8Cuk9103W8cfTv7cy+sbXPbj4+9zOmI5kqmPQ2iOSLGCpBVaG00VzuNRB40Sd7kwH2JALsSwbojxikwjohzVuAdaVXmMuZNgtlm6l8jZuZKhM5k8m82fbF/6AmOD0QXSVcKJg2b0+X6k4HVcVz1jnUFeRgKshIIkBvRCeiq+iqwHYlVdtloWytnP+NTJWxrElli4vlywRUwXA8wFDcYH/SO+eukEYiqBLQFFRFYDmSquWSqdrMFmuMZk3Gs1VuZU0yFbvjU2NFwKGuIIOxO10aTNvlcrpCdo35sa4IhuIG+5JBDncHGYga9Ed1wrpKQBMgBabjUrZc0mWL+aLFRN5rU7NFi7lSjXZcGkMVJIIaiYBKMqTRE9Z5bDi2ZJe/mqGYwfv2tybcb8RMweTKwvYIQ7aKhbLdUCDXv03zdoBEUK1bOEyX7XUV4KOGwiNDUcRdk7rpQo2rC2tvokuFNPYnA+xPBtmXCjIQ1UkENYKagqYIrKX+KFe1WShZTBRqTORM5koWk3mzLSLI7rDGsZ7whnaUL2O7kmsLlW2JoNIVQSKoevduUKMnrPHwYJSQXn9Ntzeib/q+TZdqXOhwhGg8oLIn4Y23+1NB+iM63RGdiK5gqAoSsByXgumQLttMF2rcWurzJ/Pmugug60UVcKQnRF/kTqF/xXK4lK5QWGPzj6EKhpfGs0NdIQZiBn0RnbCuYGgKUnrxNMWaw0LZYq5kMZ6rMbXU58+XartS+Lnb+KlQmCG1fa5eDvAn5eI95RYjBATWEQmoKoLAXXPWSgfuVSFoOHdZD1XbZSxnMnZunq9dWeTRoSiPD8c43hsirHviw0RQ5Wcf6GG2WOOtFiKj7wVqjsS0XaSUK+slo5kqL9zc2npHzZFMF2r87eVFvnk9w8ODUR4bivFgf5h4UEMIQdRQ+diRFIsVi29cy27oeaDmSGaKFl+/kuHb17M8NBjl8aEoDwxESC4dJ2KofOhwkmzV5mtXFn0h4y6grSvEdtnGKlp33BS3IxSBFlKJ7Ys1jAKwijaFscLmdgVKKE4WqSxU69tvC0gcTlCZraAEGnfe7YhSAihNl1k4v7jm54alXOx9UQae7GfsG+NbtjMyOhJh4Kn+luIZarkac2/4OyLvVayixfW/vkFkMELfY82FHkIVDL9viNJMmWtfvt7xQuzsa3Mc+MT+tYsoePfS0HND3PzqKJV05xdZek73EB7cWqt/6ciWxUhCE+gxHXOx80WbQMJg6L2D6LHtW+DZFBLGvjWxpjAGwIjqpI4kV4Qx8X0xgqm1rWqllEx8b8p3i/FZN4qhcODj+1oap62iRf7m9rq6teq2ZyQDBOIG1S3op9tJea6MU3OaC0iFoP/JfiZemNyS84rtjdLzUPf63LraqF8sz1fI3yoQ2xtrOn8wojqD7xkkdyOP2+FFy2B3kN6HerY81sqnMVbZYv7tNH2P9qKH9TXboR7W2f+xfVz47xc73laW0UIa+3+0uUgclpzgvj+9BWfl4+OzzOIaz0DG0o7ydpMMajx/IMGpvjB7EwFiAa2uK6eKQFc9gc5QLMADfWFsVzJbtLiZqfLdmzmupMttK2jFDI3PnO5lIPpuYU5KGMtWubpQWbVjsS+i88FDSR7sjzAcN9DrzC2XixaJoMbBrhDP7IszX7K4kq7wws0sl9KVLVvs1RXB8d4wz+2PcyAVpDeioytK/e9e83bvJkMaB1JBnhqRFGoOY1mTc7Mlvj+aX1Oc0o5zfW5/gg8dujMuMlux+b3Xp3lruv6xR+IGHzqU4nivVxzVFVF3HqWpKhFDpTeic6LXe7Ys1hzmShZjOZMvvpMmU1nf54sYCkMxg+F4gMGlwmwyqBELeEX2sK40nNMJITjVH+FU/+bitb99I3PPC2OyVQvLcZGsnvL0RrY2Avx2GkUpLVasVVEXa9ET1vknjw+u6ntfGss3FMaEdYXHh6M8szfO/mSQaEBFqdPWVGXpvg5q7EsGeQRPDJGp2EzkTF4cy/PaZIEmadhrciAV5Jcf6SMW2HiJpFRz+MM3ZrZEGBPWFQZiBiO337chjfjSfRtpct8e7g5xuDu0qXP44Xiei/OVjixthXSF9+6N88hQlD2JAKmQVrdtAGiKSkhX6YsanOwL47iS+ZLFrazJy2N53pwutEU0WA9DU/jQoSTP7L1TZDRfsvidV6e5OF9/M82BVIAfOZjkWE+YgaiB1qB4ry/1+f1Rg5MsOfibXp8/mqnyxfPpNcU3PpujV1H4sVCobcslErhsW7xRu3fcYsAb0yKGgqbQ0r2mK4L4bX2tlJJs1Wp7X6Iqoq675GbImw7fvZnjrekijw5G+fixLoZintt8QFP4+NEuzs2W7wvXGFdCtuqJaJe7sK7Q9m5Eq9qSH44XODtT4oH+CB8/2sWRbs8EwtAUPnakix/cym9aNGk6klcnCpybKXGyL8wnjnVxtCe04lLzkcNJXhjN+f3zLqCtLVY6kupCFelIhFZn6BDeQmPiYLxu3ISUEjNnkmtDQac4WaI0XSLcH6o7IUwdSWKXrIYLnlJK7IpNLbf5AUs6ktGv32L4vUMEmhROvYXYfWQuZbYkCkENqhz5mcOE+5tPiqUrufUPY1S3oLjus31UF0zO/d55nkg9SvxAvGmBTdEVDn3yAGbWZOK7kx11aMmP5lm8lKH7ZFfT1wZTAQ5/6iDv/OFFpN25c9LjOgc/eaClgnU7cW235XtRKILUkSQzr8x29JyEIhh+fnjL3XPazcKFRfI38yQONt5FoxgKycMJtLCGdCXJwwnUJnF5xckSixcW2326Pvc4iqZw8JMHSB1JNn2tlJKFC4tbIghci/Jchborv3cR7gkR7g+Tu7G74hlrBYvKfGXNWNBluk91Ed8fIz/a2TmdGlDZ95G9hPvWKdJs4/Bol23m3pyn/7E+9AY7+ZcRqmDwPf3MvTHnORx1CgX6Hu0ldSy5q8elew4Jc2/MMfy+IXpOd6/aYXwHAgbfM8DC+QWmX57puLhUqIKDP36AxKHmO2mllMy8OrvtYkQfn/uNtSI+FMWL4GgXEV3h8ZEYP3G8m+6w5tm/r2M8EcKL/RlJeG4nDw9GeGOyyN9cXmSmUNt8l1Zv2U14hcXeiEGx5s0JdVXw6GCUnzvdS1dYRxW0/DkUIeiPGvRGdB4divKtG1m+dnmRfAcXfFUBw/EAP32qm5N9EUK60rAw2gghvOLLqT6VYz0hPnAgyZfOp3lzqrilzjeG5u1WvZuQpvCevXF+4kQ3XSFt3YIuIQSxgEYsoNEb1vnjt1vfwBZQBb/x5CDHesIrUVra0r3jz5faT9WWZKsOgzG5Kud6YJs2FGkKXtROnd+lS+tzjGlEd3j1ZxPASCLAZ073cqI3vBJJ0Spe9IxCf9SgO6xzOV3BvU8SCxQB/+SJAR7sj65EC91L921AFZweiPDJE92MxAMY62wb4BXDB2Ke49aDA2HOz8b5yqUFbmaqWyboDGkK4TobMiK6wnv3J/jk8W7iAXVDff6yK1AyqK2rz/dZHwrw8WCI45retnvLlpI/KZUprkN0uBtYnmtFDZVstfm8MKgp9Nzm5GvasqGg0Lnrpm0kIqtHQBX01BmD2kGu6vDCaI7JfI3ffmaY5JIgZChuMBI3GM3eH3XT8ZyJ7cqVvuxId2glAnE7KVsur00UmC7U+I0nBjiQ8sQxPRGdQ11BzrXoAN6Miu3Fbc0Ua/zjxwdXRDhdYZ0jXUHevE/cg3Yzba/kVtJV3AZFaCEERsIgOtQ4YqM0XaI8t/kGWsvXyN/I1y3SCyGIDIQJ94fXLGbX8jWcNj3sl6bL3PrWOLLJACiEIL4vxtFPH+m444KiK+z/6F76n+hraaAvThaZ/N5UR8/JZ2dQmavwzn+7QGG82FKbNeIGR37mMH2P9LZ19/ndWCWb6ZdmcKzm96VQBIPPDNL/eF8HejoPNaBy6CcO1nem6jBuzaUyX27JWUoogp7TPR29Nl6EUg9HfuYwyi7PILeKFlMvzeCuse1ICEFsT5RgVxAjppM4lFizH5WuZP7ttC8s3GEIVRAZiuzYiBVFUxh+fogDP7qvJbcLx3SYe3t+zVjLraAw1poIRAtr9D7c0zBec6dSy9UojLUW66JHNS+esIlwblMIGHxmgJHnh9fnFtMB5t+cpzxTbmnuEO4Lc/AnDmB0cL4bGYxw8Mf3owV35j1+P2Pmatz6h7GmLjBCiBWxc3xfrKPn5MWE9rHvI3taEjybWZPJ7011PE7Ux8fnTupFfyxjOW7bdmoOxQx+5bEBPvdov+fkoTbehd8KypKQ4f0Hk/z2M0M8NBhh049NDT6qJ4zxxteQpvCjR1L82uMD9EaNdYt7llGWbMI/cbSLX398gJF4Z5wuQrrC+/Yn+L89N8LjwzEiRn0niVbxxEmew8KvPz7ALz3Sx8AWxtcEVGWVMCYWUPn06V5+8eE+eiP6pl2OLs5XMNch9lGEYDBmkAppRIx346juheL6TmW2WP/5rCukbyrCZ6MENc9po941XyivzzGmEd2hO521VAGnByL89jNDPDwQIahtrk/NVW1uZc1tL8JtFQIYiHr3bfQeu2+TQY1/9GAv//TJIQ51hQhssm0IIQjrKk+MxPit9wzzvv0J9C26z4K6Qviu9Y1USOMXHu7j5073ktqAEPJuzs+WsO4DV4rtYlhV+fFQmGg9S60NcsGyeLFW7UDQ5/bTE9FbFqEkgip7E++aBsyVapQa1F7Lt9V+BJ64rFVtzHA8UFeU3C5cCVcWKlxKezVsIQS6opDaZteUreTSfOVdobkQDC9tAtgJSDzhztmZ8oooUkDDKN7NMJmvcWameIcbaO82xmT6tE77hTELVeQaxcRwX5hAyqhfoHXxdtO3aZRYuLjYcLFVi+rE98cbF4olbd9xPfndSfKjhabFAoD+J/o4/KmDaOHOdKhCFQw+M8DBTx5oWkSRUuKYDhPfmaSyeG9bnPq8S+ZKlit/fpVawWqpzUb6wxz/haNEBjdnpbsW0pUsnF+gOFlq6ZyMhMHhTx0iNtJ8V/96WS6e7Hn/cF0HrE4jXUl5toLdil2ygO6TqY58Dyvv/0A3Jz57bMcKDNaDdCSL5xepzFXWbGfh/jCBZAAjHiC2Z+3vtlaosXhhsW1iS5/2oAZUDvzYfh75rYfZ99E9BLuDnRWQrQcBez44wrHPHCGYCjZ9uZSS0nSZ9NsL2y7RL06WWm7rA08NEOrdnJXzVmMVLfJjhTXFc8soqsLAk/30Ptw5cWLvw70c/UeH67s1bjG1gsXkD1oXUfc+1MOBHz/QkXFUC2kc+9kjRDs19vlsmrk355k/m25pTpc4lOD4Z48RSK7tvrkZkkcSHP30kaYOn+DNw9JnFli86DvB+fhsNZFA44Vu05FtiU3YkwjwK4/28549MYwWhHJSypWfVhiJB/jlR/p5YjjW8iL/eghqCj1hryj9wUNJfux4d0N3iNvPvZXzVxXBI4NRfvGRfhJtFv4aquATx7r49OleukJa08Loes89oCm8d1+CX31sYMvEMcuCouVlt5Cm8LMP9PCBA0kCbdhQIqXk3Gxpy9wQfDZGI2GMrgiSLd5HAvjQoSS/9Z6hVT//69NDPDbU+pw3qAlCdTZeuFKSqbTHMSaoKYSW2rjAE8X80iP9DESNTYs5vPgNm7FcG9ao5bvvud4+xWfz9EZ0fu50Lx85nKrbJu9mvdenO+xFDn7wUBJjC9ZuVSHuGG/DusLPn+7lvfsSLc0nmiGl5MxsabuXfO5ZBPCBQJCHjfYV+C0p+YFpcsu+NzdT9IQ19qeCLTk2PtAfWRGsSCkZzZpkG6wdLt5W7xBCkFxyS2qFp/fE68ZutpvKbXVniWxbVOpuYL5kcXXBq5sIvHjGp0fi2yL2bUTFvrNtbSZ2cc3jWO4dY1KnjuPTXtpewazMVXDXWIkI94UaLn67jsv8mfbZqS9eWKRWtNDqqPX0sEZsb+OHhuWiczspTpW48Tc3OfW5ExjRBuKgJYQqOPBxb4frtb+8TmW+fYIUNagy/L4hTvzCMfRYa7Zw6XcWGP/uZEcjaXx2FtKRzLwyi5EwOPnLx5vvthYQ2xfj9D99gLf//ZmORXnkxwpM/WCa6HAEVV97AUEIQfJwgof+l9O89e/OUJoutaVgrGgKfY/3cvJzJwikAtu2Q6M4UaQyX2keWSEE0eEoI+8f5soXrrVVnKHoCn2P9XLqV04Q6qsfXbcbyd30YrvC/eGGfbUW1oiORFBUsaYbhJSS4kTJL57tRAQEu4L0Pd5Lz0PdHPs5m4V3Fph6cYbczTxWoYZdsZFbOKlVdIXIYIQDn9jH8HNDdecw9XBtydg3xynNbL9do12xyVzO0Ptwb9PXGnGdU79ygrf+3RmsYucz2duBdD3xnPmhEUIt5LMHUgFO/tJxzIxJ5kq2bcIlxVDof6KfE589Srg/vGP63/FvTzLy/LAnQG+CUAUHPrEP13K5+dXRtjlvBHuCHP1Hhxl4T39b3s+nMzhVhyt/epX4npgXA7bWs5EQ9D3cy8P//DQX/8clCmPFllzzWkHRFVLHkjz8z063PJepLFS4+sVrWKV7c4HTx2enIoDBaP1ihZSSfNVetQi6XvYlPdHKcl58PVwpqdmSsuVQcyS2K6nYLgHVcycxVK/ovOyIcPe7CCHoi+j88qP9WI7kjaliW4tcmuLFHz09EuNTJ3tWFRttV1KuOZiOS82RVG0X15UYS4XsoKasiDnq9YmqIjjVF+Zzjw7we69NU2ri/tUKhir41MkePn40hd6geCilxJWeTXrVdqk53n87rhdZFFQVDM1zCmgU0aIqgpN9Yf7xE4N8/s1ZxnKddfQUwisW6KpAIPjJk908tz9R1y3IcSU1x8VyJI6USOl9/6pgpV3dfU0yFZvRTHVd7UcCxZpDrtp8DAtqSt1IEyklliM3HUtVaUPb2Q1MN3D01BQv7iHdwhxYVQQfPpxiT2K1gFdKr+1cmCu3dE1CuroiWrmdUs2hVGvPepGieE4ZZavGwa4gn3t0gO7wasGblBLL9fpU25UrbjXKUlSQsRQbdPvfSeD6YpVcC9EdzRjNVvmzs/N0hXXiAZWooZIIakQNBV31HAoURaAKQSygbmvRr1RzW7pvA6pCQKt/39qupLzJ+65d9213SOOzD/Xx6FC0oYuK17YllaV+35aSquWiqcttw4suCmoKilJ/vI0ZKj9zqgeAb17Pts1Zrh5CeA44y233Zx/s5ak6xeLl8cx0XOy7+3wFdKV+n58uW4zdJ1Et28GAovJ/icYItmltRUrJjOPwlUqZ3bHatX40ReFHDiY5O1NqGIsE0B/V+cjh1Ep7Llsu52dLDfuTxbLNYsVecaMZigc41hvm5bF8wzmPsuRM9vA6N23rinffVddR9wzrCoe7vE2My3OixfK9epVXI4GvXV7kVF+YsK6iK4L3H0wwnjd5Y7LQskjIUAWqItYcV1QBhqZQtdyW57sBVXC4K7Qi2HIlzJbWdldXhSeir6zjOIYqONwVXBnDpGwshvbZWbRfGLPgCWOklHUfQvU1rLXKs2VKU+0r6NgVh4XzC4TfP7Lqd6qurl1Ul1Ceb0/m2O3vOfPKLF3HUuz90J41d8cKIVADKvs+tpfIYIRrf3mdzOUMjrnxyadQBLG9UfZ8cA/7PrIHtUVLMTNjcv0vb2Bm/InX/YZ0JePfmiDcF2L/j+5rKo4RQtB1IsWxnzvKhf9xiVquAwOBC+PfGmfovYMkWim6KYLkkQSP/ouHuPIX15l/ex63tvH7KNgdZPi5IQ7/1EGM2PZaxBWnShTGi8T2xpo6Pym6wt6P7KWSrnDrH8brxsytC+E5gI28f4iDP3YA/R6ziXNMh+kfzjDwVH/DccuLU4oRbCKO8mKU5jGz/sRopyKEQDVUVENl6NkhBt8zSHWhyuLlLNlrWYoTRUrTZSrzlaaxHxtFC2nE98foe6SXofcOEh5Yn9Bh4fwCE9+Z3Ha3GABpS+beStNzuqdp3ySEoOd0N8d/4SjXvtxeIXAnyVzNUhgrEuwKNr1OQggigxEe+menufRHl5l/O705gaLwIoKG3zfEgU/sx9hM/9uBdd1ascbNr45y6ldPNhV2CSHQwzqHP3WQYFeAG1+5SWl64/NvoXjzkEM/edCL6drl0X73A4WxIjf+dpRjnznSXOirCnof7iHY9TA3/vomM6/ObFqYEuoNMvy+YQ58fF/LYme76nDtyzcoTm6/ENHH536jJ6zT3cBV13ZhtmhhbmIzTzKo8pkHeznWG27orpKtOpybLXIlXeXmYpXZUm1lAVXgCTR6wzr7U0GO9YR4eDBKd53nCSEE8YAXr5Au24xmNzAHatBlCSF4sD/C48NRgrc5ylmOy1jW5J25EhfnK0zlTTJVe2VnowCSIY2RuMGD/REeHYoyEDPqCoQUITg9EOGDh5J8/UpmU7EOuiJ4/4EEHzncWBTjuJKpQo2zM0UuzVeYyJsslO07CpxhXaE/anC4K8iJvjAn+8LEjNVxMYoQHO8J8ZnTvfy312dYaMWFdRPEAipBVeHJkdiSa8G7n1FKSd50GM1UGcuZTOVrZCo2JcvBcSWaIgjpKt1hjb6IznA8wHDcoC9ioKmCsZzJYmV9hZia4/LnZ+cJtjBPev5Agqf3xOs6G52bLfH3VzPrOvbdLHb4u98pzDbYAKAqgq6wDjTfmDkQ1elrMFcSQnAgFSQWUFsTxmhKXXeOYs1tm+hBEYJUUMNyJL/8SP8qUYztSsZzJqOZKtOFGrPFGnnTE+wJBEHNi5/ri+oMRHWGYgFG4gGiARVXwtnp1qJtm5Eu23znZm7Vvwu8glfYUAnrXiTarz7Wz55EczfXTuBI+NL5NOEWXFWe3hPjffuTaHWW/a8uVPmrC+lNnUvOtDe97BBQBT99qofHR2INH0lLNYd3Zktcmq8wmq0ymTcpW+6Ko5GhCpIhjYOpIIe7Qzw0EGEottqRSAjvOn7qZDczRYu329R2Gn0HiYBGQFP4kYMJ3rsvgXZbB7rsdjSaMRnLeW0/U3EoWQ6uK9FVT9zZHdbpjWiMJAIMxwIrsXvXF6vkzfuj39xqAgj+aTTKkNpeN7xvmVUu2PeuYEIIT1T+Cw/18cXzaSbz5h2uYwLYmwzw6Qd76Vqaw0spubFY5ewaG/ssV/L2VJEPHU4B3lzqE0e7yFRsLs2XV91/AVXw6FCUnzzZ01I/eTsn+sI8ORLjwlyZ0UyV+ZK15ry2L6Lz0SMpBm6rC03kzYYi2GYIWCWY9uKZxI6OTRvNVPn2jSwfOZzCUBW6wzq/8kg/qZDG21NF5stWXQc6QxX0RQyGYjqHu0MUag5/c6nxZuKhWIAfP9HFhbkyNzNVZgo1zDXqWsmgygcOJjne++66+lypxmhm7WetvqjBT53s5sJ8mdGMyVTBXPO5Mh5Qef+BBA/0R1aeldJlixt+4squoO3CGLtkU8tbBLsaTBTXWGtcuLDYtp1/y8y/lWbk+eHVi5xN1jyllB1xvLDLNle+eI34gTjJI4mWiik9D3UTGYow//Y849+ZJHslu77vSUCoN8TI+4cZes8A0eEoSov2hK7tcu0vb/hOB/cxruVy429GCXYHGXp2EKWJ9aOiKQw+M0AlXeHKF65tXoBRBzNb49qXb/DwP3uwJYGXEILEoQQP/uOTzL42x82v3aI4WWy9gCy8ovXA0wPs/cAwicMJtMDq7nPZNm2rdu27lsv0KzMMPNmPuoal+DJGVOfozx5Bj+qMfn1sw+4MWkhj6L2D7PmRERIH4nWPfbuF3E5xMVgv6bMLlGcrJA40LtSljiWbxtw4NZepl2bafXo+HUQoglBviOHeEINP91Mr1KgumlQXqhQniuRHCxTGC5RnytjLAof1dHVLt4Qe0YntjdJ9souu4ykiwxHCveF1xcpIKanMVbj6F9dbi1bbAqQryVzOUElXCPeu7QIBoBoqez4wQrgvzNUvXWfx0iZjNW8/XoeeIZ2qFzHZc7q75esVHY7w4D85xcyrs4x+/RaF8XWMQ+DN53qCjDw/zMCT/cT2x+oKP7a9/3Vh9vV5+h5LM/Bkf1NxFHjjyt4P7SG2N8b4tyaYfmUGex2CB6EIonui7PnAMP1P9BMZXC0s2/bvZTPc/RiznvMXq/9+JwjolnFtl4nvThLfH2PPB0ZaEtPF98U4+bnj9D3ey+T3pph/K42znt3NAoy44UViftCbyzR1RmTJut2VTH5vkqnvtx4Z5uPj0z4e6A/XLeZLCVXbYXwT7h8C+PjRbh4ciKzuNqVEAudny/zNpQVuZKp1d9xLwLQlE/kaE/kar00UeGWiwCeOdvNAf7iuA0tvROeTJ7r4wzdmKazXqWGN/vz2xXrPJQC+enmRH9zKM1Os1V2olngOJJmKzcW5Cq9NFvmxY10Nd/MHNIXnDyQ5N1vi5iY2Uh3qDvKjR7vuEPHcjmm7vDCa47s3c4xnqw13oZYtl5uZKjczVV4eL3C4O8hPn+rhYCoIdzn3LIuHfvx4F59/a66jQ2MsoLEvFeTHj3cT1t+NELBcySvjBV4YzTFdqJGtNC82xwIq3SGNPYkgT+2JcX2xQn6dgmtXwrUWF+1P9oUb/m6xYvPOXJs3FN6jZKs2piNXtXFVga4WHUJP9IYbumoADMYMukLamjv2lwkuOWzcTanmbNoFaBlFwGDc4JGhKPtT724mcKXXR37reoYLc2XmSxa1JuuGuiroCmr0xwwe6Itwoi/ElXR7Xd7vRuLF85kVm0zF20m+WaeVzXKjSVFvmf2pIO/KNe8kV93++1YA79uf4D1743XHW/A+699eWuTCfJlCgz6u5kjmihZzRYs3Jou8NJbnR4+keGpJzHf3eBs1VH7qZDfj2WpbBJGN7sZEUOVwV5CPHulaEaAt9/nfG83x8lje6/NbcDxKBFS6wjr7kwGe2hPn8nzlvnHa2mreGwjwiVB9YfRGybku/6PUXlfAnYTluMyVLAZjBo8ORemL6lyaL3N1oUqx5hBQBYe6Qjw8GGEoHkARYsUF6quXF8mtMX+xXclrk0UeH46RCHoi5/2pIL/6WD9nZ0re/KfqENAU+qI6x3vCHO4OkQyqlC2XmWKNg6nmG9nAu88+cDDJkyMx0iWL+bLFdL7GVKFGwbSpOZ5QOR5Q2ZcMcqw3xEg8gK4qK5/na1cyTV1S9iYDnOwNr4hTQ7pCSFMJ6J5YPnZbfaU/qvMvnx3Gcj1nx2XXrIrlUrYczsyUGoputwrTkfzD1SyDUW+sV4QgEVT59IO9vHdfnKl8jelijUrNRREQ1lW6whqpkPfTFdII6yovjK4Wp95OQBM8uzfOY0Mx0mWL+ZLFTLHGVL7mza9s7/1jAY3huMGxnjD7UwHCurrilPYP1zJNN08EVMEze+M8NvxuO5gpeO0gW7Gp3nacoZjBsZ4Q+1NBIsa7x/nGtWzb5lE+naXtwhiA0nSJ+P7Yuv5GOl5Oe7uL6JnLGWq52rrz6KXjFZo6QTVd5dzvnueR33qI6HCkpQXgcF+IvR/aw/BzQ+RvFUifTbNwIUN1oYprOUjHs9xDeMUBRVfQIzrJIwl6H+ohdSSJHtURDexk6+FaLqNfv8X4tye2NEbCZ+dhZkwu/PdLBJMBuh/sbtqGtKDGoZ88SGWu4kVwdUAcM/vaLLe+kWT/R/e2tCNcCEGoJ8S+j+xl6NlBFi9lmH19juy1HE7V9pyulnfKLd1DakAlvjdK94Pd9DzQTSAVQNGVup9fSknhlhfzdOwXjm5Z0W321TlyN/N0HU+19HojYXD0Hx1h4KkBxr85zvyZNHbFxq44S9+BXFlgFerS92CoaEGVYG+I/sf6GHiyn1BvsOF3AZ5jxNg3xxGq8ByydlDGZKs4VYexb4zzwD8+2fBzJg7Emxb902+nKc/4C4a7FUVTCKaCBFNB5ME4fY/1emOuI3EdF3PRpDxXprpoYmZr1Jbil1zLxbVdhAChefeRHtUJJAOEuoNEBsKE+sMomkDRlHWNz8tIKTEzJpf/7CqZS5vbrdluCmNF5s8ssPeDrcWSqAGV3od7SB1PkrmUZfb1OTJXMlglG+nKd8eRpQUuoQqvr9Y8hz0jbhDs9q5TqCdIqC9EqCfEud87T/rtze2Ia8TMq7MsnF+kp4VxEbzzDnYF2ffhvQy9d5DFCxnm3poney2HXbJwbbkifBYChKqg6ApGwiB1NEnPA10kDifRw9qa7cWuOIx+dZTuB7roOtG19kl1aIXGzJpc/YtrxPfFWnY/UjSFrhMpkocTHPnpQ0y/Mkv63AKVdAXX9HbQIZe/G4GiqwRSAZKHE17bOZxECSgIpb5tuFtzGf/2BPF9MVInUlsujtGjujduKl77VZb+W6heH6AGNfSIhh7W0cIaekRHi6hoIe9/r/x7VMeIGRix5k5BekTn0X/xMLWChVW2sMs2dtnGKnn/26rY2KWlf6tYWCV7pf/y+jl35f6TrsR1JFbJanu0qlW0uPD5S4T7w3Sf7GppzmDEDAafHqD/sT7K8xXm3pxj8WKG0nQZx3RWzhlY6Su8CMQovQ/10PNAN0bCWHMuswoJc2/O+xFKPj7bRHdI4+m9cYy6glTJXMni4gZdfwXw6FCU5/avLtKBtzj/nZs5/vriApl1FNNMR/LObJnJXI2ff6iP9+xdvTNeEYKHBqI8MVLiuzdzdQUrm6VsufzZuXleuJlrOULClpKrCxX+62vTfO7Rfs815K7+WeC5WHzwUIr//uYMG1kHjhgKnzrZQ1+kfsx3uebwhXfSfPvG+uIvijWHt6dLTOVrfPp0L08Mx1ZFWaiK4L37E1yYr/DaRKFjhauRhMHnHu1fcTuSS8KAL59P89Z0sako4HYKpkPBdLiVNXllIo8r6Uib8WkvlitZKFkM3xWDpCmirqPU3agCTvVH6jr3LKOrCg/0R7icrjRty40dY5y2iT80RfCxIykSQQ116d6u2i4vjeX5i3PzFGpOy23XciSzJYvZksX52RKaItbcLe6zszncHeLDh1N1x3MJvDlV5I/PzDFXtFruly3Xc6D4/FtzLFZsPnokha7cKY4RQrA/GeRDh1N86fz8hsasVtiXCvK5x/pJLkWuu1JyK2vyxXfSvDNbWpcDRM50yC25ir04lsdZimDyaS/7VZXfiEbpV9bxbNgER0r+vFJm1L53nxtzVYf/8so0nzjWxRMjMfYmPGevDxxcjgYDVQgUIRDCm/+ULJcvn09zfq65++ql+TJ/fy3Djx/zRGZCCIZiBgNRA0cmvWPgzaVVBRBiad44j5SwNxFAb3Ejm8ATz0UNlX3JAO6gd+/e4X6z8nm8/mTZ9e8rlxa40ERwKIAH+sJ8+sE+b01r6f2Wz+7udhfWVR4ajK6IBSXeRgCJd14Fc3rbhTHgOaT83usz/Mqj/Tw8GCWgKgQ1TxB1IBXElaxcJ4QnmvU++7ti2VY7+pCusCcRYCRu4MpIS9enbLl8+0aWF281juC6m6CmeG5dcQO3v7XjVG2X797M8b3RzjzL+bSfjghjNlIArKQrlKbbb0dtlWwyl7MMPNW/rr9bLmx1itzNHBf++0VOfu6EJ45ppaCiCLSQRtfxFF3HU54SrWxj5mpeYd9yEaoXB2HEDfSY3tTdoxGuI5n47iQ3vnITu4WsW597HzNj8s4fXOSR33rIEwM0QdEVjv7cUcx8jbk35tournKqXuEvOhSh96HmcR3LCFVgxA0Gnuyn/4k+XNvFzNSwShZuzfGKJ4aCEVu6h7TWJsWV+QoX/+dlqotVDn3qYNM4gHbhWi5Xv3iNR3774ZbiNIQQCF2QPJQgcTBONV2lOFWiNFWiVrRwqp5ARlEFalDFiAcIdgeIDISJDEZaEiG5jsv0yzNc/KPLDDzVz9Czg1v2fbSbuTfmqPzkQcJ9obq/b9buXMtl8ntTbXdD89kelgUZ3GaSZEQNYnvXJwZuF3bZ5uqXrjP5/Z3XxuyKzcR3Juh7pIdgd2u7NITixer0PdpL7yM9uJaLmTWxKw5O1fYeplSBanhCIzXoiQbUwGqL/GU6GaXjmF6cSnQoQqinfh9RD6EKjOi745B0JGbWxCpaOEtRf4omUIMagYSBFtJaHuOk9Nwsrn75OoFkgNTxJgKQDmpDcjfyXPmLazzwaydbHgOWY80iQxEOf+ogh37yAHbZprpo4pg20pErwlUjbnii7xYXrmZfn+PSH1/h+GePkjqe6uhnr8fxnz9CdE9sRWyqBlXUgIoW1FCM9i3A3Y5QBIFkYF0bBKSUSFtiVx0c08ExbZyqg206WCWLK1+4Ru7a2jt6NoJVsDj3u+d54NdP0nOqNScmoXjCuNhIlNhIlEOfBNt0vH6jbONaDgiBqiueMDERaMk1sxGLFzNc/B+Xd03km4/PvYSuCH7kUJKj3Y0Fty/eym+4oJsIanzgYJJ4gznFW9Ml/uKdeUobjOTNVG3+9Owcw3GD/XXcJkO6wnP7E7w5VWxpB/kKLQwdluPynaUF4fUIS5YpWy5/enae7rDO8d7V7iFCCJ7eE+NrlxeZ2oCF/GNDMR7oqy+irVgOX72yuG5RzO3MlSz+7Ow8EV3lwf7VxwlpCh85nOLGYpV0uTMFhnhAI37bUDyWM/mDN2a4urDx8UTCugQ1PtuL60rmy6uFMYrwdqAbqljzevZFdfrvmvcuO1ndHnX20ECEL19II9doGgKIGGrd2DJPGLOJyNfbUIRgMPbu5y3VHL5xLcNfX1rYVOSdI8Hx2/6uJaAKntufYCi+OvII4MZilf/x1izpDdYiijWHr1xcYDhu8MhgdNXvNVXw2FCUV8bzjGY37nS2FsnbnCillFxfrPLf35zZlLOa3+d3DgP4J9EYTxutxeq2yi3H5m8rZTYWrrM7uLZY4Uamyh+fmSNvOrxnT4x4UEOtM0GVUjKWM/n7qxleHss3dVcBT/D291cXsV3Jhw4l6Y3onghGsOoYrisZy1b55vUsL9zMcqo/QsF06Ao3f/6fK1lcXaiwPxlAWxJH1TvG7Zi2y9WFCt+8nuXt6WJL81RFiJaFOssst0mx8h+eILpezOl2kTcdfv/1GZ4/kOCpkTiHuoKoiieIarSUuSxaubFY5ezs2vF2edPh4nyFA6kgQa2162M5LuM5k2/f9Fy6WnHaKtQczs+VOdgVJKSpLR5HMpk3+e7NHD+4ldt2Zzmf1umMY8w6hTFSSgpjRcxs+4cKu2KTuZKh/4m+dTkWlOcrnbUZd2H+TJrz/+0CD//z0wSS6x98hRDeDtI2Fpzlkkpv+qVpLv/pVcwOTRJ9dieFsQKX//QKp371JOH+tV0AvJ3xAY595gjVhSq5G/m2n09pusylP7pMZDDS9HwanaOqq0uih9aLmrezLFC78TejpM8tEEgFKM+tHb/TbhbOLzLxwiT7P7p3Xa4TQnhxMaHeEL0P9Xj/KEGysUgoL2LAi9C49CdXsMs2hbECtUINPaxveRGyHZhZk9nXZ9n/o/s29IBUGC+Qu9n+tu9zfyOlpJa3uPKFq4x9c7wjrlztIHMly/i3JzjyM4fXff8vCyTCa9i37wQylxYZ/9YEB3/yIOoGxA1CCITmOZqtR1xTDykl6XMLXP+rGzhVh/JsGdeWqPr2db5TL04T6Q9z6CcPbkj80Y65rpSS3I08l//sClbJojhRwrXdlqIY20nXiS7i+5sLi7ebZQGtoStwlyuNU3O49fdjHTt2caLIhT+8yOnfeIDkseSGxl0toKL1t6/fWN6hlbmc5fwfXqA4sfaijY+PT/tRFfjI4SQfPpwi0CBCcDRr8sPxjc+5D3cHOd5b/3lyvuQ5e2xUFLPMYsXmby4t8k+eGKj7OQ51hTjYFeLNqXX0M02mgFJ6TjovjOaobmJrfKZi841rGYZiBvE60XMhTeGZvXG+eH59Ln0RQ+WDh5J1fyel5MJcme9sQhSzzHzJ4ovvzHO4aw/hu8Z/IQQHu4I8OBDhhZvZju7ylFKSrTr86dn5TYlifHYfroR0g4ijiKEQ1hVqTmNBynA8sKrYXlhydxmIvhubNhg36A7rzK8Rp6QIL+rl7t7OlZKi6XSk+O64klcmCnz1SvMoA597m/6owZMj0bpF3WzV5q8uLmxYFLOM50ixwPHe8Ep83e0MxgxO9oUZy5kd7/MXKzZ/fGZuU6IYn86hAD8bjvDToXBbhQaWlHyzWuWitf2OHu3mtckCk/kaCFbGmsWKzRfOzfPmVJHTAxFO9oXpi+joqqBsuUzmTM7Olpac/MyWRDHLVG3J31/NcGm+zMneMCf7wgzHA0QMBUUICjWHqbzJ29Mlzs2WmCnWcCRcW6jwH344RUBTsB3pnXMDri1W+C+vTDEYC3C0J8RI3KAnopMMauiqQFcEliupWC6zRYubmQqX0xVGM9WW+ysJvDJeYGwTsa8r7yVhPFd/HnkzU+X/fHHCa88S8mbr/anjSr52ZZEfThRW/v9Ei+dbtlz+4WqGN6eKHO4Kcao/zL5kkJ6wTkATuBIqlkumYjNbrHFtocKtrMlsqcZik+9wvmTxO69OMxDTOdzlxRf1LEUyBTQFTRE4rqRiuyyWbUYzVS7Ol7mVNZku1Fou8S+Wbf7ra9MMRI0Vx5ueiEYqqBHQFXRF4Ei58jm841S4laky3SCm1mfn0hFhTHFync4vLuRG89TW6KA2inQkuZsFzKxJsGv1zpxGlGcqK8XhTiEdyfyZNG/8H29x8nMnSByMd3Rnc9PzkRK7ZDP27Qmufel6R66Hzy5HejuutbDGqc+dJJAw1ny5EIL4gTgP/JNTvPmv36KSbv/iT+5Gnrf//RlO/+YDRIejWx7ZY1ccrv7FNUa/fgvpeCKZ4lSpJVedduFUHW781Q1C3UEGnuzfnABFgNjgG0hHMvPKLOf/4ALVRW/iVBgvUl0wCfeHN/y+24lTc5l9fZ7BpwfWNYaA933MvZWm2mJ+u49PK0hXkh/Nc+UL15h9fW7HimLAuweu//VN4ntj9D3et61znE7hmC7X/uoGgVSAPR8YQWyTCEW6koXzi5z/g4uUZ70o0MJEEcd0UDfhkLFZ3JrL9a/cRCiCA5/YjxbuyKNHQ6QryVzO8M4fXKQ44T2f5EfznmBo7SmMz3YgIT9a4PV//RYP/sYD9J7uRg1srYBp1SnZkpnXZrn0J1corfcZ18fHZ8MsOxqMJAw+cjjFo4NRjAaimJzp8OXzaXLrcVq5DV0RvG9/glCd97ddyXdv5pgqtKegdSVd5spChQf6Itxdf9EUwfMHEusTxjRBAq9NFtcsBrT6PmdnS1xeqPD4ULSugOiRoShfv7JIaR07JR8eiDAUM1j1ZeDt+v/7a5n1Oeiswc1MlW/dyPKJY12ril8BVfDs3hivTxQo1NpzvHpYjrfzuZndvs+9h7MkUqtH1FCJGGrDtq4K2JcMELttTiSBy/MVENwhjDFUhQf7w3z7RmN3P0URd4hslrFdr4jfCaYLNb74zjylDt5fPruD9x9MEKuzQcGVkremihuORLybybzJm1NFnt2bWDXEqIrgPXvjfOdGjkqn8pTw4hS/cnGBawuVjh3DZ+NowI+FQvxWLE64jaIYKSW3bJvPl4rci6vB6bJdVwxSsV3OzZa4MFdCVcRKVJBcinzcTAyY7XrOSzczVf7uasZzIVm+ZEvvb0t5h1ta2XK5nG7t3nNcmClazBQtzswUV5xOll1aBEta9KVjuVKuS9yzzHzZYr5D7oTLFGsO78xurB+VwES+xsQGnxscCbNFi7mixQ8n8qjitnawdAAvCsoT3bT6FUq8yKZ02eLCXHnt64PnHrSR6yOBhbLNQtnm4nx5JQJs+Qnx9s+xfBy39SQonx1GR1bKq+kK7jomFlbJIj+a71gMQHGySHlufZOQylx5a1q1hMVLGc78p7NMvTiNu412S5X5Khf/+DKX//SKL4rxaYyEqe9Pc+MrN3FaeKgVQpA6muT4Z48RSHamCrV4KcPZ3zlP5nJ26+JEJFQXq1z70jVufvXWSnHartqUZ8orO4y3ikq6yoXPX2L+bHrLjw2eO9f4dyY593vnV0Qx4BVFs9eyu3qWkLueJXcjt+7vtZo1WTi/sK39us+9hV22mXpxmrf+/VlmXpnd0aKYZeyyzYX/eZn5t+ZxnXvzXnCqDpf+6DITL0zimFu/2CtdSfpsmvN/eIHCrcLKvxenSrjNxuktaEJ22ebKF69x7a9vYG1lBrL0HNXO/+HFO6J/ChPFdT2n+Gw91YUqZ//zOW5+bZRavrYt8xrwonVHv36Lc//1vC+K8fHpIIrwhAnJoMqeRIBHByP86LEufu2xfv7FM8M8vSdeXxQDVG2Xv7m0wLnZ0oaHtO6wxskGUT5zxRpnZ0q0a9jIVG2upCs4Dfq1w10h4m0UBDouvLIJJ53bKdVc3p4qYtWZfwrhFdoPrmMjQUATnOwLE9KVutsnRjMmF9soIHEkvDZRqLsrVQjB4e4Qw002/mwGKSXjeZNXJgqbdsDx2X24EhbKFm6dez9iqETquFosEzZUDqRCdwi6pIQL82VmC9Yd8yRVwIneSMPoAu81gkQDYUym2n5hjCslX7+y2DaRm8/uJWaoPDJYX1xZrDm8OVVsKe6iFWqO5OxMCavBGsTeRJDuDm7akFJyfaHCm9NF30Vgh/LhYIj/ayzBoNo4mnsjSODz5SK31nABu5dxpHf/mY6kanv/bbkbF8Xcjiu9eCXTkZj20s/S+7drycCV3ni4/BlMe+lz3HasXbAUu61IvGeQO9rB0vdXcyT2OkQxd9P0+jjtuT7Lx7GWj+PUP47fFHYvHZkBODUXM2O2ZH8vpaRWqJEfLTR97UappqsUJ4qkjiZbdpPoeJTSXRTGit7C/fU8Bz+533MmEOuPMlkvUkpc2yV9doHrf3mDxUuZXVFo89lepCsZ/ftbhHpD7P3QSNP4HiEEA08PUJ6rcO3L13Ha/UAsYfHiIm//p7Mc/4VjDD7ZD0rn7h/pSirzFS58/hJzb87fUWCTtqQyV8GtuVu+y7k8U+ad37/Asc8cYeCpfhRt/bEV62U50uX6X15n/NsT1Aqri54L5xc58GP7d6VjDEAtbzH35jw9p3tajt6QUlKaKpG9nO3syflsDhfcmoPruAil9RiyrcSLKJPkRwvc+OubzJ+Zp5bfXXaspakS7/z+BY7/0jGGnh7saP+8XdQKFhf/6DLVharnjBLRtmYOV3OZenGaq1+8Rmn6zuJRebaMXbGRUjY+ly26DG7N5cZf36SSrnD0Zw4THqhfgGwHy3PbmR/OcuXPr65ysqzla1QXqgTivmXMTsbMmlz9i+ssXspy4rNHiQ5Ht+zZCBfyYwWufvEa82+lsTu0e9rH534hHlD5xYf7KVn1nwEFAlXxnFsCmkJEV4kYni12o3teSm9R9auXF/nOjdymoj8eHIjUdYuRUjJdqDHVxk1DroSpvEnVdonWea4IaQoHUkHOzLRHjDdXqjFdaN/5n50tYToSo85KYsRQ2JMIcK7FXapdIZ29yUDd6AIpJS+P59teeJgp1ri+WKE7vHqeZqgKjwxGuTTfmZ39roR3ZsvMbaVI2GdHUaw5VCyXyF33flhXCK3h8Bg1VPYnA3f8m8SLibBTXoEmqC23Z8FgTF8zTmk5SulubFeS7cCcZ6ZQ49ysLzD2gSM99cWfUkryVYcrbXRWkXjxG1nTpk9b/dynKXC0J7RhZ4Rm2K7k7GypaUSIz9ajAh8Jhvjf4wn2aO0tjUopeduq8bcV3yXIx8fHZyfTEWGMa7tU5iotCWMAStNlStOdmyRL14ssGn5uqKVCtXS9wvZWU8vVuPG3XtHrwI/tp++RXoKpIEJt/wKwlBK7YlOcLHHr67eYenmm/WIFn3sau2Rz5S+uokc0hp4Z9GaWa6AaCgd/fD+1XI3Rv7vVfgGWhNJkiTP/4SyLHxhmzwdHiO2NtTW6Q0pJLVdj/q15Ln/hGuXZ+s5S5bkytUKNUCDUtmO3SmmyxNn//A6Zy1kOfHwfod5QR+JLpJRYJZvs1SyX//QK2Wu5hmLCxYsZ7IqNEd29RcipF6c59BMHCfe3Nq5JVzL90jSW/xC8o7ErNmd/5x3m304z9NwQkYEwwa5AywKoTrLc3xTGC0y9NMPkC5PYVWfXytHLcxXO/IdzZC9n2fuhPUSGIvdctFItV+PKF66ycGGRoz97hPj+GFqdwks7cGoOxYki1//6JjOvzOCYq3fCuTWX/FiRyFCk8RttYXtyTIeJ70ySvZzl6KcP0/NgD0bcaGsEomu7FCeK3PzbUaZemsau1JnbSshey25p5KHPxrArNrOvzpK7lmXfR/Yy8J4Boh3qO6SUuJZLeabM9Msz3PjqqOdwtEv7XB+fnYSuKuxPrS+SdC1cKZkp1PjKpQVeGtuc+4YAHhqI1v2d7UquLlTaHrMwXahRtpy6whhNFexPBdomjLm6UGmrO8lC2WYiZ3KizlqfrgiGYgECqsBs4Vm/N6x7MUp1KFsu5zdoA78WxZrL9cUqjwxFMeqssz00GOEL5+Y7shPYciWvThT8YeU+plRzyZtOHWGMuurfbmdfIkAqdOfyfanmMJGrEdQUSjWH4NLcSAjoDuvsTQQaCmNURZCq5xjjSBYr7RVuSQnnZkvkt8FV02dnIYATvWEMtf48/upChUKb20mmYrNYtumL1B9rDneH1owd2wwV2+WtqaLf5+8w+hSFz4Qj/Fo0Spdo/zPlguvyn4sF0q7vUOvj4+Ozk+mcMGahxRS9JZvzTs8UFi9ksE2nJWGMVbK2r5gpPfeYc79znu4Huuh/vI/uB7uJ7421p3AgwcyZLFxYZP7tNHNvzN0Re+Ljsx7MRZPLf3qFUF+IrmOpNV8rhEALahz92cNU5srMvDbXkXOyKzY3v3aL+bNphp8fpv/RPmJ7o5suopi5GvNn0ky/OM382fSaQrJKuoJVtAj1bL0wBpa+g78dJXMly9Czg/Q/1ktkKNKe4qwEM19j4cICs6/OMffGXF2XmDvOp2qTvZqj75HezR9/m6jlLaZfnuHQTx5s6fVW0WLm1dkOn5VPO7DLNuPfnmDqpWlie2N0HUsSP5ggNhIhtie2pc5PUkpc0yV3M0f2Wo6F84ssnF/c2viZDuKYDje/eov0OwsMPztE/xN9HRPIuI7EzJpb7vQgXUifXaAwVqD/iX76n+ij+1QXelhvy/u7tkvmUoa5t9JMvzy9yiXmbvI3cgw+3d+WY7cFCcXJEmf+4zn6Hutj4Kl+eh/qIXDXLth1v60ryd3MM//mPJPfn6IwXlzz9fmbnXOq9Gk/1UWTy392lamXZxh6zwDdD3aTPJxA0dvgjCfBqljkruWYeyvN7OuznsuQv4rt47MjqVgur00W+Nb1LNcXK5u2ZY8HVPqjuldNvgvblYzn2r9WkjedunFE4Dk5NCrgbYSJnNk2a/llbmSqdYUxQgi6whohXcV01p5/CWAgphNqEB8zkTep2J0ppE/kTSqWW7c4mwpq9EZ0Zjow9y6YDhMdaE8+u4ey5VKsE3OqKl6UnCKo26c9OLB6LWc0U8WWLtOFGqWaQ/dtzxpRw4ule3u6WFfkpQqIN4hSytYTlW8Cy3UZy5qbcvXyuTcI6QqDMQOlQW3jZqbFOtI6KFsu5TWimRqJM9tBtuK01bHNZ3MYwGOGweciUT4YDBHowOYlS0q+Vq3womn6j5I+Pj4+O5zORCmZDpf/7Cqjf3er+YslTRf120F1scor/5/XUPTmA59rSUpTay+odxrpStJnF8hczhDsDpE4lKD34R66T3URTAU8kcyynXi9jyQ9ZT5Seu4wZYfs1QzpswssXspQni17xewdOFLP/HCW3I08zYS70pbUsvf2JHPxUpZX/r+vNXUNci1JuY352+uhNF3mrX97hkCyxQcKyZaIsYoTJa5+4Rrj35ogdSTJ4NP9pI6n0GM6Qoh3hWZ3f7XyXRt96Ury4wXmXp/zCp3jxZYK1OWZCm/92zOoocYF9Wq62vHYsuyVLIVbBca+MU7Pg57QLnkkhRZU340yadS07upDHNMhdyNP+kyahfOLlKY9V5xW+hBpS975vfMYDTLbnaqD2SH70nYy+YMp9n5kT9MCt5SS+bfmMe/x/ulew6k6ZK9kyV7JokU0jKhBIGkQHYkS3xcjcSBOeDCCHtURt0cBCfFuLaWVZ+vlPmb5HnMl1axJ7lqOxcsZstdyVNNVzJyJW7v3dplIV5K/WaA4cZXx70yQOBCn74l+uk92YcT15vMbWOl33v0eJdL15nrFiSK563myV7NUFqqUZ7ZnbDSzNca+Oc7sa3NEhyN0n+qi79FeYvtiCFVBCBqPQ3BnO3EllXSF9LlF5t+aJ3c9RzVjtjSGjH1znPQ7C41f4HrisK3GqblMvzxD+twCkaEIfY/00vdID7F9MRRVWXuMWvpOlp3LFi9mmHttloWLGaoLVdwWcumnXpwid3ON3YESapn29uFv/bszqHVs63cVLquiqbaSwq0CVyaLBL81TnQkSv/jfXSd7CIyEG6p3az0F9J7Xi1OFEmfTZM+u0BppoyZMZFtdFbw8fFpD1J6USEX5kp892aOi/NlSm2aI/VFDYKaUrfbcFyY78AYadouToO+RuAVtXVFYG2yP5JSMley2r7kM5lv/CyfDGqEdIVsk/qmqghGEo1FsVP5WkPx0GaZLVqYDVyANEUwHA90RBgzkTPb6t7js/soW05DR4xkUEMRAvcuJZumCE703ilEk9Jz15ASslWbmaLFnkRg5flUVQQHUkFCulpXiBM1VAJ3rTFKKSnUnLY7ZBVrDgt+JKUPkAhqxANqw2n6TLH962eW6645lkSW7oVWXM7Wy3jO7Ij7mE/rCLzC5zFN55ciEd4XCDKkqnUjHNvBlOPw+8UihXYrkn18fHx82k5HhDFIKM+Ut60Y0Yjc9c7Y43USx3QpTZUoTZWYenEKRVWIDEWIDkWIDEUI94XQQhpqUEXRFFzbxak62BV7pSBUmipRnCzhmM5KkWUnY2ZNzKy/kwY814ns1Z3fbnfi/Q6sWOKXZ8pMvTiNGlCJ7Y0S2xMjPBgmmAp4909ARTpevJhVtqnMVShMFCjcKlBZWBKwrOO+cW2X/K2dsRt9ufBTnCxy6+/H0cIa8QNxYiNRQn2hle9A0RWQ4FgOjulily2qiyaV+TKl6TLFySJ2eeN9iBeZt/PayHrwnm2aP0A5psPEC1N+cW0XY5ds7JJNebZM5nL2XaGGAnpEJ9wfJpgMYCQMAskAelhDC3k/SkBFUQVC9QR40vXiOVzbxTEdavkaZr6GmalRnilRmlkSmbnsijF6o+xRVfao2sodVEPy1qQ3P5l6aQZFVwj1hYjvixEZCBNIBggkDO/7XOqfXMvFqbk4Vdv7HrMm1YxJZb5CabqMVbLuEJRsO/LdOc3ChUWufuk6ekQntidKdE+UUE/Qaz8R3XO+UAXu0uezKw7l2aX+d6pIcark9SnrXKs2s7UdLdKzipYnSLuaRfmrW4R6wsQPxIkMhnH7Q1w0JMrSHNcxHeyKg5kzKU+XKEwWyd8s4FSddfe3tbxFLZ/tzIcCggj2aSpJRaEiJbdsm9zozpgX7HakLanMV6nMV5l/O41QBKGeELG9McL9ISIDYfSYjhpQUQ1vfueYDnbV9vqLuQqlqZIndi5ZXtvZCf2Fz7ZjAHs1jW5FwZSSMcdh0bdB3xEsVmz+yyvTXEqXN+0Qczc9YY1AA+c6IWAgqpNos3ugpoiGURJCCAKa92PVWviwazyaOJK2x1KAJyxpRL2Cez0UAf1rxOzOl6yOiUgWyham7Qls73bh0BTBQLQ9Ln9304mir8/uomy5FEy7bttLhTRUAXdLSA6kgiTvilGyXZerC+86Zr0zW+KxoSi333qHu0PEA/WFMd0NNvrMdUAQVq65HemHfHYfiYBKvMF4KvAcu07VcSPbDKoQRIzG462mCMItuJxtBL/Pr48ODKkqNlBwXUpS0s4ewgBSikKfqvKAbvDRQJD3BoMYeO2sEzHXACXX5d8U8tzoQFvy8fHx8Wk/nRHG+HQGF1zXpXDLK9j7+Pi0jnQ94UvmctYrdN9vLBWLraLFwrkFFs6t4SDgU5fBp/rRw82Hzdz1PMXJ7XUd82kztzlJ1XI1ajl/kWO9/HQ4zD+PxjGWFiJmHIePzM2yKF2k6xWui+NFik0icHYtEqQjqeVrKxFZPrch4X8JRfkJN4Ryw4UbRd6uLfIT6bm2LpRtBSrwsVCQfx6Ns0/TyLguf1kp828Kear+7rH2snRflWfLlGd3t/jWZ3sRwPsCQf7v8QQHNY286/LVaoV/nc+R8+/bbScWUEmFtLaLYpbfW28Q6xAxVP7lsyPtP2gTFCFQ21C4qdpuR8QledPGlbLujuuQrqA3EP3cjhCeQ0Y9pJTkTbtjO+1rjqRs1Z9dKEKQaHBemyVvOr4O8z7HdiW5qoMr4W79WCKoeREzdzX8E70htLv6qLmSReY2F5ZL855o8HbJQTKoMpIIMFUnyqWRMGa+3H5hTM1xGzo0+dxfhHSFoN5YpPKbTw1t8RktOYq0IObcCPmqL5CoR5ei8K8SSSJCMOs4zLsuGddl0XXJui5516UoJRXpUpGSypJwxpESG28/gwpoQhBEEFcESUWhR1EZUlX2ahr7VJWjms6QptH+0O7V2FLy15UKf1etbMHRfHx8fHzagS+M8fHx8fHxaYIaVBl6drDp61zbZeGdhS2JC/Px8fHx2XmEheDT4QhHda/oMKCq/FI4wh+Wikw5u03m4+Nzf6ABnwmHObl03wZVlc+Ew/xJqUTObn+h8H6jVHP4wa08s2vsng7pCk/viTMSN1bt5jVUhU8e7+b8XJlsmwtNUUNdVXTebhQhvAL5JrEd2TCyaVPv60pMWxKqE1Me0JSWvk+BIGbUdw6wXTDtzkpICnVcNMBzsom22SFoGV8c4AOeA5btStS77pNEUFslljFUweHu0B3/LqVkPGeSq77bhudKFnOlGsPxd+PJhBCc7o/w6sTqTZWpUP1SQCccYxyJHyHmA0BQUwg2cGjbLsQmhahrteyqn6NUF00IDmoahzVvzi2XBC+mlNSkpIYnNLG5UwwjkSvmuQJQEKiALgSGgKAQhIVCgM65wtRDSskZq8bvlwqUfTG9j4+Pz67BF8b4+Pj4+Pg0YeCJfoLdoaavqy5WmXt73ovf8vHx8fG571CBXuXORd+wECSFwtSu87/x8bk/UIB+9c5ieFAopJSdVcDZrVRtl9cm8lyYb7yTVgDZqs1nH+ojpK8WJgzGDT5xNMVfnE9Ta+M829AUdpguZn2s8VU4UnbEoURKL8qFOvuwVUFL36cADK3+Cx1XdryQXm0oUhHoikARtN2hyPELZj5AumxhuZLAXf+eDKqrXJgGY4YXOXbbvzsSRjPVOyKSbFfyzmz5DmEMwIMDEQxVrOozeyL1SwFriRc3ipTg+m3fB8+ZZacJUTfLWp+mE8LUexEhBDqewGU3Muu6/J+FPFds3yHIx8fHZzfhr/T4+Pj4+PisgRpQ6XusF7VBNvEyUkoK40XyN/NbdGY+Pu1nSFH5WDDIx4JBUsKfJvr4rJcacNG6c8ftmOOQdu8tUYwAjmgaHwsG+WAgSHiXLmb67Bx04CFd52PBIE8bxqqiYSdxgHN33bdTjs2M7/LUNpqVhyTw2kSBawtVL77yLjRF8MSeGEdaEKqvB1WILd1Z3Ha24dQlq9JeVhBCrHLCqP9CGhZIXWTHC+mNhDdCgLokjPHx6QSLZQu7zg0U1lV0dbUwpiuk3XGbF2sOYznzjj7VlXBxvrSqEB8LqOxPBlcdqzu0OkpJ4ol2fHw6hSpE3Qg+H5/dSlVK/muxwPdN3zHcx8fHZ7fhO8b4+Pj4+PisQWxvjMShBKLJCql0JdMvTuOYvk22z+7lZ8Jhfj0aRUr4tcUFXrfav3PQx+depiIlv1sqogvBI7rBdcfm94pFFtx7a2wwgF+PRPnRUIicK/nFhTSjjr9Tzmfj9Koqvx2L85hhcLZm8S+zi8xt0X1jA39QKhIVgieNAOOOzR+USoz7bXpLKdZc/vriAsd6QnXdRHrCOh8+nOJmpkrZ2nzbEEs/Ut5hyLCC7JDjSjPWddQ1XiqE6JhuppF0WkrqCpvq0WgzvaD+9WgnyhrfjPcZOnt8n/uX5SglKeUdojxFQCKgsVD2xh1NEexNBgnr795tUkoKpsOt7Ooi7HTBYrZYY+g21xhNEZzsC3Nl4V23LgGkgqtLAaWaS6UN/aqPTyN25Hjrd/Y+G8SSkj8tFfmzcgm/5/Tx8fHZffjCGB8fHx8fnwYIVdB9qovIYLjpa82Mycxrc1twVj4+nUEBPhwM0qWouFKi+Tu6fHzWjcRznvjNzOId/3avERKC5wNefyFwWR184uOzPgYVlUd1gy5FJabYaxauO8E12+a3spmV/38v3re7gasLFb47muNDh5KrdpYrQvD4cJS3pmO8cDO36WNJlp1DJPWsVwo1hzemilveGKYLNcyGUT+towg64oYjoKErjEQ2dJO564VYjqROfR5lC1wF9AYxTlJ6kUd+Kq5Pp8ibDiXLobvOcnwqpMHSMBTWFY50BVfdw2NZk0xltWhzsWIxmjUZjAVWhAeqgKM9IYKashIfFjFUApqy6n0XylbHI8x87m9sVyKR1JNs1hzJqxOFLW+DxZpDxfLdAX3WhyMlX61W+E/FAgVfXOXj4+OzK/GFMT4+Pj4+Pg3Qwhp9j/aiqM0jZaZfnsEu+zuLfXYvw6rKPtWfGvr4tIN7fYnsoKYxqPpyGJ/2IICjukaXsr0Rfvf6fbsbsFzJ90dznOoLMxxfHaglgI8f6eLCXJn50uZjPyxX4kqvgHw3mYrN7702s+ljdJQ19CN6hyKBVAEBrf69ajlyVZxLPSRQsRxigdXjiKYKjHoXpI3c7sJx53lJqrbfE/h0lvmSxd7E6v4tEXz3fogaKvtSd8YgSeD8XKnue5ZrLreyVZ4YjqIvrV0IIegO6wxEdUaXXGbiAbWusG2xYjd0cfLxaQeO9MYHpU7/XrVd/vubs1TaIAr18ek0P6yZ/Ot8npl7zBHWx8fH535ie1eefHx8fHx8djCxPVG6jqeavq5WqDHz6izSX03y2cU8YQQIdaKC4uPjc8/xXCDoP0j6tA0VeDaweme8z/3JaLbKS2N5LGd1wUEIwWDc4MOHUuhtmLMUa07DHeoRXe14pM+mWePRI6ApaB2Y1wV1FbXBF1O13ZZ2/EspyVbrbyhQhCCsqx3zjBJAzKgv7HQl5Bucl49Pu5gp1o+qTdxmoXSoO0TkLgGX7UrOz5br/q0EbixWKdTudL/oDmt3xCslghr19vwslK2WRG0+PhulajUWHoZ1hW3WRvv4NMWRktdqJv/vXNaPEPbx8fHZ5fjTDh8fHx8fnzoIVXDgE/tRGuyIXEZKycI7ixTGilt0Zj4+7UcFnjQMjC2MrvCXXn18dica8Fxg9U5nH5+NEhKCpw1ju0/DZ4fguPCdG1nGciayjkW9KuA9e2Oc6mseddqMXNXGapCbY6iCRB1Hkx3FGtM2VXjuEO2mN6I1FAyVai61FnKIXAnpBk6bAugKax0R9YD3nQQbPN85riRT2bwTkY/PWkzn6wtjkrcJYx4ZjKwSi45mzIaCMoCbmSqZin1HvxnSFA6kAuhLLh2JoFo3LjddtnD8SBCfDlKyHMoNYotURdAV0rf4jHx8WseRku+bJv+vbJYrti+K8fHx8dnt+MIYHx8fHx+fOiQPJ+g+1bXmgjOAU3GYP5OmVqi/wOXjsxvoURQOalrDHcDtRgKuL43x8dmV7NE0hlXNd/fwaRvHdZ1uZYcLEHy2lGzV4etXMnWjPYTwCmgfPpwiqG2uH1oo25h1nGnAK9T1RXavYGs5RqXdPXV/tPF3kjdtqi1EYThSMpk3G/6+L6J3TBjTFdYJaErdMcxxJbNtiOjy8VmLuQZtbFnIFlAFh7pCq35/cb68pnilbLncWKze8W9CCA6kgoSWxGCxOlFKrpRk/Sglnw5TMB2KZn1hjACGYrt3vPW5t5HAN6tV/lUuy3nbnyP4+Pj43AtozV/i4+Pj4+Nzf6GFVPZ9ZC9Gk4dzKSWlmTIzr8769hf3GBqQUhRO6wbvCQQ4oen0qyqGEJRclwnH4W2rxrerVcYdm5KU62oCAuhWFG4vAxalpLTOnXo60HWX7/CC69JsD4sKGEKgA0EheCYQZL9257SwS1Hob8HT2AKyrsv6EpYly0sKKtCnqDweMPiRQJCDmkZSUbAkzDgO56waf1+tctW2KK/ze66HBiQVhQeXru3JpWsbEILy0rU9u3RtR9t0bUtSUlzntdWW3ud2Fl2XRksx+tLnWv6Lu9tTVAgOaxrPB4I8bBgMqyoBBEUpmXcdLloWPzBN3rFqFKRc5/W8EwPoV1XeHwjybCDAHlUjqiiUpcuE7fByzeS71SqTjs1yWczZZZ2oiicoawULyLgbl4It90fLR7u7PUWE4NDytdUNRjSVIILS0rW9ZFm8WDM5U9vYtdV4t78ICYUPBYIkb/vsCtCjqhRl83c2JWRbeF09QkIwrKq8xwjwuGFwUNOIKQpSevfGDdvmhzWTl8wqi65L45Jrawi87/agpvEeI8DDhsGQohJTFEwpmXQcXq2ZfNusUmiSMV+TkGnyuaNCEFkq1Lp4/ert97sK9CoKjxkB3hcIcFTXSQrvOmSly7htc8ayeMU0ueXYFNbR5xhARFHYo6o8rBuc1g32aCpJoRBSFCwpybouY47NBcvi5aVjlDbYV+h4bcpAEFYEPxYM3dFnGgh6VYVWet+ylC1/VgXvO2wFG+++3UxfWI+QEPQp6v+/vfuOs+us7zz+eU69fap6sSzZEjbGvduEYkxPIIUSE4dAypJNCJtNsks2G9gU2ISUTbIkG1JIIIQktMSAjekG27jgXrBlSZZsWZqRpt96+rN/nDujOzN3Zu6MZqSR9Hu/XoOR7ujec89zyr3n+Z7fjyud9By0zbToMQyUgonmdnyX7/P9wOdIHC96O3aBLsOYCkOUtabRXD8KKCnFLtvm5W6GC22HdaaBg6LcPF48GgTc5fs8E4VUl+GcezweGajy0ECVyzcWZoUYlIKXrM9z9ZYSd+yfWPJrDFYDGmGC1nrWa9im4qwel2dGGkt+/hW3wABt7nJRCpazEMRZ3Zk5HxvzIhpzVARolWh4YcInTvSsSXqAzSUXx1Q0VuCm7E1FZ86KMUGiOTQhNzuIlXW0GpLotKpTq5Kbfhfb2p2h4EzfRoM4YfdwfcHwykOHq7xye/e0597Wk6HgmpT9mC7XmrXPeVFCNVh4vxXieIw1Isa8qO35FuCcviz3vVA5CUsmRHu6eT3llkaDP6uUGUjkOCmEEKcLCcYIIYQQrRSsvWQNay9ds2C1GDQc/NYL+GPHO/0mVgsFbDZNXpfJclM+zw6zzUcl0+QC2+a1mQzvKxT5ju/zmXqN7/genV5K7zYMPt+/lu3msanA/12Z4GPVKov5un2J4/C5vjVTm2oMvGHoaNs7WQxgh2Wxw7LZYprstGzOtizOsaxZAQxDKT7W09vRMjwYBvzS2CiH4s6XPNEQaE23MvjRXJZ35Qqcbc1e17ssi5e5Lj9fKPINr8EnazXuCfwlT9RtMk1em8lyUy7Pzjavh2nyYtvmNZkMv1Is8V3f4zP1Gnd4Pl6Hr1pQis/0reHcluf/s2qZv6hU5gy1tHOebXNr/9ppY/sTw0M8ELbfyi5yHD7W08fa5lj+Va3Cn5TLaOBix+Hn8gVelcnSPu5nc4Ob4T2FIg8GAZ+qV7mt0eh4e261yTT5qVyet+RyrJtVAcLkAivdd0YKRW5p1PlErcazcUQlObkTsIu10TS5a+36jspvPhQG3DwyTHmJM5Pn2TZ/39vPhubY/n2tyh9UykRac5Ht8K58gddms7RvbmTzSjfDf6LIw2HAP9dqfNlr4C2wLDawy7LZZllss6zmscPiHMumOONidkkpPtfX39F7+brv8Z/HRhd8/VYO6fb9tmyeN2azU+GRma50HN6eyzGYxNzSaPDZeo3dSyx17QLXuhl+MpfnVZkM7Yq7X9A8Vvw2XQs+37d9n58eHZ7zcQP4hXyRXy0WARhIYn5tbIw7g/TzRY9h8MZMlp8rFNje7rwEXG47/GgWAuAfalU+Up5YcB/uVoqX2A7Xuy6vyGQ417LnvUBwJQ5k07DX3b7H5xp1vuZ5U8GL+eSU4nzL5izL4iwz3Z522hZnWRbZGR+4LrBtbutfu+BzAvx1rcqHyp0FI3qUwZ1r15PtoNrRk2HIu0ZHlu0iuEX6vt6ey/O6bJZe1eboYcKltsNPZHMMJQm3NOr8W73Onijs+LPBDZksf9jdQ3fzPX6gPM4najVs4GrX5T2FIlc5btttGmxudDO8t6i51w/4h1qVO3xvUZ9LllM9TPjanjHO7s7Qn5+9xKaCH35RH7uHGwwssXJjxY85OOGzqTT77Ggbip39Wb6zf6Kj9kCr0faeDIZSJMuUjLFNxY7e9sGYRGuGqiH1sLM42VAt5Eg1YGNp9tlrfdFhbcFhwl/eUJKp4Kwel6zd/ux9uOwzNk+rGiGWgxcnjHsRfbnpx7Vis2LMuX3ZWRWTBisBwx1UM9oz0qDsx/Rkj53Ns5bBOb1ZBspBWjFmximwFiTUOtxvhViqRpTw/LjPxRsKtCv2dt6aLBlL4UWn5vlWnF40sDeK+NtahX9vNDr6riOEEOLUIcEYIYQQooXb5XL2G7fhdrnzBmO01tQGahy+e+DELZxYcRfaNu8vdXGF45KZMXGmAWbc4ZRTitdls1ziOHyyVuUfatWO71xXsDytSJQ6tqnO89oOiptzBd6Wy5FTasHXXsk2KQFpOOiXCkXekc+Ta5kg1JN3tre8fgZ4QzbHebbNH5TLfMVb/ETJ+bbNbxW7uNJ1yM6YkJwc29bXzQCvzmS5xHb4lFXjb2uVRQUblntsVafbVfN1t5sWecPgGsflv5VKbDctjOZj7d4vMDVxeq5lsd40+btqdcHqQ622mxb/o9TFqzIZrJn7z4zX6zdN3pUvcK5l878rE4zrU7O51olsJzT5Wtssi6JSXOy6vL/YxbnWwmNrAVc4LudYFptMk7+sVuYd227D4D8Xi7w6kwZu5nufK7kOTOCmfJ5354tsM82p9zmp3fFig2nxC/kCl9kOf1otc5e/uDCdAdycL/Bz+QKbTBOl1NTrtDPf+28dj05MPldWGXQ1g1D9hsF7CyXelsuR7+DY7WjNYBwvGGYwgfeXurghk2GdMXvdTr0HraefZ0jDSq/IZNPKMmaVv6xWFlzHW02L3+rq4mLbwV6m889847Icz79cXOBN2Ry/UCiyy5rdhqzd54u1psm78wUud1z+slrhG15jUcfjyed6kWWTVYo3ZXP8SrHIJsOcemyu40UGxcszGc61Lf64XOYLjfpJC8fsG2nw0OEqN+zonlXlQCnFmrzNK7d387knhvCXGF55ZLDKVVuKsz72K6XYUnLZUHR4bvzUDMGvLzr0ZE2GassT9tjW7U5N3s/kRQmHK0HH7VhG6hGHygEbis6sfcJQiks3FtizzNV6erI225phoZm01jxxpL6sr3c60MxdmGiFul2d9uJEM1KfHoxRSuGYiqxtsLXbnRaM0VpzqBx0FNoKYs3Tw3Wu2VKa9twvWpPlvoNlcvbsNmK1IKYhwZjTynwfj07mfvvUUJ3X7uzBmnHzhFKK3pzNuX1ZHpfjsDiJtNb4wLe8Bn9fq3J/EJyS1yiEEELMT4IxQgghRJPpmuy6aSc9u3oWrBaTRJr9tx3AL5+aF8rFdAq4xHb4s54etrUECJJmC4Kq1gRaE6NxlMJFUTAMHNILOesMg18uFOk1DP6sUmZ8Fd5RohTkjHRys6H1tCtmplJT7wWOXRDo5A5jfwmtFjSan88X+el8AUcpwmaZ2rpOCHU6Hq5SFJQiqxRGc1J2u2nxW6UuPJ1wR4eT3Yo08PSn3b3TAgTtxtZGpa9rGFNhgH7D4D3FIr2mwZ9Wyows0DJltTjHsrnGcfn9ru6p1iG+1tSSBA9N0FzPmeZ6bg1L9RoG/ylfZDBK+KJX76iVyGbT5LeaoRijZTsKgEqS4Om0fZaj0knXyf3netflA6qbZ+PolLroFGs4FMfYSmGSfqkylMIi3XYXmvg/Htstiysdl9/p6p5qdxZoTVWn63nm2E7uQwDdyuBnCwUG4pjPNeYeW5M0+JdoTQOmHS+sZlulpRwvAq07bj3oAD+bL/BfiiVyzdYwk9tUtblNBaTr3m5uw4XmezWU4jLH4cNdPXxwYpxv+53VfFLAm7JZfr1YotBct7HWjCUJ9wUB9wc+o0lMBsV5ts21zfZvresj1pq61s3lS//tQ8HiqllklaLHMMgrxX8tlnh7Lo/THA8vSWigiZur0iTd5jLNbfFIkvCDcOEKI5q0VVBrKEZrjQc0dEKgIdSasPXY2NyeJt9rn2nynkKRI83tab51bKt0mwq1JpyxrdjNfad1HQbojjJFM59rPjFwOI7J6wSTdH2ZzfXmKoWzAvutBdyUK/AbpRLFlnUXNc8/k+sa0vZS2eZ6tpTCVIqLbZs/7O7mtyfgy43Gols7XWA73JjJ8P5iiZ7mNu1pTTVJ8Fv2IVcpioYiw7Fl3GiY/JdiiaNJzHcXGTBbLl6s+ereMS7akGdt3p41oWsaimu3Fnn8SJXHBpc2mfbYQI2yF9OdnX15bGPJ5aL1+bTtz2o8SS2wydqG4vJNRb7yzNiyvNRlG4u45uxqK1prKn7Ms6OdB1kqQcxTQ3UuXJ/HbVM+4KrNRb7yzChlf/liWWf1uOzozbZ9zIsSHjxcXbbXOl3E8ySd5qq8I+YXJ5qhWsDO/unbomkoNhYd1uRsWnfuKNE8N+FRCxY+A8SJ5vHBGldtLk4LgL2oP0veMcnZs4Nt1SCmJq2UTiuxnvszVO4k7rfPDDc4Wg3Z1jN7Oyy5JlduLrJnpCFVY8QJp7WmgWZvFPEXlfTGisW21BZCCHHqkGCMEEIIAdgFmx1vOpvNP7QRtcBtNFprRp4c4cj9R1n0DIVYlXZZFv+rq4uzTWuqOoCnNd8NfL7uNbjb9zkSxwRAUSl2WDbXuy5vyubY1Qxb5JTinfkCZZ3w55XKSbu7ei6B1vxHo85jbVrx7LRsfjybm9Yi5Z9qVfbHC9+ZeDROmFhkWGSTafHufB4HOBJH3Npo8C3f47EgYEJrFLDeNHmp6/KmTI5rXRezOaG4zbJ4T6HI7ijicAftm3ZYFh8odbPTOja2PnCX7/E1z+Nu32OgObYFpdhuWVznuLwpl+M8y8ZUiixwUy5PVSf8Ubm8qLv2T5azLIvfnQzFKMXTYcitXoO7fI/dYUi1uZ43myYvdTP8WDbH5Y4ztZ7XmCbvyOf5fugv2CbLAt6ey3NDJoPZsg09F8d8tl7jm77H3jDEJ50Y32VZvCKT5Q2ZLOdYFle7Lhcm87dwWW0OJzGvODpIyUgre3Qpg5Jh0GcY/Ggux8vc9q0mlsMW0zoWilGKvWHIl7wGdzbHttIc242myfWuy49lc1zpuFjNse1VJjfl89wfBByYYx8va82n6jW+5XuzHrvScXld5ljrpobWfKxaZUgvvD8ejGLCDi4xWsCbczn+c7FIvjmZn2jNk1HIVxoN7vR9dkchda0xSatrXGzb/HA2xw1uhrxhYCjF2ZbFb5e6ODAa8WwHx7PtlsV7C6Wpdk2J1jwQBHykMsEDQTD9uN6APqPCLxaKvCtfmFofNa35WLXCV70Gh+K44ypirdzmPnhzLs87cnlMpTgSx9ztezwUBDwdRYwmMRFpK6vtlsX5tsNLbJuxJOno2J0AX2w0eFM2x0bTZE8UsjuKeCQIeCIM2R+FjCQJEel4bLUsXuqk571LHWeqKlSXYfDWXJ57Ap8X5jlWHI5j/qpamaqE0+qNmSzXOMfaqRyKYz5dr1HWC59bngg6b1I3rhNePXRkxn6r6DYM3pjN8dpM+wnzpVKklcfeXypNbcdaa44mCV/zGtzuNXgyDBlNEhRpy6yX2A6vyWR4VSbLOiO9s79PmfxuqZuxJOFOf3GB7BfZNr9d6qbXNEm05pEw4HbP407fY18YUUdjkVai+iE3w1tyOS6w0gCKUoqzLIubcwUeDoIlt4M7XgOVgNv3jHHzxWtnV3UhrQLyxl197BvxltQOpBrE3P18mdfv7JkVvLEMxSt3dPPoYG11Vo1ZYEgMBVdsKnL3c+XjDphsLDm8ZF1+VuWeSS9MBBxeZEurRwZq3HhOD+sLs0NPvTmLl23r4rZnRpcllJS1DG7c0UPGaj8p/NhgjZH6YppenhkaYdKszjV73HuyNqah5g3PiNliDcP12edpQ8HWbpfurEXr7lALE/aPzv481o4Gnp/wGalHrGlpQVd0Lc7uybQNM9WCuOMWaOLU0IiSOat39WRtLEMRnYT9Nkw03352nJ+5dF3bSmGXbSzyyECNhw5XJZAgTpjxJOHhIOCbvsctjTpjp8iNUEIIIZbuVLr+LIQQQqwIt9dl51vPZdP1GzDnKA8+SWtNWIt44duHaIx0doFKrG5Zpbg5X+BC+1gpdw38ba3KJ2pVjsz4YlxpTiw9Ggbc4/v8WrHE9a6L0awS8TP5Avf6Ad8LVtcESgzc5fvc1WZS7RWuy+szWYrNP2vgq57HvSv0Hlyl0MBokvC/yhN8w/PwZky4HYpj/rVe5x7f54Nd3dzoZqbG53InXd6/r81/0cwB3pHLc6kzfWz/sVbl76pVBpPpk0RVrXksDHk8DPleEPBrxRIvbxnbn8oVuMf3uWORE5Mng6MU600TrTXf930+VJ7g4TCYluXTwPNxzD/Xa9wb+PxJdw+XtewHFzk2L7bsBYMxOyyLd+TyUxPlWmteiGM+MDHOd3xvWpigpjUPNdfxHZ7Hn3T3sMOypiaNTyU+MJQkDLUcIxzSieiVDMbYLWP7cODz4XKZ7wf+tPWsgRea+9C9fsAfdXdzteNOje2LbZsLbZvn5qjUU9eab3jtz3GJhhvdDG7zuXzgPxp19nUQxujU2ZbFz+YLdDdLrWut+V7g8zsTEzwTTa+GEgMDccxAHHOvH3CgUODd+cJU26FzLIufLxT4HxPj8x4vDOAGN8PWllY3Va35UHmCh9oECgFGkoSPVspsMU1en8milCLfHJ8DUcRSPyUo4MZMhrWGiQE8EgT8eaXMPYFPtU044ZEw5N8bDTaaJnmlGOogNAjwfBzxsWoFQynu930OxBG1Ns8fAc9GEfujiLt8nz/q7uGK5nFVkW5P51n2vMGYkSThlkb7ahI7TCvdPpt/HkpiPlevzzpGL4cAGE4Shlv2W4M0cLbcwZgdlsV7CgVyLcfGgSThD8oT3O41qM9Y18NJwrd9j/sDn+/5Ph9oBuCUUvQaBr9YKPJcFPF8h+ML6fl2XfN48W3f48PlCfZE0bRzQQTsjSL2RVUeCvypCmuT+8H1rss2y+Kx8OSFBu47WOaaLUXO7cu2bYX1ojU5rtpS5FvPTiz6uWMNDx6qcOXmIv252a2u1uYdfvz8fj72wEBHFRtWE6UUW7pcLt1Y4Dv7J5Y80WgZiss2FdnU5bR9XAP3HJzouI3SpCPVgAcOVXjjrt5Zj9mG4rqzunjiaJ39Y8f/nevqLUXOWzN7H9ekwYAHDlelnUwbY17UdlyVUnRnLNbkbAariwtEnenSVkohekYLPUOlFWNKLdcjtNbUgnhRwbzResShsj/teGYZinP7srOCYenzJ/iRbPunk7IXtw2sKaUouCbrCw4vnKTKx48M1nihHLC5NLuNXnfW4s3n9/HcuNc2PCZOH+3a4Z7I1wU4msR8w/P4lu/xSBDMuu4nhBDi9HXqXYEWQgghZlJgOAaqTRnutgwwMya5dVm2vHIz1/zOVWy9YTN2y11V8zly/xEGvjfYcTsIsbqdb9u8JZubmtSPteZf6jX+qlqZ98uxBh4KA363PM7TUTj1JbtHGbynUKD7FJzoP5E84M+rZW5vNGaFYlo9F8f87/IET0bH6ky4zeo8uQUupOy0bW7K5afa2sRa8/lGnf9bKc874aqBR8OA3yuP82h4bGxLSvFLzZZZpwKtNU9H4dTE/nyXevZFEX9QLk+bFM8pg6tcl/niggp4R65Af8s6qWjNn1fKs0IxrULgwTDgNyfGGJeLUIumdVrq+UPlCe6bEYqZ6UAc8eFyeVqgIquMtIrMyi/qopnAT+bynGfZafsk4Oko4gMT4zwVzd8iaEwn/E21wtc9b9r2fmMmy+VO+wndSV3K4BLHmQr8AHzd83h0jlDMpHGt+UKjzkRz/ZpK8SPZHL3m/EHbhbzYslljGDwQBPzG+Bjf8L22oZhJmjRQ+EwUdVzVqqY1n67X+GStypNR2DYUM/M19sURH65M0DqdUlRpa6nVuD2dLA7ww9kcL2kJG/rAh8vj3NKozwrFtKppzZe9Bh+cGJ9az4ZSXN0MhS52PWutuT8I+L3yBLtnhGKm/R7waBjyf6uVtOViU8EwuLqlos/JMOHF3L5nbM5giqngDbv62Fyafz+fy75Rj3sPluesTHLxxgI3X7xuWgWG5eKYijV5m56stVBnpCXJ2Qav39nLjr6lBzZ39md5/bk9OG3aKAEcmvB5eKC26OfVwFf3jHG0Njt0pZRic5fD21+yhv7c0o8uhoKLN+R58/n9WO2q3WjN00N1HhusyVe7Ng6XgzkrS/RkLS7ekGeBYqtiBg2MexHBjAOOZSg2ldxZrW72j3mLqvg04UccGPOmBZosQ7GzPzurYkycwGjj1GpnKhZ2pBrgx0nbdkp52+CqzQXMk7TfjtRDvrF3DH+OE+7ZPRl+4YoNbCo5y35ssQxFT9Zibd6W49ZJMpEkfLJW41avwZ4o4nCcVsGsJQmh1tOCK8tBa02kNZUkYSiO2RdF/Fu9zs+PjfCaoaN8cGKCr3qehGKEEOIMI9euhBBCnPLcbpetr9qCYSn8MZ+gGhL7MUms0VFCEmsMQ2HYBlbWItOXobi5QN9Lesmtyy3qLoXKwSrPfGYvidxVddp4Zy5PtmUb2B9FfLpem3cCctLkhO0/1Wr8flc3JumF/Itsh2sdl9u89nfHC3gyDPiW53c0gbs/ivhio8E5lk2mOVabTJNrHZevt2n1MunmXH5aeOZgHPPpWm1qAnshe6KIT9aqvLi7B4d0bM+zHV7mZvj3Rr2j5ziZAuCWRoOHw6CjC957o5AHgoCXZ45Nnl1o2xgwZxhhnZG2vJqkteahIOBb84RiWj0ehtzuNXh7vrAiE4Knqwj4cqPB94POxnZ/FHGP7/Pq7LG75S+wbSylCE9Se5S5rDEMfiybw2juu40k4V/rNfZFncU9xrXmc/U6r8pkKDarxvQZBi93MzwYzB0Q6zYMzramT0x/r8Pt+Pko5lAc0W2kk/IlpXiJbXfU7m0uhlJUk4T/UynzVLRylTqW8sy7w5CHA59rmpWRlFJstSxspYhW2fZ0sqw1Td6QyU4FMwHu9D1uazQ62qYS4Ju+x9e9Bj+czQFpJbCfyOX5fKM+rVLVQipa89kO9yENPBoEPB2FXNoShrnEXlrgZLlo4PEjNR4eqHLdWaWp48MkpdJwyY3n9PCvjw3RWOTn9DDRfGPfOLv6s22r0liG4rqtJXqzFrftHuUHQ/VZk9qLYSpYk7fZXHI5b22OSzcW+O6BCb741MiytA1qlQZMXN55yTr+6ZGj7B1pdFzZxVSwqz/Huy5dRynT/vKhHyV8de8Y3hKrrYx7Ebc8NcI7LlpL3pkeKDSU4oJ1OX7m0vV89okhDk74i6pKYxlw1eYSbz6/j/683fZzRtmPuXX3KJXjbDV1uhqoBEx48ayxAchYBj+0rYu9Iw32dtjqR6RqQUI1iHFbKri4psFZ3e6s489jg4sLnWkNe0c9amFMyU33W0PB5i531j4Qac1YQ1qInW6O1kJGGxG9WYuZbdBs0+CarSV2jzR48kj9hIeiEg33H6pMVXqbeT43lOL8tTl+8cqN3L5nlAePs5qXoaA3a7Gp5LKzP8ulGws8N+7z8QcHj+s8LpamqjUfr1X5eC0NkW8yLc6yLDaZJusMk37ToNdIWxTnm+3Ks8ogqxQZpbBIb0IwYermnZD0WBYBvtZUdcJEoplIEso64WAUsa/580wULqnNrRBCiNOLBGOEEEKc8qysxYZr1tN1dgmdaGI/Jg5idKzRsSZJ0jLFhq0wXRMrY6EWeYuI1pqgHLDnc3upH139E+KiM+uMtGrC5AXIRGseDAN2dzgBO+lWr8H7iiXWNysE9BgGVzoO3/a9aXddi1SsNU+FIS902HolAr4f+ByNY7Za6cdXC3hlJjNnMGatYXCVMz2w8WgQ8MQiJ5hv9xr8Wlxic/N1S0pxpePwNa+xYHWFk62aJNzaaMxbKWb672v2RCEv51gwZp1hzhtYudhx6Gu2+oD0wtR9gc/RDidta1rz/SDgh7MJhVOkEs9q4GnNF716x2Nb1wm7o5BXcywYs840V2X50Je5mamKWxo4HMezWkUt5IHQp6wTis13aCnFLsum2zAYnWPbdBSU1PQ1Ml9roFYVnVCeMVu71Tz+r9r3BwH3rLK2fAChTqtMXdNSRKSk1Krcnk6WF1k251jHtoFQaz5fry8qiORrzZcbDV7pZqbazZ1rWVxgp58vOqG1ZjCOuTPwO578GkpiXohiLm3Jwqw/zgpIy6EWJHxz3zgXbyhQbNP61DIUV2wq8sChKo8fWXz1kqFayOefHOa9V28i7xizJqdNQ/HitTk2FB2ePFrnocMVnjhSp97BhJ0irdyyseSyozfDjt4M64sOa/I2Rcecaku2aPP8o5ltCrb3ZPi5y9bz3QMTfHf/BOVg/uNb1jJ4+fYubtjezfriHC2UtGb3cINHj6PaSqLhgUNVdvZneelZXZjG7NDTRevz9GYt7nyuzHf3j1NbYJ0rYEPR4ZU7urlmS4mebPvjcaI1X987xjPDEmSfS5hoHhmosqHY0/Zmkq3dLjdfso5PP3qUZ4YbUnmkQ/UwphbE9OWOVaEyDeiaEUALE83uocVvn8+OelSDhKKTXgdRSpG3jVnjEyeaMU9a1iyLVZTwj5r77Tm97SuFbSg63HTRWv7tsaGTUi1rwou55akRtvdmWJu3Zx1bDKXY3pvh5ovXcvmmIg8eqvDYkRoT3sKfyxXgWgbrCjbn9GXZ0ZNhQ8lhbd6mK2NhKMXBidX32fpMFAD744j9LdeEDKCgFHllkGmGYTJK4SqFo2gGYhSGmmyDoYjRxBoiNKFOv/dWtaaWpP/t5IY3IYQQZxYJxgghhDitKENhZS2sOS6ALoXWmtiLefaLBxi894i0UDqNXO64dLVMxte15l7fn7e1TzvlJOEOz+Pt+TyQXsy53HHpVgYNLXegzuRrzRNh2HG7D4AfhCEDccwW89gE0k7LJqdU25YUF9sOfeaxiS0Pzd2Bv+igUk1rvul7vNMqAOnYXuw49BsGteOoBnEi/CAKOdBh+AggQDOaJGiOXdvtMox5r/Oea1nTAi2+1nzP7/xiowb2RCFH4liCMYvwdBR2XEEF0sDSyIyxLS0wtieDIg28TU15a82hOGZ3uLhAW01r9oURm5rhFAVssUzWzBOMsZSaVj0M6PhcEGmIZ3w4cNtMIC6G1povNGpLquiy0hL0rBZoWbX6tqeT6eVuZqpFI8DeKGJ3S0vATmhgdxSyN4q4qNkKzFSKGzOZjoMxkLYGXEz1orrWlPX048VqaQ+5Z6TBHfvHecOu3ll3mQN0ZUzefH4fz442FgxPtPPk0TqffOQIN124lq6MOWuyTilFb87m+rNKXLW5iBclvDDhc7gSMNoI8UINKq2kMfnTn7NYX3QouRa2oTANplr6LKZqZVvzbFADlQDLSCvpTE6Mbyo5vOWCNbz23B4eHqjxzEidgXIwFe4xFKzJO+zsz3Ll5gL9ORvLUG2XU2vNUD3kS0+PMFI/von1ahDzb48P0Z+zOX9tbtbYmobirG6XTaV+XntuD48NVnlmuMHhSjBVScBQUHQttnQ5XLi+wLl9WXK2MWe7jDBOuPO5Ml/dOyZf7RZw53MTXL+tNFV9pJWhFOf0Zvi16zeze6jOwwNV9o/5+M2qTQowDEXWMii5JqWMRU/Woj9n0Zezue2ZUR5ZQhuuU101iKnMCKe1C8g9O+pR9he/f417EftGGmwoHAvetHv+KNHHvf+eikwFWdvANBSmak6yK4WhFKYC21RkbIOcZZJzDHK2Sd426M+1b6dnm4orNhfpydrUw4RGGKf/DWK8WBMnmkRrEp3eIJLoNJgXJZp6kKzIMeiu58rceE433ZnZy6yU4qwul/des5E9ww0eGqjy7KiHFx1rv2QaioylKLoWXRmTnky6z/bnbO7YP849ByvHtXzPT/j8zfcHeM+VG+jPzQ7HABRciys2Fbh4Q54g0hyq+BwqB4zUQxphQqLBtdLjS8Yy6M5abCw5dGfS861lKEwj3e6P+3wrTogEKGtNWa6hCSGEWEESjBFCCCEWoBPN8984yP7bDpAcRxlXsfrstO1pk5cNrXlmCS0rYuCxMODt5Kf+bodlUTIUA7LJzBIAzy2yKk9Naw7GEVfgTF3c6jIMNpome9s81zm2TU61Bjbg6UVOrkN6ceaRIOCdx4aWs02LbsPguVUejHkyXNwkbEIabGmVmecu9gyw2TSntQoJWPw+dCROGNeyoyzGk2HYcbUYSOdOZ4Y8XLWqbm4FoNcw2GpaUxevNXAwjljKfZ3DM4Ib3cqgoOae3I+0nhWc6+kwDJBtE6oZO85e9RWteSZcnZNVmtnt1VbbtnQyKZgKskw6GEdL2iaG45jDccRFHHu+S530PNjJ8V2TBksXcy6IgWDGP8iskgklDXxj7xiXbCiwucud9bhSil39WV66rYvb94wt+vkTDfcdrGAqeMsFa+jJWrPDMc3XcS2Faxl0ZSxevC7f/glPon2jHg8ervLTF6+ltzmZq5TCNqE3Z3PDjm5u2NGN1pow0cRJOrlrqs4mEL1I86WnR3lymSppTngx//DgIO++fD3nrZkdjkmXXbEmb3DDjh5u2NGTLnusibXGNo2pwNFC4kRzz8EK//GDYWqBfP5YyGAl4Dv7J3jtuT3Y5uzzolKKgmNy2aYil20qtmxTGrM5Od0uyAbwnQMTK734q1ItSKh20L7rqaN1osX0D2vxyECV688qzfs7UXJmtlLaVHJ5/a5e+nMWrmXgmmmwIv3/6bFmMUEKxzS4anOJqzbPXt+J1gSxxo8S/CjBixL8SOPHCUO1kE8/enRJQc6FjDVCvrZ3nDef14czx36bs00u2lDgog2F6futUljm3PvtQwPVZVnG3cMNPvHwEd52wVo2dzltz7cohWMqHBN2uTl29eeW5bWFEEIIceaSYIwQQggxB601OtK88J1D7PncPuIOSreKU4cBbDRMWu+h8rXm4BLCDhp4Lo6ItJ66Q7xgGKw1zUW3ZToTRFoznCx+PT8fR9Mm93JK0dtm4loB6w2D1mnJUGueX0T1lFYzxzZvGKwzTVhC0OZEOrDC217eMOid0WppJE4WXa54XCfUtJ5WnUDMb7HBsnZW47peb5jkWyY2FfBSN8M/9vYt+rnOt6bfIZs1FM48kxy1ZsuZrS3tb863bb7pewuGCtaYBmuM6a1d9i0hZNlqJEnaVsNaSYr0AsHZlsU2y2KdYdJrGNPKmbtKkVOKXbZcSpiLRRoabHU0jqkuYXKzrDVDSUKi9dQEVZ9h0q0UYx1sH5qlHS9mPvNqOl6MNiK+9ew4b3vJGlyr/WeAV2zv5smj9SW1SwgTzd3Pl6mFCTdduJZ1hWOhklNJ1jZ4ZrjBZx4f4m0XrqE7MzvkA+n7csxmf4IOaK3xIs1tz4xy5zKHGgarIZ98+AhvuWANl2wozGqrNJNSCsfqfFx0s1LDnQcm+OyTw4w15DN6J/xY8+1nx9nRm+G8NbkF94XFblNnIj9KqPjxtGN7u995dswjXuJHgd3DDbwoIWu3HwitNY0wOSPDYaWMyQXrcvRm21eAWU6GSiuvZNqcr4ZqIY5prEgwJkrSY92O3gyXbCjMuZ1NOhn7baLhkYEaVX+Qmy9ey/Zm66dT7XwrhBBCiFOLXM0SQggh2tBaE5QDnvvq8zz7pQOE1dU9AS4WL6sUxZby8FprIpjVHqJTtSStNlBsPp8iDd6I2SZL5C7WaKynTdbZKg3HzJRRKm0T0/JYDHO2UFlILdHUtabUMrYbmoGQ1Vx+f6nbcqcc1Kz1P5wsvhx4Q+u0monWIBdCO7LSY3uy9BjGtMorSinOsizOso7/a6uFmvda/3CS8GgYcJnjYDaX4c3ZHP9UqzE2T0UjG7jezbCpJQjxXBzzzHGGl6pJQnQCjjAmsMYwuNhxeU0mw9WOS69hpK0FaFbHaPmB1RWSWI16DWNaNTqtNWWt8ZcwngkwkSQkpIFeSLe5ftNkrMNtbOI0q8gVa7jvhQoXrs9z0fp823ZHG4sOrz6nh08/epRGtPj3HyXw4KEqA+WAHzmvj4s25Cm61ops+1prKkFMbZnbaaRtQuCuZsjnJy7oZ0uXu+Dk6ELLOlyP+PLuEb6zf4JgqTP2cz0/cHAi4K/vH+BN5/XxQ9u6KLrmcS3zpERrjlZDvr5vjDuenVjSdnEmG6yG/O0Dg7znig3s6Mt2XJ1HtKeB4XpEnGgMs/26HKwGHKkFS36NahCze7jBxRsKc/7O0driKoqJU8tIPeITDx3BvEzx4rV57Dm2tZMp0fDMSIM/ufsQP/KiXq7YXKS3TbW25aC1ph4mlL2YE5w9F0IIIcQqIsEYIYQQYoYkTBjfN8H+Ww8wcM8gepkv+orVwYZZ1QM8nSyqPUmriHRyv9jyd/kO23Ccadq17OlEXU+fNLJRbds72DBtUpLm6y11bOPm2LYWx87P05JltZjZFma52Wr2eq4vYQJWs7Tt4Uy20mN7smQNxcpMPS/M05o7fI8fzuZY3wy5bLcsfrVY4i+rZY60CSOZwKszWX4ql58K04Ra84VGncpxhpdC0smClZRXitdlsrw1l+Mqx516D+L45Ga0oEuAQOslTz42Zpy/DNqHQtvRcMIrD50IY42Ir+8dZ1d/tm01BNNQXLGpwCMDVR48vLSWDxo4VAn4uwcGuXRjgWu3ltjVn6XomssyYRclmsFKwO7hBo8OVnl6qL6s+3zWSlsLJRoePFxlqBby+l09XLKhQGEJIZ9GGPP0UIOv7BnliSPL0z5pLvUw4TOPD/HUUJ3rz+ri4vV5cs7SwuZaa8YaEY8O1vjWs+M8O7pwFTDR3pFqyF/dN8DrdvZw1ZYS3Znl2RfOVKONkCiBdgVdtIZD5YDR+tJDtlGieeJIrW2AcNLQcQRvxKlhuB7xse8P8IadvVy1pUR/bmVCJ8dr3Iv450eP8uDhKj+0rYsXr821bWe4FInWDNVC9ow0eHywxhNH64Qr/SFbCCGEEKuWBGOEEEKcBtIvtVrrJX1x1s0JA51A7XCN5772PEcePEp9sL66y0GI46JmTFwBRMcx3knzp5V80JrbUubpZq5fBRhtpnZaKxtMio5jYlADM+/jXoU33M0Sr/ABzEDNWg/hEl9S8oeLs9Jje7KYTN93dbOa0HLUbKskCQtNL93nB3zNa/COZtDFVIq353LstC1ubTR4IPAZTxIcZbDDsrjBzfDqbIY1zRCk1pqHg4BbGvVlWeaVZAO/Wizx1myOnpYKW7oZwqhrzXNxxP4oYixJGE/SNmmNRBOgeW0mwysy2ZP6HlarmdUtNBAfxzkoZvbHUXMRsYYTMfejSausRG1eLE6WHgqaz+NHajw8UOPKzcW2j+cck9ft7OGJIzX84zjJhInmvhcqPDVUZ1PJ4aINBS7ZUGB9wU7DZGr+KkqTr6x1un4GKgFPDdV5aqjOYCVgqBYe1/LNxW0GYyY9P+HzTw8f5XvPV7hmS5HLNxXJWAZqjuXXzf8JE82TR+vceWCC3cMNxr0T034obrbY2Dfi8d3eDFduLnLxhjxdrjXnMk8tN+l2P1gJuO+FMo8Ppm21VrpKTKLb7wOTj50Ohuohn31imPteqHDd1hKXbizQlWk3JtPrKrbuBxoYb0QcGPcYKJ+5wYzhekgQJ22reESJ5uC4T/04WuwkGg6M+4x7MUW3fbDs6DJUxU2P/+2P8/FxhEJXktbpuWmu/fVEOVHrZ8KL+fyTw9z/QoWrt5S4cnOxGTqZf7+l+afJ/bbsRRwY93l+3FuR5Yw1PHm0zv4xj00ll/PWZLlic5EtJRfTUPMe+2cub6I1R2shu4cb/OBojUPl9Hx7PPvUrOWd43PP5HIIIYQQYnWS+RohhBCnvLAWMfToMEmUYGctDNfEdE0My8CwFIZpHJsp16ATTRIlxH5C7EUE1ZCJfRMcefAoI0+MEjUi+SZ7Boi0nhWEyR7HHUkWalb1DG+F79K2mB3uORUo0moji93PsjPCTBHtK43EzA45Hc/YmijcGRViVrrCicXqb1cSoQlmrIfMEhdaKvILSINVrZerI+BPKmU+Ua8ty/MvtN96aD5SnmC9YfJDmQwZpcgZBtc5Llc5bhpQ0BpUGgyzSKt3KKWItOaxMOSD5XH2HWcbpZVmA79YKPKufGHqvKW1ZixJuC8I+Gy9xoNhQLXZwke3/EBabW2nbfGKk7P4q54/Y6LLZHaFusXINNtaTVqNVbaeH/f5lS/vbfuYBsIVCH5Eieav7x/gb78/MOfvaFi2dj9lP6Y81GD3cIMvPDlMT8ZiR1+GjUWXvpxNV8bEMdP2RUGs8aIEP0wY9yIGqwGDlZCBSkA1iEm0XvFAqGMas6pA1cKExwZrPHmkxr8+NsQ5fVnO7smwoehQcE1cUxEmmlqQcLQacGDc45nhBuNefNImkCtBPLXMjmlwVo/Ljt4s6woOfVkL1zYwVbrOa0HMcD3k0ETA3tEGw7WQMNEnJJTix5pPPXKUf3n0aNvHT/YE/HJqRAm7hxvsHWnwr48PsbXLZUdflvUFm+6sRc4yMQ1FrDVBnFAP0v1gpJ7uC4fLPqONiKQZTjhT7R5q8L5b9835eX85tpmnjtb51dtW9jWeH/d5zy172j6WNMN1q80Phur8xu37T/p3reU8Ry3EjzV7Rz32j3l8/gfDbCo6nNOXZWPRoTtrkbeP7bdhnFAPEya8mJF6yGA1YKASMFwLiU/AflsPE/aMNNg32uAre8YouSbbujNs7U7Pt90Zk4xlYhoQxZpGlOBHmoofMVANOFIJGKiGjHsRSbIy59tGmPC3Dwzy8QcH2z6+Grd7IYQQQqQkGCOEEOKUF0wEPPWJpzEcg2xfBqfbxe1ysPM2VtbCck2UqVCGIkk0OkwI6xH+hI834lEbqBMuw91S4tTiaU2j2ZpHkU5s2iptzbOUQIutmNXWZ+w4W2ksJGecmsGYtA2EwewaMPMrzEhPRM1qEjN5WlNrGVsASymySi2pBY2lIDPj71Z+bNvVwlldQq1nTc4upX3YVFuQVVjWW5xYda0JWyIFirS90olsHTWuNb81Mc5PRXnelsuzrllNxSYNlMzcTrXWHI4jvul5/F2tuupDMQAvsW3emstPC8UcjmP+pFLmS40GjQVSi3qVhTJWm/FkeltG1Tz/mKTBzcXKzQjGxEB5CW3rVpKGFal6spAo0QtWglpuiU4nMo/UQo7UQqBygpegM8Y8p9VYw4Qf8+DhpbeaOtFinQYynh5q8PRQ42QvTlsnY3s8mWKdTmA/Pdzg6eHVOSar2YkIRZyo1zgZx//jofWJC6SsNrFOQx17Rz32jq5M5ZflkmhIYs1IPWKkvvrOV2faMV8IIYQ4XUgwRgghxGkjCRJqA3VqAyvb916cHkJgKElItJ66o9ZWivWGyYF48Zc4+g0Tt+XPSXOisVOLjQQooFstPoSwGpgKegyD/YucIdxgmNMmB3001TaTgxEwnCTEWmM1x9Zq/vtnlzq2LbNLidYMxCvbzOZUGFtfp0GGVusMs00R7vlllMI9RasfieU1msTTwm4GsNE88V9ZjyYxj4UBbyUHpPv8aJJgAm4zPDmaJDwbRzwQ+Nzl++yPIiqnQGDEBK51M2wyj7VViIGP16r8e4ctoBSKjOyxc6przUgS090SFOw1TPJKUV7kNuKi6DWMaee+AM3wCoczhRBCCCGEEEIIIU43EowRQgghxBlrTxTiaU2+GXrIKNhuWYsOxpjAebaNaglPDCQxI/NMXCUzogPGIoMBCthhnZof5RwUWyyThxZRqMkEtlnW1DrSQDmZO3y0L4qoa02pOSaOUpxrWYsOxijgfNvGaBnbI0nCcNL+dTWzx9ZcwtiecwqMbUUnDMRpS4jJ9VMyFOsMg8FFTNquMQyKS6g0I04/h+KYsSRBa41qtk7bblp0KcXECQqdGMCPZnP8j1IXawyDhtbc4jX400qZkTieFvxKWn5OFUVl8GLbngoNQlrh5F/qnYViIA039hnmwr94htLA42HIDsue+rtNpkmXYVBeRGAWoM80WG+a0z5f7A2jE1pFSQghhBBCCCGEEOJ0IFeghRBCCHHGejQIplUnyCuDC2170ffBm8DVjjvt73aHIZU5Wh0kWlOf0Xe6MKNVwkIM4ALbXvD3OnGip9dcpdhpLW7ZN5nm9MlBrTkazx0+ejIMplWTcZXiYsdZ9NgawLXu9LHdG4WMz/G6mtlVVNI2GJ2/sgJeYjuLXNITLwaej6Np+5CD4iXO4pZ9vWnSI8GYU8ZKHi+qWvNUeKyZklKK9abJrmU61nVih2XxG6USa00TDXzH9/lIeYKBOCYAfCBo/kScWqEYSCs09TUrO016JgqpL6I1j4Nip7184b3TLeKhgXv86e0JdlgWa5cQJtpgmGybUTXp/sA/nsUTQgghhBBCCCGEOCPJFWghhBBCnLH2RBF7ogjdnNi3gUsdlzWLnKTfZllc2DJxG2vNg0HAxBzhiQRmhWa2mta0O/gX0m8YXDIjjLNUkYZoxtSku4JdMizSCjuLCUNcYDvTJhVj4KEwmHNSel8U8Ux4bGwt4BLHYf0iJya3mhYXt4RUYq15JAjmDOSklWymP7bZtHAWsT57DYPLFxkuOVmeDtP2MZPr2VWKax234y8ZCthp2awzpfrEqSLQetp+p2Baq7Hj9VXPo7WmxkbT5Fonw4mKxrw5m5s6ToTAlxp1hk6ztjUz98+q1osKp5xn22xdxhZX3owXN1FYp3inpgeCgKMt1WF6DYOr3c6PjZCGbi92HDa2HB99rfn2jNCNEEIIIYQQQgghhFiYBGOEEEIIccaKgE/Vq0w211FKcZXj8MpMtuMPSTml+KVCkUxzYlgDz8URd/k+czXtCTXsj6Y/ernrdBwUsYCb8gWKyzQZ3dB6WtWPtE3Tyk1DK6W4yHa43O6sgkuXUrwuk6WvZf3UtebLjfqc/6bd2F5qO7w6m6HTCEYWxXsKhalWWxoYiGPu8L05W45EWrMvmt4q4xLHob/DQI4JvC2Xp+sUqaDyUOBzoGVbNoGXupmOqxn1GQY3ZjIsT8RLnAgVracd2yxgyzK2/rrH93g8DI49v1L8ZD7HpScoLHa+bU87/vunWcuaED0rmLlmRgWZ+ZRUelxczijbWBJPC+YUDdXxMXO1OhTHfN1rkDS3H0Mp3pUvsGURgaKNpsk783nMlnPQHZ437ZgrhBBCCCGEEEIIITpzalxxF0IIIYRYId/1fR4Ijk3C5g2DX8gXOprYd0irC7zCzWA0J64Srfmu7/NEy8TuTAGaH4QhccuE63rD5C3Z/IKTk5OtfX4im1u2D3IjScLYjIoIL3ddsstYBWKmtabJuwoF1i0w+amAGzNZXpHJHGujBHzP9zkYx3P/Q+Bu3+de/1jLiZxh8K5cYVoFmLnYwBuzWV6dyR6blNSauwOfR4O5xzYkbeMUtYztOtPkbbmFx1YBVzoub83lWL6YwcrygS82GlN/Vkqx3bK4KZefChTN543ZLNe67rSxFavboTjCawlWZJTiOsdhuWIrAfDxWpVK85ikgE2mxX8vdi2pfVxRqUX9u0qSTIU0bOBnCgVe6WZYYxjLGgY5WRpaMzDj2LnDsjoKbOSU4qfzBa52lnef3RdPr1m23jC50LZP6fVd1Zpbvca0db3WMPivxWJHVem6lcEvF4qc3TIuY0nMLV6d6mkW1hJCCCGEEEIIIYQ4ESQYI4QQQogz2liS8He1CgPxsbY751oWH+nu4QY3Q06paZNzirRCQlEpfr5Q5NeLpalKL1prDsYxH6tW8Ge90jEJ8EQYcCCaPhn4M/k878jlKSg17UOaIq3EkVWKH8nm+N1SN5tNEw1Td6Mfj8NxxPNRPO25rnDcqWWZOf2pSD9EWs2fxdJag9Zc57h8uLubXZaN03zeSQZpxZYfyWZ5f6mL7paJxKE45uO1CvPHYtKJyb+pVXihpV3WDsviD7t7eE1m7rHNN+/s/++lLvpbxnYgjvlotcJ8TSw08IMw5NkZY/uOfJ6faVb5mTnZOzm2r89k+f2ubraZ1rKN7YnwZa/OY2E4tY4dpfjxbG5q35i5jVikVYBuzuV5X6GEiyJpacd0KpjcB0zS92OTBuUySs16v0bz793m79jNf2M2HzvVIkF7o4ihOJkaLxN4XTbL6zJZMrQ/Xpik77uToIMGvu15fKnRIGpp8XO54/B/unu5OZen1zBwObYeW8chg6KoFJc7Dr9WLPGpvn7eVyh1/P7uaKn2ZTRbg/1Jdw+f6VvDbWvWcnv/9J+v9K/ls31r+NueXn69WOI6x6XU5ri5WjR0Gsyst4QhC0rxvmKRHsNou9wm0KcMfq1Y4hcLRbJKES/jPvtIEFBrea6cUrwzX+Ai22nbQqt1m1rMBY1599sZb1yptKXg8ey39/o+/9GoEzbfm1KKN2Rz/G5XNzstC2fG8qvma+0wLT7Y1cWP5fJTj0Va8w3P4w7PW1TbKyGEEEIIIYQQQgiROlVuRhVCCCGEWBEa+KbnsdGs8uvFEl1KgVK82LL5fz29PBwGfNPzeCGO8bSmZBjssixemcnwIittuaGUQgOH45j/OTG2YCUTgCfDkG/4Hu+2LGylUErRZxj8blc3P5LN8nXP47koIiJtK7HDsrjOyXCZ42CShmvu9n22Wxabj7ONSQB8oVHnhkwmndBVigLw/lKJ612Xr3keg3FMQjo5WDQM+gyD9abJC3HMZ+u1Rd3BvieKsJVim2Vxo5vh0j6H7/oe9/gBw0kMCjabJq9ys1zhOmRbpiA9rfmXeo2Hw7maGR2jSSsCfbRa4b+VSvRgoJRil2Xx0e5eHglDvuU1eD6OaWhN0VDstGxekcnw4hljO5jE/HZ5vKMWFs9EIV/1GmyzLJxmVYUupfjtUhdvzGT5utfg2Tgi0lAwFNtNi+tcl8sdF6u53Hf7PmdZFluXsUXNShlNEv6iUuEPurtZY6bRh6xh8O58gZe6GW73GjwdhtS1JqcUu2ybV7oZzrdtLOBokrAnCrm6+f5Xs3yzJddG06RoGBSUoqAMioZB3lB0KYNd9vR3cY5l8xc9vUwkCVWtqSYJFa2p6YRKoqnqhAeDoKPjxmrQ0Jp/rtf4UFc3Fuk+st4w+Uh3D6/wGtzl+4w0QxeOgqIyWGOarDMMHgtDbmnUFwy1TWjNn1XL9BoGr25WizKU4kWWxYe6uvmVYpH7/YCDccSETjBQ5JSi3zA427LZYVn0GcZUgOE+PXeVp5lu9RpcW3d5QzZLwTAwlWKNaU5t2zO1hkNeA/xyocieKOSj1Qrf9LxVV90jPS56PBXluNR2UM0Qz5uyOTaYJp+p13kujgi1xkLRYxi8xHb40VyWbaaFUoqxJOZ+3+d6N0NhGSrHjCUJn6vXeFe+gNE8B+20LP6hr4/P1+s8EgSUtUYBrlJ0GwZrDYO1pslXGg3uDuaLoqbhlsscl02mSWnafqsoGAZFpTh3RvvAbabFH3f3MJIk1ObYbx8LQp6dUe2mVQD8ebXCNsvi1ZkstlK4SvHGTJbrHJev+x4PBQFHm/t+n2lwqePyqmaFIjh2Dvp+4POR8gTlVbY9CSGEEEIIIYQQQpwqVvu1ZyGEEEKIFRcBn65VySvFLxaKdBkGqHSi9To3w3VuZqqCx2RYotVkpZiPVMp8z59/gm6SD/xjrcpljsPljgvN53WAa90M17qZtIoGzHpNDdzpefxRZYJfL3YddzAG4Ht+WqHhpnza8kcpRQbFqzJZbshkSbQmgamJ8Em3NRrc0qjDIibrPlGrMpIk/FYpXfZ+0+THcnl+LJefqpJitJlsTbTma16DT9VrNDp8vRj4bL1GVineVyzR3Zx0zSrFNa7LNa674NgONMf2Ox3eqR8An6rXuMxxuKbZcmRybK9yXa5y3XnH9h7f4w8qE7yvWDolgjEauCvw+PtalfcWiuSbE7qmUrzItnmRbaOb248xo5JGNUn4m2qFZ6OIy3odrFVbZyO1wTT5zVIXFzqdNw4qGgbXu5l5f+e/j4/x6XrtlKkE8RWvwWszWV6eyUwdL/JK8RO5PD+ey0+1iTNnjPffV6t8qYNgDKRBw98vTxCjuTGTxWnuRwrYYFq8KdfZvrHYqiYKuCfwudx1KHTQ8qZ1/52sSPIiy+bDXT38P7PCP9aqqy4c83wc83e1Kn/U1ZNWBVMKG7jOzXC14zKcJPha4yhFl2FMa6tXSRL+slrhXt9nq2VxvnH8TbRi4N/qda50XC5wnKltqk+Z/EKhiCatmGIw/RiiteapMFwwGNNjmPx6qcSVzXNtJ/KGwdUL7Ld/UJ7gr6sV5otL1rVubsfwmkwWtxm+7W222HvbAue9WGvuDXx+Z2KCwRktD4UQQgghhBBCCCFE51b/lXYhhBBCiBPAB/6uWuX5KOJXiiW2T1ZyaT6uSCd5W2mt8YHHgoDfK0/wRBiwcB2TYw7GMf9tfIwPlLq52nVxmT7JOnOSTGtNXWu+4Xv8cbnMYBJzsNkCamagY7F84P9UyjgKXpfJkm9OlsKx995JG5SF1HXCnb7HwTimqjW/U+piq2VNBW7aTQxOvu8vNxr8YWWCo4ucHPSBT9aqHIpjfqVYZKdldzy2T4Uhv1ce5+FgcWN7KI55//gYH+zq5jo309HYNrTmDt/jjyplDsZx2mprGcb2RKhpzcdrVapJwn8tddHVHMupddyy/UwGkSZ0wh+Vy3yuUSerFKGG7Op/q4K0StDvl8dJ6Jq1fSvAWqZt9kAc8T8nxnkoCHh3ocBaw5wVzmtHA2hNSBpMeCxcuGKMDVztuvxiocj5lk2XYZBoTYAm1mmVrnam2vM0w2+TFU9KSvGeQoEDUcStXmPVhZ5ubzToUgb/pVhizWR1HaUwlWJdm+o4sda8EMd8tFrm3xsNbGB/FHGeZS/LMWp3FPK75Qk+2NXFLsvGmnGMtud4jdW2Xts5GMd8YGKcPWHIzxaKFGccH+cKxFS15t/rdf6mVjllKkoJIYQQQgghhBBCrFYSjBFCCCGEaPLQfNFr8L3A5+25PC91M2wyTfqad8wbQEha5WIkSdgXRXzVa3C711hyRYBnoohfHhvhtdkcb8xk2WKa9JoGOWVgk07GVrVmJIl5Por4QqPOVzwPr/l6d/s+vYaBgSJBU9ZLv6N8MIn5rYlx7vA8fiyX46xmO5LJZdFAgKaeaCrNZXosDAgWeO97w3Q9mSieiyOOJgkhcIfv8faRkHfm81zluGyxLLoMA7f5vutaM5zEPBNGfL5R49ueh7fE9+YDt3kN7gt83pLL8XI3wyZz8v2lYxtxbGyfjSO+1mjwFa+x5NYVz8Yx7x0b5TWZLD+czbHVNOkzDbLKwGm+x9rU2Mbc0qjzZa8xVQ3ne77PRtPEaP7u2DxjO5YkfMvz0mpHTUNLqC6wP474SqMx9Wdf646qe0A6Xp9strn6yVyOix2HDUbacsji2PodSGIeDUL+uV7jsTBAk7bI+kKjzlojnZA/EM3dnuRkqiaa7wU+LyxqklrDsRoXLf//2OPPz9OiayJJ+Lbn0dMytoNLmCR/fmps02WImsGRpdodRbx3bJQfz+Z5bTbDxub+lFFqqiWY3wy1jeuE0ThhdxTMGTCZy1CS8LFalVu9Bm/J5rnCSVtZ9ZkmuWalE016bPa0ppwkjCcJB+OYBwOfb/oe+xdogWYBP5Mv8L7JdnrAQBJzl+/zbc/j+TiikuhZy24AroIew2CrZXG1k+Flrssa00QBXcrgZ/MFvu171OY5jmhgTxRyW8u+tz8K6axG1dKEwKfrNZ4IQ27K5bnEcVhjGBSMY8cnX2smkoQjScIjYcAnalX2NtelB3y1WUXLQPFkGMxbOWUhMWmlnneODPPOfIGrXZcNhkmvYeA0g3UJ6RjXtGY8SRhNEg7GC7+qpzX3+j7D8WK3vnb76zH7oqjj7Xk4SfizaoVv+h5vzeW5sNmSrUupqZZ7vtaUtWYwjnkqDPlCo869gb+orWAwjvmG1yCvDCDdZpfyueCpKJh2LhhJJJizKkmYVAghhBBCCCGE6Jiar7S0Umo1Xo8WQgghhFhxCug3DM62LNYbJgVDYaAImhOFA0nMviiad7JzsXqUwTbLYr1pUlAKVyliNOUkbeezLwqZOEEtObqUYrtls940KKp0YnJyorusE8aShME45kgcs3AthvmZpC1qzrEs+gyTrFLpZF5zPT8ThlSW8X0roNcw2N4c22JzbMPmZOtgc2yXs/1J99TYputzcmwrzbF9NgoZW2XtVo6HDWy3LLZZFt3N7ScgXb/PRTH7o5DOmo6JU0G/0dy+DZO8UtjNfXgyqDLSPF4MJfFxhScUzRCKabHBNCk2QwUaCJqBiZEkZjhJOBjFBB1GCl7muny0p48ew0ADL8QRHy5P8LVGY1HbaUYpfi5fmNZSrKE1Nx4d5MAqrvjhAOdYNpssk+7m8SlBU9cwEqeVyQ7GccchueNlAutMk22mxVozDVvZKCLSyloTScJQknAkTsf6VDtyWsAm0+TslnOeJt1WRpOE56KIF+LouIJr4sywJm/zmy/bwvrC7JZmI/WQP77rBZ4bl7OtEEIIIYQQQogzh9Z6zttIJBgjhBBCCCGEEOKMlFWK/9fTyw1uBqXSSjp/Vinz0WplSSGe8yybP+/p4Xw7najWWvOO0WG+68vktBBiea3J2fzmyyUYI4QQQgghhBBCTJovGGPM9YAQQgghhBBCCHE6O8ey2G4d6zAcAV/2GkuubDOhE8rJ9PtLSkq+dgshhBBCCCGEEEIIcTLJFTohhBBCCCGEEGekfsMkpwyUSm8mSdAcOo62Ry4Kd8Z9KTWdHM8iCiFEe3PeAyeEEEIIIYQQQoiZJBgjhBBCCCGEEEIACkXmOGabz7EtNpvHKtDEwIFoqfVnhBBCCCGEEEIIIYQQy0GCMUIIIYQQQgghzkijSUyjpaKLBbwi4y7pubaYJj+Vy9NvHPua/XgYcDSRijFCiBWgF/4VIYQQQgghhBBCpKyFf0UIIYQQQgghhDj97I8iBuOYbaaFUgoLeFe+wL4o4rEw7Gje2QIutB1+uVjkZW5mqi1ToDW3NBp4WmavhRDLr+xH/PMjR8nas+9586OE4Vp4EpZKCCGEEEIIIYRYnZSe5yKdUkqu4AkhhBBCCCGEOG29NZvjQ93dZFU6uRxrzZE45havwW2NOkfihAhNAijSsqu2UvQYBpfZDjdkMlxkO3QbBkYzFBNrzdc9j9+eGGcgiU/aexNCCCGEEEIIIYQQ4kyhtZ6zR7oEY4QQQgghhBBCnLFs4ENdPfxoLkdWTf/uHGvNeJIwmiQEaCwUrlL0GQYFw6DdN+1Ya77le3y4PMGeKDoh70EIIYQQQgghhBBCiDOdBGOEEEIIIYQQQog5rDUM3p0vcHO+QKkZjlFqzu/Rs0x+rz6aJHymXuPT9RoHY6kUI4QQQgghhBBCCCHEiSLBGCGEEEIIIYQQYh4OsNO2eXe+wGWOQ7cyyCiFrRQmaQslgASIgVBrfDSNRDOQxNzeaHCr12AwjglP2rsQQgghhBBCCCGEEOLMJMEYIYQQQgghhBCiQ2sMgxfZNttMi37DIKcMXEOhtSbQUNEJY0nCoThmXxRyKI6RpklCCCGEEEIIIYQQQpw8EowRQgghhBBCCCGEEEIIIYQQQgghhBCnpfmCMcZcDwghhBBCCCGEEEIIIYQQQgghhBBCCHEqk2CMEEIIIYQQQgghhBBCCCGEEEIIIYQ4LUkwRgghhBBCCCGEEEIIIYQQQgghhBBCnJYkGCOEEEIIIYQQQgghhBBCCCGEEEIIIU5LEowRQgghhBBCCCGEEEIIIYQQQgghhBCnJQnGCCGEEEIIIYQQQgghhBBCCCGEEEKI05IEY4QQQgghhBBCCCGEEEIIIYQQQgghxGlJgjFCCCGEEEIIIYQQQgghhBBCCCGEEOK0JMEYIYQQQgghhBBCCCGEEEIIIYQQQghxWlJa65O9DEIIIYQQQgghhBBCCCGEEEIIIYQQQiw7qRgjhBBCCCGEEEIIIYQQQgghhBBCCCFOSxKMEUIIIYQQQgghhBBCCCGEEEIIIYQQpyUJxgghhBBCCCGEEEIIIYQQQgghhBBCiNOSBGOEEEIIIYQQQgghhBBCCCGEEEIIIcRpSYIxQgghhBBCCCGEEEIIIYQQQgghhBDitCTBGCGEEEIIIYQQQgghhBBCCCGEEEIIcVr6/5h+BSFVd/h3AAAAAElFTkSuQmCC"/>
          <p:cNvSpPr>
            <a:spLocks noChangeAspect="1" noChangeArrowheads="1"/>
          </p:cNvSpPr>
          <p:nvPr/>
        </p:nvSpPr>
        <p:spPr bwMode="auto">
          <a:xfrm>
            <a:off x="155574" y="-144463"/>
            <a:ext cx="2396239" cy="23962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png;base64,iVBORw0KGgoAAAANSUhEUgAACMYAAAXeCAYAAACO5bFJAAAAOXRFWHRTb2Z0d2FyZQBNYXRwbG90bGliIHZlcnNpb24zLjUuMSwgaHR0cHM6Ly9tYXRwbG90bGliLm9yZy/YYfK9AAAACXBIWXMAAAsTAAALEwEAmpwYAAEAAElEQVR4nOyddZwkZ53/32XtOu66M+u+kY0TI0SIhwgSSMIBwRLs4Dg4jgN+6OHB7YDjgCAJREhCEohvNpus+6yMu7R3ddXvjxrZ2e6Z6bGd2dnn/XpNNtPTXfV01WP1fD/P5yuZpolAIBAIBAKBQCAQCAQCgUAgEAgEAoFAIBAIBAKBQLDQkOe6AAKBQCAQCAQCgUAgEAgEAoFAIBAIBAKBQCAQCAQCwWwghDECgUAgEAgEAoFAIBAIBAKBQCAQCAQCgUAgEAgEggWJEMYIBAKBQCAQCAQCgUAgEAgEAoFAIBAIBAKBQCAQCBYkQhgjEAgEAoFAIBAIBAKBQCAQCAQCgUAgEAgEAoFAIFiQCGGMQCAQCAQCgUAgEAgEAoFAIBAIBAKBQCAQCAQCgWBBIoQxAoFAIBAIBAKBQCAQCAQCgUAgEAgEAoFAIBAIBIIFiTreHyVJMk9UQQQCgUAgEAgEAoFAIBAIBAKBQCAQCAQCgUAgEAgEgslimqY01t+EY4xAIBAIBAKBQCAQCAQCgUAgEAgEAoFAIBAIBAKBYEEyrmOMQCAQCAQCgUAgEAgEAoFAIJg5HA6JD32okKuuCox6vb8/xX/9Vwv/+EdobgomEEyDc85x88UvlqEoozdo/vGPPXzxi21zVCqBYGzcbpn/+q8SNm70jHq9q0vnox9tZMeO2ByVTCCYOldf7efjHy9Oe/2HP+zgxz/umoMSCQQCgUAwfxDCGIFAIBAIBAKBQCAQCAQCgeAEIcsSNTV2zjjDPer1ri6dYFCZo1IJBNMjGFQ57TQ3mjZaGLNlSwRJAtOco4IJBGOgKFBf70jri5ubE3g8oi8WnJzk56ucfroLSRrpi03T5KGHbHNYKoFAIBAI5gdCGCMQCAQCgUAgEAgEAoFAIBAIBALBNHC7ZZYscVBba6esTMPrVXA4ZFIpk0jEoK0tSUNDgp07Y7S1JYVYSCAQCAQCgUAgOIEIYYxAIBAIBAKBQCAQCAQCgWDKXHKJly9+sWxWz/HkkwN86lPNhMPGrJ5HIBAIJoPNJlFTY+Omm3K46io/+fkqHo+CyyWjaRKybLnlpFImsZhJKJSir8/g+edD/PjHnbz6apRIRPRrAoFAIBAIBALBbCOEMQKBQCAQCAQCgUAgEAgEgikTCCisXeua1XMcOpRAlmf1FAKBQJA1sgzLljn4l3/J59ZbcwgEFCSJUelLjkVRJGw28PkUiothyRI7t9ySw6OP9vO1r7XxwgthkklhISMQCAQCgUAgEMwWQhgjEAgEAoFAIBAIBAKBQCAQCAQCQRbYbBJXXunnYx8r4rTTXGOKYcbCeruE0ylx9dV+Vq508pWvtPKrX3UzMHBqusdoGlx2mZ+KChsA+/fHefzxflKpOS6YQCAQCAQCgWDBIIQxAoFgVnnrKvjQWbC7E972J4jpc10igUAgEAgEAoFAIBDMJLoOoVAKSQJZtlKHjPwLIJFN3Ng0TUwTDAMMwxz81/r/aPTUDBYLBIL5harCLbfk8IUvlFJYqE5aFHM8kmSlYvrCF0opKND4ylfaTsnUShUVdj784ULWr7fcx/74x16eemqAVEq46AgEAoFAIBAIZgYhjBEIBLOG1wbnVcLKAojrIE9vrUAgEAgEAoFAIBAIBPOQZ54JcdNNB/H7FQIBlUBAGfx/61+XS8bnU1i50kle3uilqETCYOfOGI2NCaJRg4EBg76+FD09Kfr7U/T2pujp0Tl0KHFKBosFAsH8QVHgmmsCfOtb5Xg88piimIGBFIcOJeju1onFDGRZwu2WKSzUKC/XsNlG54WTJAm/X+Hf/72YaNTgG99oJ5E4tQQhS5Y4qK934HYrADgcIneeQCAQCAQCgWBmEcIYgUAwa+Q4YVUhWe0MFAgEAoFAIBAIBALByUlHh87DD/eP+XebTaK62sa3v13BxRf7Rv1tYMDga19r4/77e4lGDcxTKxYsEAhOItavd/Hv/148pigmFErx6KP9PPBAL9u2RWlr04lEDBQFfD6FsjIbp5/u5qabgqxf70JRRo4hSRKKYnLPPYXs2RPjgQf6TuRXm1MUxRLGHC+cFAgEAoFAIBAIZhIx2xQIBLNGsRdWFMx1KQQCgUAgEAgEAoFAMJckEib9/UZGBwTDMBkYMIQbjEAgmNfk5CjcfXcBy5c700QxpmnS2qrzkY808te/9tHXl0oT+XV1pWhoSPD88yH+93+7+ehHC3nnO/NxOkecUSRJorBQ5d57C9m9O8bevfET8dXmHK9XYcMGF6oqdtYJBAKBQCAQCGYP4UkoEAhmBQk4vxIcQn4nEAgEAoFAIBAIBAKBQCA4iTn/fC833hgc5fICYJpw4ECCd7zjEL/6VTe9vemimGPRdWhuTvLxjzfxpS+10t+fGvV3WZY45xwPt92Wg3qKrKn5/QpnnOGe62IIBAKBQCAQCBY4p8j0WiAQHE/QAWeUwfpiKPSATYHeGDT3w0vN8EoLJFITH2csbApcWH3i0ijlu2BDieVQU+wBtw0MEyJJaA9DQy9sb4d9XZAUGxEFAoFAIBAIBAKBQCAQCARZoKrwnveMdncZoqdH57//u42//31gUseMRk2++90O6usd3HTTaMGNokjcfnseP/xhJ42NyWmXf75TU2OnvNw218UQCAQCgUAgECxwhDBGIDjFCDjgzSvhrvVQ7gOXBppiObykTEsME07Aq63wlefhH4chpo9/TIcKlX5YnGcJbdYUwZI8qAqMvGdVIey6m3F3zTx9GO56MHtBjipb5737NLhmifXdnBpoMsgSmFjiGN2wjhnT4WgffONF+J+t2Z1DIBAI5gOSImEP2hlaKk0lDBIDCaujEwgEYyLJEqpbRbEpGIkUybCOaYiGIxAIBIL5iWmO/8wsEAjmhrPO8nDmmemOJoZh8vjjA/ziF10ZU8VNRHu7zuc/38IFF3gpLtZG/a2sTOOtb83l859vnXK5TxYuucQ7r9IoiX5YIBAIBAKBYGEihDECwSnEkjz4zAVwwzJLCHO8m4sqWWITlwYX18DGcvh/z8C3XoL+cdIav64K/nSzJUgZRoJjD29XocI/fvkKOrP/Lk4VblsFHz0LFuUMnvK47yNhCWRU2RLv+OyWU45dyf48AoFAMB/wlns490tnIw0uFrZtamfrfduI9ybmuGQCwTxGgpxlQZa8eTG+Si8DR0Ps/uUeOrd1CVGZQCAQCOYlpmmKgKxAMM9QFLjppmBGt5hw2OBrX2slFJq6NfH27TF+85tu7rmncNTrkgTXXx/k+9/voKtrGpbO8xxFgUsu8c11MUZhGFZ/LBAIBAKBQCBYWAhhjEBwilDihf93EbyhbkSw0hqCxw/C/m4r5VCBG04rhTNLrVRIHht87GzLbeUbL47t5CIB0SREj3vda7eEKWC5toQniN+GJ+EO+/Y18B8XQL57ZCeHacLBHtjeAV0Ryy0mzwW1ObA0DxQJOqPwl73Zn0cgEAjmE9KJyk8nECwAZE2m5JwSgvUBJEkiWBeg9NwSunf3YCREXkWBQCAQjEaWYelSB2vXuqittVNYqOF0ypimycBAivZ2nT17YmzeHOHw4QTGLAwlqRSkUunBWFmG6mobZ57pob7eTl6ehsslkUyadHen2L8/zqZNYXbtik3JtWKqBIMKq1Y5WbnSSVmZjUBAweGQSCRMentTNDQk2LEjypYtEQYGxNibCZdLZuVKJ2vWOKmuthMIKDidMomEQX+/QWNjgp07Y7zySoSOjgnsfGcAVYXVq11s2OCiutpOTo6CpklEoybNzQl27Yrz0kshGhuTaSKu2WgT84GiIo1161zI6boYXnwxzJYtx6+GTZ5f/7qbu+7Kw+MZ2cklSRJlZRpnnOHhoYf6pn2O+YiiwJo1Lmpq7HNdlFGkUmbG+qwoUF/v4Mwz3dTU2MnLU4f7vI4Onb17Y7z8coQ9e2KkTqCWKS9PZd06J8uWOSkp0QgEFGw2iXjcpLtb5+DBkb44GhWCn0x4vTJr1rhYs8ZJebkNv1/B4bD64p6eFEePWn3x5s0Rentn/+ba7RIbNrhYs8ZFVZWNYFBFliESMWhsTLJrV4wXXgjR1pY+LizUvlggEAgEgplACGMEglMATYZ7z4Qr6i1xSEyH3+6ALzwDjf2W4MU0QRl0VrmoBr5xGZR6LXHMB86APZ3w4N7MG6yfaID6b49+TZHg+TugMmD9vq0drvs/S4AzFonUxGmUJODCavjU+SOimKQBLzTCf78Azx6xvl/KHPlONsX6LpfXWe9tj0zi4gkEAmRN5ryvno3mtqydYz1xtn1/B737erM+RqDOz6p3r8Tut/KGJ/oT/POjz2IkxaKMQCCYHWRVxpnnGCUoc+Y5kWQhMBMIBIJTAa9XZsuWZTidI/3+U0+FuOeeo7S3jwSSCgpULrrIy7/8Sz4rVjix2yVsNglFkYYD4YYBum6SSJhEowavvhrlu99t5+mnQ/T1pWbM5SWVMkkeMz/2emXOPtvDe99bwIYNLtxueVTZTNMS0ySTJrGYwZ49Me67r4OHHuqju3vmynUsXq/M8uVO3v72XC691EcgoGC3y6iqhKJYLhemaV2zZNIkHjfo7k7xu9/18Nvf9rB7d4xIZOpRO1WFn/ykiosu8o56va8vxZvffIhXXpneA//rXufhu9+txOcbrYL43e96+NjHmojHx7+o55/v4de/rh712n33dfC5z7UO3w9VhdJSG296U5C3vS2X4mINu11G09Kvoa6bxOMm4XCKhx7q48c/7mLr1ui0rmEmCgtVrrjCzx135LF4sQOnc3R5jm0DkYjB3/7Wzw9/2MnmzZHhsoRCC9PVZMUKJxUVtrRNCoZh8qtfdY9qs1OloSHO88+H05xTgkGVjRvdPPJI35jBblmGf/u3It71rvxRr0ciBv/6r03cf3/vtMq2Zo2Tb32rgpoa26jXn3oqxL33Hs0YmD8Wm03C5ZJxOCQ8HoW6OjurVjlZt87FqlVOCgosIcfxXHGFn4aGlZN2bnn55Qh33XV4VD8/WZJJE10fOW8goHDxxV7e9a58Vq1y4nLJ2GzyqPaaSkEiYRCLmWzZEuE732nnqadmdowYQpLA51NYt87FnXfmcc45Hvx+BbtdQlWt8eHYcg31xa2tOr/5TTd/+EMP+/bFJ+zPxkPT4OGH61i61DHq9e7uFJddto+mpknsfszAtdcG+PrXy1GPi14d359mQpLglluCfPnLZaNe/8xnWvjBD0bsyjVNoqLCxjvekcsNNwQpKFCH++Jjr+HQeJZImPT1pbj//h5++csuduyITesaZip3WZnG1VcHeMc78qiqsuFwjC7PsX1xf3+KBx7o5ac/7WLbtiixmFWW6ThYCQQCgUCw0BHCGIHgFGBjObxzvZVSyDDh/l1w79+g+7hNLXoK4in4025LTPLNyyzxSakP3rEO/nEEemPpx4+noD08+jVFssQpxx67PTy+MCYbSrzw0bMtd5shfrkV/u3vlgPOWHRHLXGOQCCYPJIE9oAdm9daCDNNkCeZ/1tWZex+G44ca9HECkxLiHwmAoFgtjB0g0h7FNM0kSQJ0zQJNYUwM+zEFwgEAsHCQ5KguFjD5RoROKxb58LvV2hv15FlOOccD//2b8VccIEHmy2DHcQgigKKImG3g9ercOmlGued5+HBB3v56lfbeeml8IwEPpNJSxgjSbBsmYP3v7+At7wlN2MKl6HvKMtWcM/lktm40cO6dS7+/vcBvva1Np54YmDGArKSBBs3unnnO/O4+uogfr+Sls74+HKpqoTTKRMIqHzsY0Xcfnsuv/51N9//fgd798anVDZJspxqSkpGB+mdTh1Nm7741W6XKSpSCQRGL5kGAmN/39Gfl9LKdvbZnuEAq8MhceutOXzgAwWsWOFEHkOwe+w1dDjA71e48858rrkmyC9+0cV//3cbjY3TXGDBEi2cdZabj3+8mIsv9o5ZnuPbwFveksvll/v51a+6+O//bufQoQTd3fqgiGHhiJAlCRYvdlBQkL6E3tycZMuWyIy0sYEBg+eeC3Hxxd5RAhxNk1i50kl+vjqmAGVIJHF8vQuHU6P6v6miaRL5+Wra8XNylDHry7HcfXc+Z5/tobbWTl2dHZdLzsoJ1emUx+z7xiM3N4EyzRTq8bgljFEUWLvWxb33FnLjjUHUMdZBRvpiBbcbLr7Yx1lneXj44T6+/OU2XnwxnPFzU0FR4KKLvNx5Zx5XXBHA6ZQn7IuHxohgUOUznynhrrvy+OEPO/nFL7o4dGhq6ZklKXO90LQkijL9PsDplCgqUtPGZp8vu5vrcsmjymaaJhs3uoeFMX6/zFvfmsf73pfPokX2Mevk6PHM6ovvuaeQm2/O4b77Orjvvg46O6fv5mW3S1x8sY9///ciTjvNnXVf/O53F3DddVbKtfvu66S1NUlX1+y7iwkEAoFAcLIihDECwQJHleFtq8E9+CwwEIcvPpMuijkWw4S/H4TnG+Gqeush4KJqqA3C5pYTU+6xOLMMNpSMqPY3t8Bnnh5fFCMQCAQCgeDUw0gYNP2jGV+FB1+1j549vRx9sgkjKXbQCU4MXptCodeGLEFPVKdjMnlDBQLBrFBeruH3K8gyXHmln899rpTlyx1ZBWmPx+GQue66IPX1Du666zCbNk3fmnRoR3p9vZ3vfa+S0093Y7NNrmx2u8xll/morbXzsY818ac/9U67XJomccMNQT7xiSKWLXNkFQzPRGGhxvveV8CaNS4++9kWnn564JRI+bBsmXPQ5cfk3nsLueeeQvLyprYkm5en8r73FVBSovHRjzZy9OjUxxZFgauvDvCf/1lCfb190vc1N1flPe8poKLCzsc/3kRX18JzjHE6ZWpr7WhaukBj9+7YjATEARIJk71744TDxqh0SmClUcvLG1sYM9+5/fZcVq50nlRpgRMJg1QKTjvNzbe/Xc7q1a4xRTFj4XLJXHddgOpqOx/60FGeemr6C5d2u8Qdd+TxoQ8VUl2d7mKULaWlGh//eBGnn+7m059u5pVXZkbgNd9Zvtw5LHL59KdLuP32XILBqfXFxcXWNSwoUPnsZ1um5VBkt0u89a25fOITRVRWTv6+FhZqfPSjRVRU2PiP/2iZsX5JIBDMX8RW0/nBRL21uEfzEyGMEQgWOCsKLDHJUCf9yH7Y0zXx59ojljDm0lorvZLHBhdUza0wxq3BG+ogOOjSGU/Bt1+y0kEJBAKBQCAQHE/Pnh5e+tzLSKqMkTRIxRdewEYwf1lZ5OatawrQFInHDvTym60dc10kgeCUx+WSWbLEgd+v8NWvllFbO3qXuGlawpR43CSVshzHbDYJh0PKKBpQFIlVq5zcd18Ft9zSwL598WmVL5EwKSrS+OpXyzj99NE7xk3TJBazymYYJopilctmk9KCaJIkUVdn52tfs9JIPPhgL6kpDoFOp8S73pXPxz9eRF6emjFgZxhWuYaCyYoyct2Of7+qSpx/voe6uire+94j/OUvfVMu28lCTo7C4sUOLr7Yy0c+UojfP1r4MHT94nHDSgk9eP3s9vTrB1YqpuuvDxIOG3z0o410d0/+AkoSXHaZn+99r4JgUMl4npE6Z5VLltPrnKpKXHWVH5dL5mMfayQeN7HZ0g510uLxyNTX29NeN01LyDKVaz8WR44kaGvT04QxVVV28vPFEv6JJBYzqa2189WvllFXN3qcMAyrXSQSBoYx5OokoWmZ++K1a51885sVfOADR3nqqam7ePn9Ch/+cCHve18BPl9m153jy2Y5i6T3JZJklfmyy3wsW+bgLW9p4PnnwwteqFhQoLJokZ23vCWXd70rP82R6NjrN9QXD6VXzHS9HQ6JO+/MIxw2+M//bJlSijtFgVtuyeHLXy7F5xu7L45GR5fr+DrncMi8+c25eL0KX/pSK8kkC6ovFggEFgVuuHcjXLsEOiPwlefggT2jMzcIZp8cJ3z3Criwavz3/XYHfPwJGJiaOZtglhCzaoFggbM4F4o8DNtqPn0Y9Czn6Qe6IaZbwhiAM8rGf/9s49JgQ/HId9nVAa+0WA43AoFAIBAIBGmYoEdTwAKPuAnmJQ5VwmNXkCUJbYruCgKBYGaRJImrrw5QVqaxaJFj+HXDMNm3L85LL4XZuzdOY2OCSMRA0yRyc1WWLHGwfr2LdevSXQMkyUp1cvfd+Xzyk82EQlOPLPr9Ch/7WBFr17qQZSsNYDJp8sorEbZujbJnT4z2dp1YzMDplCkvt7FsmYPzzvNSXj46AiZJEtXVdj796WIOHoyzdes4trHjcNttuXz60yVpYg6AaNRgx44omzZF2LcvRkfHSNkKCjSWLHGwZo2TlSud2O0jAUhZligrs/Gd71QQix3mb3/rX9BuBZomcc89BVxwgXdUiqZEwmDz5gjbtkXZsydOW1uSRMLE7ZYpKtJYvNjOued6qKlxjEqVIkkSmgY33RTkyScH+PWvuyd9/VavdvLVr5ZlFMUYhsnhwwmefz7Mq69GaG62ymWlJtGoq7Nz5plu6usdKIqEokhccomPRKJkwd1Hp1OmrCw9uqzrcPRogmh05pQE7e1WCpTa2tFCHJ9PobTUNuycfLLx6KP97N6dIS/7IHl5Kuee601LhXb0aIIXXwxjTHLRb8+eGNHo9C5UXp7KZz9bMpxixzRNIhFjuC/euzdOV5dOPG45/JSX21i1ysm553ooLNRGHWtojPjsZ0u45ZaDU3J5UhR473vz+eAHC9KEU2ClzdqyJcorr0Q4eDBOR0eSZNLE6VQoLtZYutTqi5cvd44awxRFoqrKxg9+UMlddx3muedmLuXTfEOSJPx+hY9/vIjXv94/LIqx7q3JK6+Eh+9tZ2eSZBK8XqvPW7rUyXnneYbb4bHHdDgk/uVf8njssX6eeGJg0uXauNHDF75Qit+fHqbTdZMDB+I8/3yY116L0N6uk0yaeDwypaU2liyxs3Gjh6oqG7IsoaoS110XRFEkdN2ctOOcQCCY/1xQCXefZm1ir8+FT54Hf2+Avulp8wWTRJbAb4d89/jv89qt9wrmF0IYIxAsYGQJqgNWJw2WgORgjyUsyaY/7o+PFtGUemejlNnjtUN9nvX/pgmH+6B58s8cAoFAIBAIBALBrCIBNiXzbl6BQDC3XHGFH7vdapumadLbm+LnP+/i17/uZvfuGAMD6YFuu90KHt50Uw4f/Wghbvfo9m2zybzxjQF++ctuXn556imVSko0Skq0YVFMW5vO//t/LTz8cD9HjiSIxdKDvX6/woYNLu69t5BLL/WhKIwq26pVTu69t5A77jg0aWeWc87x8IlPFKWJYkzTpKkpyZe/3Mpjjw1w4ECcRCK9bE6nRFWVnUsu8fGJT1gpJ44tW3Gxxqc+VUxLS3LKwp2TAZtN4pZbcnA4RurdkSMJvvKVNv72t7Hvrccjs2qVk7vvLuD66wNprgVer8J73pPP/ff3ZPz8WASDCu99b0GaY9JQ2f785z6++tVWtm+P0deXXmncbpmlSx3cdlsOb3973rB7xZVXBrIuw8mC3S5RVKSlvR6JGLS0zGyKxJ6eFP39mRupFfjmpHRX+uxnW8ZNQ3TmmW42bHCjaaP7mVdeifC+9x0hHp+cyEXXzWkJFAEWLbIWUof64sOHE3zmMy38858hjh5NZOzvcnMVzj7bw4c/XMhZZ3mQ5dF98Zlnurn77gL+9V+bJl2eyy7z88EPFqaJYkzTZM+eGF/9ajtPPTXAoUMJdD29bG63THW1nWuvDfDBDxaMEsRJksTixQ4++cli3vOeIxw6tHC3tft8CjffnDNqDrB/f5z/+q8WnnkmRGNjMuO99fsVTjvNxQc/WMDrX+9PG2cDAZX3v7+Av/99co5AhYUqH/lIIQUFmUUxv/hFF9//fgc7dsQIh9PrtN8vs2KFk9tvz+O223JwOmUkCa65JpB9IQTzClWG29fAVfXTO05XBL7yPOwUhqULCgnwOaysCkMUuEFJz/YomGViOjx1yIq35jotB5kcJ/gdoEggloHmN0IYIxAsYOwKFHpGBkcJ+N2N2TvGqDK4j9kYk+Oc8SJOinwXOI55BmwJQffCXTsTCAQCgUAgEJykyBI4VDkrMbpAIDixHJs6oa1N5557jvKHP/RmDIYNEY+b7NkT50tfaqW9PcnnP19KMKiOWvSsrLRx6aU+tmyJTDl4PZQ6yTRNdu2Kcc89jfz97/3o+tif6etL8cQTA2zfHuWLXyzjzW/OQTnmuVmWJW64IcCvfuXlscey31lSUqLxr/9aSGXlaLcMwzDZvj3K2952iG3bouN+12jU+h5798bYvDnM179eztq1LhRFGi7bGWe4+cAHCrjnnqP09y/MPB6SJOF0Wt/ZMExeeCHMhz7UyKZN4XGvXyhk8NxzYXbtOkJ/f4o778xDPW4ld8MGF2ee6eGpp7K7t5IE55/v4ZprAmlihXjc4Fe/6uYjHxk/PVM4bPDyy5Zzxtat0UHnmYW5xOx2K+TkpDt0RCIGnZ0zK4zp60sxMJDCNM00wVJVlR1ZlkidhLkSMokNR/89lVFMkEya9PSkJi2MmQmG+mLDMNm8OcLddx9h8+bIuKmGurpSPPhgH6+8EuEHP6jksst8o/6uKBJve1suf/xjDy++mL2AsqbGxqc+VUxubnoKtueeC3P77YdoaIiPW7Zw2GD7dst1bPPmMF/+chlLlzqG65miSFx6qY/3vMdyPhtvPDyZGUoHB5bw5Ikn+vnwhxvZuTM27vXr60vx+OMDvPZalPvuq+C66wJp7zn7bA+rVzt59dXsFqoVBa6+OsDrXudNS9UYjRp8+9vt/Md/jJ+eqa/P4Nlnw7z8suXa9qlPFeN2p/dXgpMHWYKVBfDGxdM7TmM//PTVGSmSIAvWFlmZFloG4KF9kJyl6awJ7O+Gvd1QE4SEDn87YIk0BCeWUAK+9jx880Wr3cqDYpg1RfDom0cycAjmJ+L2CAQLGFW2bNWGkCTLdWWq2Od4bh08RpiTMq0BaGE+qgkEguOx+W24i1w4ch1oHg3FZnVIqUQKPawT644RagqR6J+5xUnZJuOr8OIqdGHz25AUCTNpkAgnibRFCR0dGEzRMnXsATu+ai/OPCeqQ8E0TBIDSSJtEfoa+jESg09TphUgme738VZ4ceY6sPlsKHYFSYJU0iAVSxHvTxDrjBJpi5CKnzxBCcWh4C3z4CpyYfPakDUZI2mQDFvXsf/IAKlp3qc5QRqsH5VenPlOFIcCBiT6E4RbwwwcDpFKTP97SbKEq8iFp8SNPceOalcwTdCjOrGuGANHQ8S6xrY+ny7uYheeMg/24NC5TfRIilhPjEhLhEhHFHOeBwBsfhu+Cq/VP7k1JAVScYN4X5xQU5hISwQjW1VyNucLWOdz5jtRndbjXCqmE+9PEG4OE24OY87Q6Wx+G55SD44cOzaPhqzJmCbDbSzRnyDSHiU6jfuk2BU8pW7cxW5sXg3ZpmDo1vGj7VH6Dw+gR06+lR5JkrCrYuuWQDCfGRhI8ZnPNPOb3/Rk/Zl43OQ3v+lh40Y3b35z7rDAA6yA26WX+vja19qmHbwOhQw+//lWHn+8f9xg3bG0tel84hNNLF/uYMOG0b7eTqfMXXfl8+yz4XGDbEMoClx5pZ/zz08P2O3bF+cDHzjKa69Fs94Zn0rBs8+G+chHGvnJT6qoqrKNCsi+6U053H9/Dw891J/dAU9ijh5NcO+9jbz4YvYpS3p6Unzucy2cf76HpUtH71hSVYk3vMGXtTDG6ZR5y1tyyc0dvSRsGCbPPBPic59rGVcUcyyJhMnPf95FVZWNf/3X4gWZtiMnR0lrA2CJiHp6ZvYZI5Ew6euzRCLH7zTOy1ORxbTihGKaVr/6mc+08PLLkaz6O9OExsYk997bSG1tLfX1jlF/z8tTufXWXF59NZqV4Mdmk7j11hxWrnSmiaVeey3K3Xcf4cCB7PNnJJMmDz/cj6I08dOfVo3qBxRF4p3vzOd3v+th06apO5+dDJimJfD8yEea2L49+2fdjg6df//3Zs48001p6WjRqNstc8EF3qyFMXl5KjfdFMTrHb3YnkqZ/PWvfXzlK21ZjddgzU2+9a12qqrs3HVX3rgOTQKBYOb50Ea4bRU8cwSeaIDkLBpvPX8U3v8wnFkGnRF4YA9EZlanK8iSpJEuguoXKa1OCoQwRiBYwCgy2I9p5aZpCUqmSgY3zhOK67jvMgPxQIFAMI+RNZlgnZ/C04sI1vuxB+xobg3FoSCrMphgpAxS8ZQVQO2I0fFqB0eeaCTRN/FTiM2nUfPGGvw11k6uQw8dpm1zOwDBxQFqrqrGV+nF5rOhOlUkWcJMmejxlCVOaAlz+JEjtG/pmHRAWLbJVFxYRvHZxVYweDjgbJKKWcfva+in4a+H6Nndi2mYGEljWBA0GRSHQuGGAkrPL8VT7ELzaKgO1bqGEpgpk1TSQI/qJENJYl1Revb00vRMC+Hm+ZtjXFIkik4vpOz8Ujxlbmx+O6pDsQRMKZPU4H0aaAzR+HQzbZvaRoRGYyCrMmWvK6X4zMLh1ehYd4ztP9pJKpbdoKO5VZbfsQx7YCSPYdMzLTT9szmtnngrvSy+uQ7FbomitnzjNZIDSWRNpuKSckrPKcZZ4MTmsY2qH/G+BAOHB9j/p4P07uudmkpUAm+Zh6rLqwguDmAP2NDcmlUvsERnyVCSWHec1k1tHH2ikXjP5J7wgvUB6m+uAyxBz7Yf7BgWODhy7VRcUkHhhgJLUOKy6qRpmoOiC51EX5zeA/1s+/72CdtYzrIc6m6onbBMRx4/SssLrTADwhGbz0bZ+SUUnV6Is9Bl9U92GUmWMHQDPaIT741bbfkvh+k72JfVvfJWell622IkVcJIGrz6zddIhnWr37i4nOKNRbgLXWjeQZGgiXW+qE6sJ073jm4OPXKYUNMU268E7iIX5ReVkbM0B2euA9Wtodqt9gVgDLaxVFQnMZAg0halY1snjX9vIhXPcoImQ+G6AsovLMNT7sHut6E6VCT1mDY8kCTUFKLpn820vtCW/bHnAbIEdrEoLRDMW0zT5MEH+/jtb7MXxQzR15fi17/u5rrr0gNaq1c7cTikSaW1ycRLL4X54x97shbFDNHcnOQrX2njZz+rwuEYiaLLssTatU5WrXLywgsTjw8+n8Jtt+Wkpe2IRAx+/vMunnsuPKl0EUP8858hvve9Dr7whdJRgX+3W+aDHyzk0Uf7T8pUMdliGCZf/3o7L700+TG6sTHJr37VzWc/WzIqQC5JsG6dC1kmq/pSUWHjkkt8aa+HQgY//nEXDQ2Ti+YYBvzyl928/vV+Tj/dteBSCAaDmZ+/kkkzY2qT6RIKGRnbVk6OImz5TziWo8gTT/RPur/bty/Gffd18MUvlmKzjfTFqipx1lluamvt7Nw5sSCjrEzjmmuCo5zOAHp6dO67r4OdOydvo22a8PDDffziF1188IMFo9qszyfz3vcW8I53TD713smEYcCXvtTKtm2Tv37798f5wx96ee97849LqSixapUz6754yRIHGzd6Rr1mpVBM8tOfdtLePrmNAdGoyc9+1sl553lYtsyx4PriU5lXW6Fjklq1zjD0zN7+JsExuFQ4s/zEnS+eslxi/nbgxJ1TIFhoCGGMQLCA0Q2IHLOm0R+HdzwAW9umdrzkHD8UHau4lCVwpad5FggECwRftZflb19KcHEQWZHhuPzcQyiKgmJTsHltuApd5CwNUnJ2Ma9+Zxv9B8ffcSprCoE6P/mr8gAINYbo3t1D+evKqL22BnvAlnZOSZawaTI2j4a72EVwcZBDjxzmwB8PZu1o4Mh1sPztSyk6oxBJkUYvbCMhu2VUl4qryEXu8hz2//EgnVu70CM6mntyHZ+ryMXydywlf3UesmYtpmX6TrImo7lUnLkOvBUe8lbnUXJ2MZu++Mr8E8dI4CpwUv+mOkrOLkbW5PTvpErIqozm1nAVuchfk0/Lcy3s+uUeYp1jrw4YukHP3l4qLiojUB9AkiSMlEmsJ86+3+7HmMAPVdZk6m5cRNn5pZaQyjTp2tFN7/7ejMIOm0cjb1UemkvFNEz8NX7CzWGWvrmeojOL0r7bUP3Q3EP1L8D+Px7kyGNHJuXyozpVyi8qo/bqahw5DqQMu2BVh4rqUHHkOvDX+ijZWMSuX+6h49XOrIU4Nr+N/DV5SJJErCeOI9dBKBIiUOdnxZ3L8df6kOQMbUCRUR1WfYxm6VbjCNopWJs/4fs6t3UhIWFOw3NOkiUC9QFW3LEUX5UvrR0DKJqC4lew++14y70UrisYvlfJ8Ph9hc2rkb/GarOppIGvxkekNcqyty2h6PRCJDXD+RQFxa5Y7jWVXgrW57PtBzus+zUJNK9G+QVlLLq+Bs2jpd2f4fPJEoomg0fDmefEV+3DWeCk5bnWrMQrznwni66voez80kH3qnHacKGT/FV5tJ3Rzs6f7yLSdnLk0ZQlCYdwjBEI5i3NzZbIIFtnjON58skQnZ16mjDG41GorrazZcvU+yrDMPn+9zuIRKY2Vj3zTIhnnglx8cWjxQ/l5TY2bnTz0kvhCYN2a9a4OPvs9IBdQ0Ocn/60c8ppNlIp+OEPO7n99tw055MNG1ycd56XJ5/MPt3TycbLL0f4/e97piQqAvjLX/r4xCeKcblGj5v5+SqFhRotLRNvGb7mmgAeT/r4tHt3jD/+cWplO3gwzgMP9LJ2rXPBucYc38aH0HUzazeHyTAwkMIwGJUODSyxmohzn1iSSZMf/rBzSkLHVAoefbSfW2/N4bTTRjt4LVvmZOVKJ7t2xSZsbxs3elizZnRfaZomW7ZE+MMfesZNszceug7f/W4H114boKpqtLX4eed5WL/exUsvLVzXmH/8I8Rf/tI3pc8mkyaPPNLPXXflDadlAkukWFysEQwqdHWNP7eQJLj22iAuV3pfvGlThMcfn9o4uGVLlCefHGDxYkda2j3Bycvn/gl/2Tu5z4gNxSeO00ohzznx+wQCwfxBDJECwQImmYKBY4QxTg06wlYuwpOR7mNiY7IEfjto8uzlbRQIBHOHmTLxVnhHOaSYhkmiP0G0M4Ye08G0XF9chS7LZUCSkFQJX7WP5bcvZet92wi3ZL+Y46v0UXZ+KfVvWoTm1jBN00rH0x4lGUoiyRKOHDuuAtdwINzm0ai5sopEb4KGhw5NKBiwB+0sffNiis4oHHbmsM6jE2mLoIeTKA4VZ74Te8CG3W9n8c31OHIOk5pkKhZ7jp0Vdy6jYN3ITiZL5BEl1hVDj6eQJAnVpVppUnw2ZGVQiCFD/5EBIq3zTBSDlXpnxTuWkbcmzxJNYV3DWFds+HupThVnnhO734YkSyiaRMk5JSgOhZ0/HT+wPnB4gH2/P8CaD6yynFpkiYqLyunb30frS21j32MJCk8vpPzCsuHrHe9NsO/3+wk1ZnEdJchfk0fZeSUUn1WMrMqk4iki7RES/dZgbvPb8RS7h+ufI8dB/ZvqMBIpDv/taFbXT9Zkaq+ppuaN1ajHJL1NRpJEWiIkIzqSImEP2HEVOJFVGUmR8Nf4WfXulWz97rZJiy0AZNU6pqxIrHr3SvzVVrDONEwSoQTJiA4pE82jDQsyMKFjSyemMfFidDKcZKAxhOpUUZ0Kqt1yeWKGAwiSDPlr81j+jmW4i0d2RRtJg0hHlHhvHDNlorlV3MVuFIdiCep8NupvXITm0dj7f/smFFkde76CtQXY/bbhfsM0TaKdUaKdMYyEgeKQcRe50byaVR7JEsWtuGMZm7+6hf5D2S2s2gM2Ft9aT+l5pajH5c80UgbJUBI9avW9qlPF5rONXGMD2l9pR59A9APgzHew4o6lFKwvGNUPxnviRDuiVht2KFYbDtgtcY4mUXRGIYpdYcdPdmblhlPksaHMoS7FocoERGJpgWBeYpome/fGeeGF0JSPkUyabNsWpbp6dEBRkqCkxDYtYUxra3JaAcm2Np1nnglx/vleNG1kILTbZdaudeHzKfT2jh8tufHGYMa0LX/5Sx+trdNLbzcwkOI3v+nhP/7DOSrQ7/UqXHmln6efHpi0U87JQCpl8re/9U/aBeBYentTNDTEWb58JAIjSRIOh0xOjjKhMEaWyegWA/CHP/RM2ekolYIXXgjT3q5TVmab+AMnEWMJfQzD6gdmGuuYJsdPYhea4Ohk4OjRBK+8MvW++ODBOJs3R1i3zjUq7Z7LJXP66W7+9KfecdMpKQpcf31g1GfBErU8+GDfhOKLiWhpSfLQQ328+90Fw32xJEkUFWmcf76XTZuySx91spFKmdx/f8+0hG3t7Umam5PU1IzMASRJwutV8PkmFsYoisQll3gzlA3+9KfeKYtPk0mTJ58c4C1vycXvn7zbsGB+kkxB7OTLLHzKcHYFiMd+geDkQjRZgWABk0hB84A1gdIUS0RSGbDyHZ6MzzadEUvo47NbC45FHsh1QevU1zMFJznS4GLRUGBSGrV4NPQ36zdz9H+GGXINMAef+I/9r2DuGDgaon1zB6Xnl5DoS9C2uYOOVzuItEfRwzqGbi00KHYFd7Gb6suryFuVO+xuEFwcoOiMIg4+2JB1mqNAnR9flRfVpZJKpDj690aanmkh3hvHSKRAklCdKnnLc6h5YzXOAivPt+pQqXljNU3PNI+bwkmSJYrPLKLozGNEMYZJ6wutNDx0mFhPjFTCGHZJKFyfT9Xlldh8Niovrcjo6jEepWcXk7ciF0mynEtinTH2/X4/vfv7SEZ0DN1AwhJKqC4NZ56DvJW55K/Nx5nvoPHJJsx5FpSQVIn6m+qGRTGmaRJtj9Lw8GG6tnWRDOsYKesa2jwahacVUH1FFapLRVYkCtblE2mLsudXe0iNk1apfUsHDX89RP2NdUiyhD1go+bqavoPDxBpzbw46inzUPvGajSPBpIlJDjw54N0bctejVp+YZmVrkaWaNvczuFHjhBuiwyncVKdCsH6ADVX1+ApdQ+LsxbdsIjO7d1ZufuUnF1M1eVVqA51ODVT0z+baX62ZVBokQLZquuBGj/VV1Xhq/QiyRLOPEuIE+2MZif2OQZJkQnU+AguDuKr9JJKpOja0U3TP5oJNYUxkilMExSbjCPXQcHafAJ1AXoPZJd+qGdPD5u/9AqyJls/qozNq1FydjEl55RMqqzj4S71UH9THe4iSxRjGiY9e3s5+GADocawJdozTGSbgjPPQeXrrXRRVjtTqXpDJX0H+mh5vjWr80myRMVFZcg2S6AUbgnT8NBhund1kwwlMVMmkirjzHFQel4JZReUWu+VJFzFLsovLmfXz3dPKMSRZIm6Gyy3oyFBomma6BGdxqeb6NzWRawrNtxuZE3GHrATqPVTsDYPW8BO944ejIkEfDLU3bCIgg0Fw2041hnj8N+O0P5qJ8lQEkMf6QcL1uZRM9iuJFkib2Uu1VdUseuXeyZ06bpzQxE++9wtCMsSBJ3icftkRkICaWR2OTPzTDHHnA+kUlaqoqm6xQzR2Jh53uf3T0+Vt3VrlIGBqZdN1y3RTk+PTkHBaLfBpUsd+P3jC2McDonzzvOkvW6a8MADvVMu10j54PnnQ/T26gSDI/2kosDKlU4KCtRpi2/mIz09Oq++GplywBMgkTDp7Ey/NpomZXQeOJ6SEo3KynThSipl8sQT03Pq2bkzSmenTmmptqBSeBwrLjsWw7Cu20yj62ZGMYLNNuTiJ8aRE8WmTdNrr/G4ySuvRIhGjbS0dOvXu7DbpXGFMW63zFlnpffFyaTJww9Pze3kWCIRgxdfDPOWt6RGOSPZ7RJr1rgmHCtOVlpakmzdGp1Wqqhw2Mh4bWw2Cbt94r64qspGSUm6G7Cum9N2Tdu0KUIkYghhjGDeI0sjP0OYJhiDPzM12knHnOv46YlhjpxzKudza7C2CKaQ9X5eo2S4XqYJqcFrNZNIgCJb/w4/W89gPRi+96R/n5mua4KTB7FSJxAsYExgdye0h6HUZ3X+r6uC32y30iydiPPPJKGElVfzvErr98V5UBMUwphTAZtiw6E6cagO7KoDp+rG7/ATcAQJOnPw2ny4NBdOmxuX6sKu2pFlFVVSUGQFCZmUqaMbIz8pQyemxwgnQ4QTIULxAcLJMKHEAD3RbkKJAeJ6jHgqTiIVJ67HSKQml29dMA1M2Pf7/XTt7Kbt5XaSA8kxXSNCjWG6dnSz9oNrKNxguaPImkz+mjwan2oi3hvP+LnjUZ0qpsMk3htn1y/20PxMS8Yg78CRAUJNYVa+ewWuQXGMI9dO6TnFNPz18JjHd+Q6WHRdDardmn6lEikOP3qEPf+7z3JhOI7+hn569vWy4s7lo5wpssHmt5G7Ihd5MJ+5HtF55euv0b2re8zOue9AH22b2lHse/FVeunZ35v1+U4IElRcVEbJWcXDAfXefX1s+8EO+g6miyciQF9DP/2HBlj+jqU4ch0omkL1GyrpeLWDji1ju56YKZNDDx/BU+qheGMRsiKTsyRI3Y2L2P6DHWmpYlSXSv2NiwjU+a30S7pB49PNHHn8aFZuJ2AJ/Ow+G4ZucOTxo+z4ya6MKWkGjobo3d/HqvesJLDIOp8z18Gi62vZ9v3tGOMIfgKL/NReU43mtuqgHtHZ8dNdgyKo9HIOHBmgY2sn6+5dQ87SoCU6qw9QdVklu365Z1iwkw2KXab6qirsPjuR9ih7/ncvLS+0Zi7vvj7aXmpH1uSsnVX0aIqBo6MnBJIi4S7xUHJO1sUcF9kmU3dD7ch9Tho0/rOZXb/YnVEUF24O07uvj9qrq6m9tgbFpqA6FZbcWk/fgT4i7RO7CUiS5TZjmia9e3t55b9fI9IeSa/vrRG69/QQ74tTd8MikCyxS/7KXBrLPfRNkFqu5OwiKi4pHxbFGEmDjtc62PWrvYSOhMasx+2vtLP/DweweTUSoYnTN5SdV0rpeSXDbbj/0ADbvr+dnr29Gfum/oZ++g72s/Kdy3EWOJE1mYqLy+nc1jWhuKjYaxPCFMGESEjYFDsOzYFdceBQHbg0D36Hn6AjSMCZg8fmxaW5rbmm5sKm2FBkFUVSUOXB/tRIoRtJUoaObqbQU0liqZg1x0wMEE5Y882BwXlmOBEinoqR0OPEB+eZSWPiNiSYGXTd5Lnnpv8QOVbAMJug2Hjs3h0nGp3eA/vevTG6utKFMbW1dny+8Vfvly51kJenps09m5uT7NmTXYrDiTh6NMmBA3E2bBjppyVJoqrKRk2NfUEKY1pbdfbty+65ZCx03SQUSq8bsjy2gONY6usdeDzpaUgPH06MKfTKltZWncbGBKtXn0r5BBaOAEiQzmuvRactftq6NUI4nC6MWbbMOThWjN3XD4lTjufQoTgHD05/bco0Ye/eOC0tyVHCGEmSWLrUQWGhuiCFMQcPxmlqmt71SyTMjOO0qkpZpTBaudKJzZY+V9i3L05b2/Tmg0ePJmhrS1JUlD6OCwQA+S6oz7XiRKYJTQNwqDe7z6oyrC+2NmAD9MZgb1fmtE25Tit2I0sQSVoxHcO03FVWF8IltVacanEueO0QTUJLyHrfI/utjd0toakLMTw2qM+BM8vgrApYWWBtsnZpVnn74tDUD7s6YFMzbG2Dgz3QMY5RmCpbGQx8dgg4YFWh9V2GmprPDmeVwXh7eAwTXmqaODanyVCXCzkTTKs6wrCve/qCFQko88G6Ynj9Ijij1IonujQIxeFwH/zzCPx1L2xvh64szTG9NqseOFRI6LC9w6oPmgy1OfD6Wri4BpblWxvgkynoilj14O8N8PRhK/vFZIZjlwolPqtunV1h3aP6XAg6rHs4kLA24O/ssOrZc0dhT5dwZjqVECuFAsECZ3s7HOmDEq81SF+2yPr/I9PfXDAh8WMGE1myBrzpEE7A80fhnArreFV+uKgaNjWJdEoLDbtiJ8+VT4GnmAJ3ITmuPHKcuQQcQfyOAB6bF1mabIWyT/yWQUzTJJGK0x/vZyDex0BigN5YD12RDroinXSE2+iKdBBJRk7Jnb+qU6X8onLyVudl/RlnngN1kgHKcEsk61RIekTn4AMHCdb7sfvtSJKEp8yD6lKzFsaAFQw+8ngjzc9lFsUAYELnti7aNrVTfXnlcAA6uCRIw0OHxxSeFJ1ZiCPXAZJVx/oO9HPoocMZRTFgucl0vNrJkUePsOQti5HU7Bc1NJdqpREafDqzxDyhCRWLpmGiR3W6d/dkfa4ThTPXQflF5cPXIRVLsfvXe+g7MPaAZqZM2ja3E6jzU3NlNZJmpduqfkMlnVu7xnUTSvQlOPCnBrxlHryVXiRJovScYrp3dHP0740jb5Sg7PxSijcWDbvz9B3s5+ADDVmllTmevoN9HPjzwYyiGOtLQf8hK93Tho+sRVIlJFkiZ3EAX6WX3n2Zr4esyRSdUYi33PouRsoS4DQ93Ty2eMeEWFeMvb/dz7oPrh5Oa1N4WgGHHzvKwOHsd7PJiowz10kynGTX/+ym5bnxRQ2mYY59DbLFhJn0/w7U+Ck+89j73Mf+3+8f1ylKj+oc/Msh8tbkkbPYEhc5850UbSzi4AMNWauIY10xdv5iN5G2sftEM2Vy6JEjFG8sGr7PznwnznznuMIYe9BOxSUVyNpIWqOuXd1s//GuMR2ShjHAMAxi3RP3s44cO+UXlqHYR8Q3e/53Lz17esf+ToZJ57Yujj7ZyKLralFsCrImU/WGSto2tWHop94YLJg+TtVJnruAQncx+e4Ccl15BJ25+B0BAo4gbs0z6UBC9rPMwfR/eoz+eB+hRD/98X56o910RTvpjHTQGW6jK9JFVJ96+gbB+BgGMyLw0Mfog6Ybh2pqSkzLpQAsEcvAQPpcNhBQyM8ff06+aJEDhyP9WWvPnti0yzVEd7dOU1OSDRtGv15QoFFUlL6LfiHQ25uaMNXRRJjm9FxKysttGe9tQ0N8XOeKbDl4MIFpTr8NzCfGqvOybLkczTSKImW8flY5xLznRHLoUHzaad0aGhIZ21ZurkJurkpHx9jPi0uXOjKmtNu+PYYxQ1v2m5uTdHWll6Giwjbo6DU9Md98pK1Nn7ZjnGGYY/bF2fR/NTX2jP3H3r2xaTnZDLF/f/wUEykKJsPFNfDTa8CuQMqArzwP//p4dp8NOODBWyDfbf3++EF425+sjAXHc0EV/OJaS1jRMgBLvg12Fe5aD+/eYIkwjsVnh0IPrCmCW1dax/7q8/D0ocmJImTJEkK8bQ1cuwQq/Jnfl+OE6oAVZ7prvbWx/PP/hG+8mPmYF9fAhVVQFYQKH1QFoMBjuasMsaoQHn3L+OWL6VD2tYmFJbku+NIlcEXd+O/79Ta460FLbDJVbApcVQ93n2YJiZzHTcW9Nij2WmKZO9ZawqVvvAAvNU987BUF8D/XWiKY3hhc+j+wqxPetBzef4YlWDq+38xzWWKaG5fDKy3w5efggT3ZCVcurIYr66yN9SsLM7v5+B1W/VtTZJXjcB/8z1b41ovZC34EJzdCGCMQLHCa+uHBvbChxFLzFrrhQxvho4/BZOJNkzVsNYHuYwYSl81S5fZN45kqnoK/H7ImR2U+y2bt3RvgL3stFalYIjg5kZCQJRmXzU1VoJYl+cupDtTgtnlwaW6cmmvQ9eXEra5JkoRddZCvOsh3FwBWECNlpojpUaLJCNFkhK5oF/s6d7O3axcd4TaSho5hGiz02qi5VCouKpvrYqQRbo3Qf3iA/FVWeMrusw0HerPBNE0SfQmOPnF0XNcNsIK17ZvbqXr9SIojZ64T1almTO8hqRLFG4uGfzeSBq2b2giPE+S2TgRHn2yk9toa7IFJhN2k0X6ksqZMOhXTfCN3ZS6eEvdwsLLj1Q66dkycpshIGLQ830b568qw+S3reH+tH0+pm4Ej4+8W72voY9/v9rPm/atR7FZAvubqagaODgwLUHKX5VBzVRXS4NOwHtHZ+3/7GDg6eQtkQzfo3NpFpHXiJ7HOrZ307uslZ2kOAM4Cp5V6aH/m1EOaR6P4rOLhehBuidD87DgCsGPob+ine1cPRWcWDostcpYGJyWMAauNNT3TQvvm9kl9bl4gQfnFZSPiEd36LtmI95KhJI1PNhGsD1iOVjaZ3KU5ND7VNK6oZgjTNGnb1E7fgfFdXwCS4SRd27vxlls56xWHYgnyxtmQGlwcxFsxIgQw4gZ7fr1vYlHMJAkuDuKr8g6fp2t7F51buyb8nNVftlN+YTnOfAeSJOGv9uGt8E7ohAPW9RuySD6hDFtDn9x978mOhIQiK3hsXmqCi1hasJIyXzlumxe35sahOpFl+YTPM52aE6fmpBBrbmCaJrqhE9OjRJIRYskI7ZE29nbuYn/3HjojnaSG55mC6WIYJk1N89OhR9dNenr0aQfGentTDAykME1zlNBLkqSM6RuOpbRUw2ZLbxOHDyfGFANNlv7+FJ2delr5vF6Z/Hx1eBfzQsE0TUKhFD09c7sVtaBAzXhvW1qSJJPTv+CNjYkFdd9gfGFMNi49k8VykUg/biKROcWSYHZIJg26u/VpX/POTp1IJFNfbKU22717bJFmVZUNOcMz/MGD8RmrC11dOn196eULBhWCwQWWGwSrL+7t1aeVrnAmKCnRUJT0e3vkSGI4/eZ0OHpUuF0L5hd5Lks0cvUSeNcGKwWRYVrCnCGdnyxZsR5ZssQMr6+1hCu3/QG2ZJeJGgm4tBa+fInlFjLkbGMOpss5dl3g2DROkmSJPw6MsUdQkeDGZZYo5EQ93puD10c3RtIADaf4ncEyuDT4l/XwobOgxDPiJDSUNmlI8DyUXinHCTevsAQvH30M/nYg+yiI324JXs4ohU9fYLkKgeUSM1QPJMlydRlKgbW+GL5yiVWO+3eN74wjYZXt7WusY8DolEnHnmPo+yiylZHiI2dZ5fv0k9AvutAFjxDGCAQLHAP44StwwzLLCk2WrMEhkoTvbx7fKk+TLQXwohxr4HixMXtnFtOEzS2W6hag1AuX10FDb2Z7vWx5/ig8tN+aiKiSJbb59fVw76Pw7FHoH0N4I2GpQUs80B0T6ZfmAx6blzxXPuX+SlYWrqUudwk2xXK4kJAmvVN3tpEkCVVS8di8eGxeTNOk3F/F6qJ1GKZBb7SHvV072de1h6b+xkFHmfAp6SgzV+gRnVjXyMKSpEqo9skt5nRu7ybSlp08vP/IwPCixVCweyxhjKfUjSt/ZMdOKp6i45WOrJ4eEqEkndu6KD23JLsvgRUcj/fEhxe4fNVeis8s5OiTTZNKfzNfUJ0KOUtzUF3W1NU0LFGCmWVwpu9gH/H+BLZBFx3VqRKoC0wojMGAlhda8dX4qXljFYqm4C33sOiGRWz7/nZkVabuhkW4iqxUV6lEin33H6B9S3b39niS4STdu3uySr+USqRo3dQ+LIyRVRl/jQ/VoWZ0IQrUBXAXuwCG3U6OTz00FomBBH0N/RSdXgiKVd/zVuVx+NEjk/qeib4ELc+3kIqffIFdV4GTYH1w+Hc9rtPyQparM1giECNpoNgUJEnCXerGkevIShiTHEjSub0rKwcdI2lY7lCDSJKEzWvV+0zjkazJ5CwOYPPZhl9re6Wd3hlOpSbbZHKW5aB5rGCsaZg0P9dKKstJ4cChAeI9MZz5Dut4dpng0mBWwhiAxw/08FpLeGqFnyJ2Veb1dUGW5LtO6HkFlhjG5/CT68yjMlDDmuINVAaq0WRt2HFwPs4zNUVDUzS8dh+maVIRqGZ9yRkYpkFHuJ29XTs50L2Ppv5GuqOdRJPCUWaqDAwYxGLzcyyKxQzC4emXzTCgqyuV0b2joEAbV3hSUKCiZnAq7OiYvmBniFjMHAzGji6fLEsUFGioqjQjQo35RF9fCn2OLdqDQTWjmKOzU58R0VNX1/SFBPON/v7MlV5VJVyuadoiZ8DrlTO6hAy1F8GJIRIxiMWmf8GH+uJMFBaOL1IsKdEy1oXW1uSM1YVw2MgoEpFlieLi8ceKkxHDgP5+Y8bGsqmSn69mvLdtbfq0XYrA6tMFgvmEIsN/XggbyyynmkN98OwRK03O4V5LhFEdsGJH51VagglFhiV58NVL4fJfT+wWIkuWmOYX11qfH+q/BhJWKp7t7bCnE3pilmii2AtL86zzlvrgaL8l8siEYVrHePrw6Nc9NquMnsHllL6YlZJpPIebRCq7+FpfHL79Ejx1yBIW5TitfysDlsuKYwYi+7IEt6+Bz7wOPJp1zQbig+msDsCOdqsc+S4rrnhxjXVuu2r9+43L4D0PwZNZmiFLEty1zjqWW7PSVj131PqO+7ohkrAyXVxQDZfVWhvjJcn697MXwotN42fBMIHf7YBbVljiqqN9Vl3b1mZ9p9aQVY/yXHBGGVxcbQm2FBmcKrx1NbzcDP+7ffqpqQTzGyGMEQhOAToj8G9/h+9fadnHee3wgTPgtBJ4eD/s7rTek0hZVmlBB5T7LbXkinxYX2IpMl9pmYQwBnjsgDXYuTTLDu/u060B9+H9lj0dpuUk47NbE5aBhHWO8RhIwFefg9NLYW2RNTguzoUfvdGavDx7xFL39sdH1L6Fg+KeJXmwvAC+/gL8/LXpXlXBVCnxlrE4bxl1uYupDi4i4AggTTot0twzFFAZcrzJc+eT5z6fM8vPpSfaTUPPAQ73HuRgzz4O9x5CN+bnrtSpYBomyXAyK6eJIWRFRvNos+paYqbMUU4vkiQNu3hkS/ee7FMI6VF91MxfVixxTCbcRW4UuzJcb5LhJANNWSr0TOg70Dc5YcxAkp59veSvybNSjygyS25djLvEQ8vzLfTs6R03jdB8Q3VpeEpH3GISA4ms02yBVTei7RG85R7ACtJ7StzZfdaAQw8dwlfppWBdPpIsUbA2n8pLK1AdCrkrcizRgWHS+lIbRx4/OmXTqFQslb1LhwH9h/oxkgayJltii8F6lkkYk7M4MPKddJNwUzh7kZQJ8d44qURqOCWav9I76YXScFuEaPv0U1fMBe4SD5pnJE97tD06Sog3EXosRbwnjqvQEkk4cxzYvNmliphUfTetcx2L4pDHFMaoLhVP+TFpY0xo29Q+4/2D6lDxHnOeZChJuCWcdVsxDZNIe5RAfQCwxhRvmSfr8+/pjPJq64kVxjhUmbXFHpbkn9DTntLIkkyZr4LFecuoz1tKpb8ar90370Qw2XD8PLPYW0Kxt4RzKy+kI9zGoZ6DHO5rYF/XHpr7j5IyTz7R61wSjRrzNtCn6+aMCUJCocz1wuMZ/9nL41EypngIhVIzlr4DrIBsKkVacHAsYcDJjGkyI0H26eJ0ShnvbThszEgwNhSan4Kz6dDTk7kdaZqE2z0bwhgl407w7m4hjDmRxOPmjDlkjeVOMlH9GasujCXWmioDA0ZGEaXfryxIYcx8EMa63XLGeztTTjaZUikKBHOJLMHrqqz/f6kJPv4E/PNwepzptzssccJ/vs4SgkiSlQXh7HJ4omH8cyzLH3EhGeq79ndbcaCH9mfeHC5LVvxrTRGEE5ZzSSZSJnzlOfja86NfX1sMP36j5Z4CsL0Drv4NhCbY/5RNfC2mw2MHrZ9juaAKfnYNVI6RImoyrCyAj55lxc/Aig9+ZxN8d9Ng7O4YfrfT2nz/4bPgLassMVB9Hnz8HNjaCp1ZpiA6r9L6d18XfP4Z+L/tcPwS5m93wDVL4L8usuJ+kgT1OfCGRdZG//HY0grffNEyBfh7gyXuyeQAc/8uWJ4PX7kUXr/IOkeOEy5bZGXfGGvzvWBhIIQxAsEpwt8b4FNPwmdfZ6ksnZqVc++sckv5GdctJaQiW8pdt81SSirTeM5/qckSwVy7xJpo1Abh0+dblnnRQY2AKlsKTk2BP++ZWBgDloL0g49YQp+6HOvYJV5422q4bqmlbE0M2sxpMjg0a4C3KdYEZzrfSTA1bIqNcn8VZ1ecz6LcxfjtgWF3mIWGLMnkuvLIceayqmgtocQAbaEWNje9yGutrxBOhjFO8uBFoj/Bzp/tpvfgODLt4wjU+Fj29qXY/ZNIB5QBSZYscY0ESMfs+JawhCeTFMIcTyhLBw0gPXAsjW1n6cx3ohyT2DTSFs3a7QSYlAgEBh1Vnmqi+Iwi/LVWUFDzaFRdVkHxmYX07O3lyGNH6dnbSyqWysqhZC7RXOqw2wlAfNBlQ3Fm7wikR0fanSRLw84V2RDribP/DwdwF7txl7hQNJmaq6qtjFWqjGma9B8e4MAfD5IcmLoIzkgaxHuzf/pKhpLE+xM4cy0XDWe+Y0xxVmDRyFOzoRvE+xOTun5mysQ4ps5rvsHtJJNQASX6EiQGTk5PUnexC801UmciHTFUp5q11bVik9GPcXxRHMqoPmE8khGdWHf2Ipzj27N0rOfucagOZZSbVTIyKFiZYRS7gucYIUtiIImZMifXho8V/EhgG1q9yYKByeQPnSFM0ySeEovSs42EhE2xU5OziHMrX0dFoBqf3Y8mawt2nlnoKabAXcSa4g0MxPtoHmji5eYX2Nb6KvFUTKRbyoKZCnbOBobBjO1kHysFTKZUOsf/PVPzGet4U8VKDWNy/CBlty88YQzMfb2TJMvlJFPfOFNpehKJ+Ss6myrd3TqplJmW9sRul2c81YzNJuHzZQ6Yd3YmZ0S8JMiOVIoZu95j9Z12+/h9sd2euSOcnb44/XWHI3NdPJkxzZkbY6eKLI/XF89MH5qYIDW4QDAXmKYV0/nY4/D0ocwrSQMJ+MkWa0P0W1ZZcxeHChdVjy+Mcahw83JYVzQiijnSB7f/2YpPjbWvc8gJZn+3NRsdr/mlzHQnmOOFNKZpiV6y3Vg+FUyTKW/GOxZFgns2WpvowfouP9kCX34WwmMsax7sseKLPpuVskiRLaHOLSvhWy9lX/7OCHzhGfjV1szXSjetOOGiXPjUeVYcE+Cq+omFMV2Dx47rE9+HHR3wpWctUdXQddhQYsURhTBmYSOEMQLBKUIiBb94zZqA/Mf5lgtM0GENLM5xYoPJlDWRONBt5TWcDB0Ra7BUBq3snJrlVuPNEBc3zBF1ajb84zDc8Fsr/9+ltVZKJUmy3Gd8Y8TdTdOyy+s9OTern3RISPgdQWpyajmn4nXU5S5Gla3KthADFccjSRI2xUbQkUPQkcPivGVcsfg6NjU9y472bTT1HyWUGJjrYk4JI2USaY9MSkRi82hTcyCQrM+6ily4itx4y9x4Sj1oXhs2j4rqVJFtCoomW/+OIQrIlsQszXw1tzpKtDMZpwmAeN/kyxXtjPHqN19jxV3LCdQHUO0KsirjzHPiyHVQdEYh4eYIzf9spv3VDkJN4YxpoOYDsiaPErJ4yz2c9+WzJ5WqTJJHLz4pg9cjK+cjE7p39bD3t/tY+S8r0FwqmmtkGp0cSLLnV3uyTuuS8RSmJTw5VsAzEamEgR5JwqAwRnWqyGOIw+w5juH/VxwKK+9azoo7l2V9ruPFFbJipQ5LhrIXAqXiqaxT58w3bB4NWRvpX4pOL+D1v7h4EkeQGGWOJjGcGmwijKRBKoML0Ewgawo2/8gELN4bJzkL/YCsSqMcctwlLs7+3MbJteHj5g6yTUbWZIwsVp3650AYY5gQm4SzmmByyJJM0JlLfe4Szqm8gEp/NYqsnhJzTLDag121Y1PyyXXls6JwNZ3hdl5qeo7dHTtoGmgUqZZOYmaqGo8lLpko6DbW32e6eY1XvoUmrpgPSOOI+GeKuQ44zwbRqEFnp56W9sblksnPz15onw1+vzLoEpJ+ow4dSsyoY5NgfGayrUy9L878hplux2Mdb+774dnosGYoojxrzMx3Tp1E7sCCU4dECn69zXL7H6+GRnX46Ra4baUVU1JlWFZgbeQe67G+2AO3rrI2XoMlavj3J+GFxuxT4pxqreb0Uji/cuT3Q73ji2KG6IzAF5+Fi2qseJwiwZ3r4DfbrVjgRJjAU4et94+3lJM04A+74H2nj8QulxdYKZjGK6PJxI49x7K1DTY1jQhjKv0zk6ZKML8Rt1ggOIUwsfL2veWPltL2vEpLIFPhh4DDGshiOvTGrRx8+7st+7GXmqw8fFOJKezsgPc+BDcusxxqlhdYqY3sqnWu/ji0haz0R2PlcRyLHR3w3octK77zq6zUSnU5kOuyJksp0xooO8PQ0GvlktzUbKmSBbOLQ3WyvuR01pWczqKcemyK/ZQJVBzPsVb4QWeQS2qv4Myyc9nfvYeXm19kV/t2oroIXGRCcSgUn1lE4YYCAnV+nHnOWU3FBFbgfjZQ7Mqosk/2PKmkgWmak25HA0dDvPqtrZScXUT568qGU6YMpZnylnuov7mO8ovL6NreTePTTXRt7553DjJDIpYhJEkCxWpXU0GSBp2HJqmjanm+lbyVuVRcXD7q9SNPNNK+pWNKZTkWUzcmde3NlIlxzO5jxaFkbCOSKqHYR3a0Dolcpnr9ho8zSYcmM2WeVCm8hhl0pDr2ck0lVduoQ0oSsiJPvC0JywFmMqnrJlUOZXTdSMVTs3KPZJsySlg0U204mzHBBEJzIowxhTBmlvDYvJxWupG1xRuoyalDlU/dZY1j55kFniKuqL+WsysuYHfnDl5pfok9nTtJpE5Op65TFUUhY6qbqTCW20A8Pn7fFItZaXWOL4fNJg/WuZkZJzRNQs7Qj8fjc+s6MtZO/pMdw7BcazI9U1jfefrnWIhOP7GYSVtbMqMwpqhoZoUxOTkqfn/mDuDQoficOcYoirQg7+14qOrc98XR6FhOMzN7M+z2zO1f9MWzg+UMl7kv1rQRt4vpcLzDleDk5u1rrBhOttUirltuGy81zWapJk9HBJ48lJ2bys4O632KbLUJt2al7omPka5nfTFUHZNa6IUmeLIhe1HMqchZ5SMbzQH+tBu6skyHtK3dEpNctdj6fJkPzq20hCwToRvwp13p6ZMy0dBjZYYwB8upKVa6o4nEO5OhLw5tx5gmO1QhjDkVELdYIDgFaQvD/26HB/ZarjEuzRpYJCwxSTJl5eELJ6wcfNOdRDQNWHZqv9wGfrslipEl67jJlCW4CSUgNAWjhlDCyvv3+EHwO6xJkk2xRD4m1mCb0K0Bsz+e3aArmDo2xc7ivKVcVHMZlYFqHKpzQT7ITgdJkvA5/KwtPo3Fecto7D/K0w2Psb3tNRKGCFwMYffbWHHXMvJX56O6rR3gpmkFhw3dGEzrYpAM6ejRJKlYCiNp4C71jEoLMllmK/vA8cFbY7KBZ8MSFEjq5NtTtCPKwb8couWFNorPLKTsgjLcRS5kTR4OLLsKXDgvcJK3Oo+W51o4+EAD0c75Y6+l2EfvnDQNMyuXiPGYitBAUiQcuY601x25diRZmr6gaCrCr2NWzcZKmaNoyijHnKG2xDQu4cnq/DIVJFmy2ssxdXCoH5oOWdeXWdw5LzG6fzJT5qwI49RMbVg3phVbnagPMEyTlGES1Q2ScxBJGnKMMc3Z36F/quBQnawoWM1FtZdR7C3FfgoLr8dCkiSCzhzOKDubFQWrOdzbwBMHHmZ/916SxgyuIApmDZtNnrGg51gpWQYGxu8T+/tTGVPH+P3KjPZnHo+cMfA8dP65Yqwg8UIgGs0sevJ4ZiZ9lcu18FKvRKMGjY1JVq0a/bqqQlmZhtMpjSlgmCwFBSo5OelL9X19KZqaknMmUtA06ZQLtNvtMuoUnr0zMZbYqb9//L64p0fPOI8MBGYuhZckMehSlOn8qTkVxjgcC7fOhcOZnxG83pm5t07nKaZkW+BcvWRy7x+IWxuQ55MwxjQt0cXWtuzeHxuMFQ0JFGzK+GKFC6tH2lNch+ePQnP2JuenHB4bLMmzNpaDdX/+dmByyzMP77eEMWBlgVhbBH/cNfExdAP+cSS7cyQNS7gyhCKBexIZJ7JBN6w6M9QnS5JV3wQLGyGMEQhOUYZsxSZjLTYdUoP5AztnyRgjqkNUTHjmDFXWKPWVc2HN61lXvOGUSpk0VSRJwm3zUJ+7hNqcOv5+8FH+vOt3pMxTJ9g8Fo5cByvfuZzCDQWW2MA0SUaS9Ozto3tnN907uwk1h0n0J0YFcFWnyoo7luG6sGwOS5+ZVCJl7QgaVC0c69CQDdk6I4yFqZtEWiMc+FMDhx4+TP6afErOLsZX7cNd7EJWLJGMI8dO9ZVV+Gv9vPbtrYRb5oeb0fGOOQNHBjj4QAOJ/qkPYtHu+KTENbJNZtE1NeStyk37W8nGYnr39nLo0SOY+tRXDyXFciHJVnAhydIoJx3L7SP9fZYIZuSYqViKA39uoG9/75TLahgmyZncpjGPsYREo3f1tb3cztEnjk5L2NF3aGDO/XqHRFLK4JO/bJPHTMc1HY5vw6GmMAcfaCDeM3UBXrwvQer4pN7H8Lf9PThVmYhuEJ+DAKsJJHQTE3Pa7kynOjbFRlWwlktqL2dp3vJTKmXSVJElGa/dx/KCVdTlLubB3X/g7w2PYsyWAlgwY9jtEh7P9ANaqkrGADtAa+v4AfaWliTJpIntuIXnwkIVVZVIJKbfp7pcMoGAyvGKXsMwaWvT5zQlTyCgzJhTxHyjpydFMpkuesrJUQdFANO7t8HgwltmDoVS7N0b4/LL/aNelySJ+noHOTkqTU0zMyeuqLBRVJR+DRsa4nR0zN0uL7dbxm4/tcZdl0vG5Zp+X2yzSeTkZO5Q2trGrzeNjUkMI92JqbRUmxFXEQCvVx4UY4y+v6mUSUvL3ImxwOqXFup0r7NTz3hv8/M1ZJlpu0Pl5i68vlhw8tPYB71ZPv6b5mhnGVkafx/ZupKR/w8lLQGOcIsZmxwn1AZHxESdEWgcmNwxtrSMiElUGRblgM8+WsiSibaQ9ZMtx9YDCetck0GRrM30eS7LecihWpv2VXnkpyZncscUnPyIUVIgEAgE08Jt83Be5YWcUX4Ohe4iEaiYJJIkoad0DvUcEKIYLGFA8ZmF5K3KHRaC6FGdPf+7j+Znmon3jiOEmMcPPanYYIqcwTUxzT25KdhYKXKmVJa4QeuLbbRv6cBX6SV/bT5l55bgLnUPt9+cpUHqbqpj633bMBJzH0RLRXWMhDEsKEolDLp2dBNpz9Lnc7pIULA2n4pLyofvQ7wvjiRL2Lw2JFWi+soqBo6E6NzWNbVTDKaGURwKeji7hW9Zy5AGJ8PTv5E00KP6sDDBNExCjSHaNk8//dMpgWH1Q6ZhDqdPSoaS1vWbx/1ONhi6iR7R0VyWoFVzaaNSHs0UqdjoNmwkDbp39xBqnD1V84O7u2ft2NmSMAx0w8R2iu2ynklynLmcW3UhZ5SdTdCRI+aZk0SSJKJ6lMb+I0IUc5IgyxJ5eZZIQZ+G2DY3V8XjkdPajGGYNDePH4w9ciRJPG7ido9+vbLShjpDq4g+n0xeXrpLQX9/iq4ufU6Dsfn52ow5Rcw3Ojp0EgkTx3EGiMXF6ox856IibcEFsmMxkwMH4iQSBjbb6DnSkiUOcnNnRhhjs0ksXuzIKMaYa2FMIKCccg4UiiJRWDh9AUpBgYbdnqkvZsJ6c+BAHMMwOV60UlNjn7F2lpurZnQD6+7W6e2d2/Wp4uKF158M0dKSzHhvy8u1GUlZWFw8s2neBOCxeVhRsAaP3Tvhe03TpKFnPwd79s/Iufd1Qe8kXPYjCegMT/y+E03HLO27UyQo9oz8HktCY//snGuh4FAtscgQHRHLNWUytEesLBAO1RLH+O2Wm8tEwpiOyIlZRgs44IIqOKsMqoNWuqehMjpVK3uGpoBtUByzUMcbQWaEMEYgEAgEU0KRFEp85dyw/Baqg7Voik3siJ4ih3sOsrXt1bkuxrxAdaoUnV6IOuiRaRomhx4+zOG/HZlQoCEpErJtfi7YxXvjGEkTZXB9wl3omtTn7cH09D3TxUgY9O7ro6+hn5bnWqi5qpqy15WiaFbgOn91HrnLcuh4tXPGzz1Z9HiKWE8Md5EVobEHbCiOE7eV11Pipu76WuxBK22HHtPZ/au9qE6VJbfVo9gUXAUu6m6oJdwSnnIaKkWTsQfsWQtjVKeKzTeynTveM7YLTqg5jKfcWi2QVTljSijB2MS6Y6TiKeTBYIW7aHJteL5iJFLEe+I486wUdPagfVSdmilSCYNoZxRPqVUHbT4N1bXwH0W3toT5f08fRZYkuqKnhsPSTKHIKrXBOq5ffjMl3nJURRXzzClgmiZ7O3eyr2vPXBdFMAmqqmw4HBKh0NSXjcvKbPh86XOlzk6drq7x5xl79sSIRkc7fQEsXeoYTPM0fZFVXp5KeXn6eNPWptPSMn5/OVaQWlGkaacDkiTLtUPTFmZ/c+RIgmjUSKsbtbX2GXEEmcmA/XzBNGHv3jjt7TplZaPrbEmJxpo1LrZti05bzOXzyWzc6E4TUCSTJtu2Rcdtt+YYaTdlWUKegc0VRUXajKV4OZmoq7OjKKBPQ5NUW2vLmBKotTVJX9/4wpOtW6PoOmnuXatWOVFVaUZSzpWV2cjPT5+THzmSoKdn/C8+Vr1T1emno5NlqKmxzUiKt/nIgQPxjPd2yRIHigLJaT421Nbap3cAQRpFnlLeuPRGPDbPhO9NGSke2//XGRPGfP6ZwTQ32Wdipm/+ZEYHRjIXzAYubXTqG92E/kkIiU5FbIrlnjJEJGlle5gMKcP63FCKK5c2kpppPMKznL3CpcEbFsE9G2FJriUAGnKZMU2rLhqm9WOaViolSYIFqokXjMHCX40UCAQCwYzj1jycXXEeF9W+AZ/dL3bvToO4HudvB/6KboiAGVjOKL4a3/DvsZ44bZs7snItURzKrAR0Z4JQc5hUPIU2GAh25Dqw+W0k+rJ7IvBVTvzwPVVM3STUGGb7j3ZiD9gpOr0QSZKweTUC9YF5IYxJhpKEGsPDwhhnnhNXoYuBI7OfQ091qSy+tR7/IquvM5IGR59opPnZFmRFwlvhpez8EmRVJndlLouur2XHT3dNyWlHcSi4C12Em7LY3iOBu8Q9SiBk1bPMC5jdu3ooOqMQsNLl+Kq8yDZ5XjgCnQyEGkMkQyPOKt5KLzZf9m14vpKM6oSawgTqAoAlMMxdnkPn9q6ZiHsOk4rp9B8eGBbGOHIcuItc9O7rPeldd8ajL56iL36CnK0WEAFHkHOrLuR11ZfiVJ1injkNonqExw48TMqcO6cBweRZtsyJ0ykTCk29I66vd2RMpbBvX5z+/vGDsQcPxjl4ME5Jyegd57m5KmvWuHjsselvw62osFFTMzpwZ5pWMPbQofGjGamUFag+XrjjdMrYbNPrL/LzVaqqbAtO3DHE3r0xQiGDgoLRO2MrK+2UlGi0tU29r/B6ZerqFp4wBmD79ihHjiQGU9iMfEFFkbjtthx+85vuaacYq662s3GjO+317m6d554Lj5taxTBAPy7tJ1guNE7n9G6I2y1TX2+fMbeok4l161woyvTcu1avduF2p0cKt22LEo+P38fv2RPj6NEEixeP3tBQVKSxfLmTV16Znv2CJMHixQ6Kikb39aYJe/ZYYrDx0HUTw0jvi91uedoOVKWlGiUl83NtZybYujVKMpler+rq7OTnqxw9OvX1wUBAEcKYGUZCotxfSdARzOq5RJd0ZHnmxIQ9UWieZJqbWWWKzXu2shsr8ugimSYkhCH7uMjS6JREx2Vfzwpz8HNDqLJ1LyZiNrNce23wiXPhg2eOiHRMoCMMB3qgPWyljeqKwkDcEulEdLhhKVxUM3vlEsw/FqjuViAQCASzRY4zl+uX38Lli6/F7wiIYMU02dO5k4aeA3NdjHmDrMjDgWeARH8CPZzdooDdb8NTkr6YOB8IN4eHU9kAKHaFnCXB7D4sQc7S2U94aiQNmp9tGTmtImHzaFN+6J1JkqEkvQf6MFLWU5ckSxSfWTRj6aXGQpIlKi4uo+g0SyxkmiZ9h/ppeOgwekQnMZCk4S8NhJvDwwuCZeeXUnJOyZSum+pS8VVNbM0L1v3JW5E73AebhkmoKYwey7wC0Lmti9SgCEaSJHxVPjzF87O9zEcGjoSIdkVH2rBDoXB9wRyXavroUZ2+Q/3DTkOSJFG8sXjYtWvmzpOiZ28vhj7ShotOL0SebIJowYKn2FPCzSvfxiU1b8ClucQ8c5q81voKzf2Nc10MwSRZscKZUdSSLTabxKpVTvz+9KDM7t2xCV0KTBMeeSSz+OWaa/xTLtcQmiZx7rmeNAeKVMpkx47ohMFY04RQKJW2c1pVJQoKppd6o7LSNiiMWZh9T3NzkqNHExyvSlVViYsu8mX+UJYMibEW4rVrbU2yeXMkozhl40Y3q1c7p32OW2/NSRNQmKbJ4cMJXnxxYtF8JGKQOq5pj6Rmm3q5gkGFVatmdzw+vtxDKHOcinL9ete0nHJcLpm1a50ZHWO2bIkQj48fHdR1M6MQUdMkrrhieu0VwOOROfNMd1r6rnjcYOvWaFZjxcBA+ns0TaagYHrPEkuXOigoWJj9CcChQwlaWtI3WNhsMhdckN16wFisWePE7U5P3yWYOoqssii3XlxTrGWu+WbUHU6MFnXI0oiLiSAzyZQlCBnCoVopqSaDLFkpiYaI6pCYw70YEvDW1fD+M0bSO4WT8D9b4Z1/gbf8AW69H+54AD76GHz2H/C1F+CHm2H33O8HFZxg5lk3JhAIBIL5iizJ1OUs4R3r38MZZWfjUEUajukSSgzwYuOzRJLzMPnrHGGa5rD4AazgaTbiB0mRKD6zGEfO/KyXif4EXdu7hn9X7ArFG4tQnRM/rfmqfPhrpr/wNWlMK/3JfHBzMFMmndu6iHXGhoUJRWcUElwSnD3hjgQF6/KpvqIKaXDHmx7R2f0/ewg3j7TZ/sMD7P7V3mHRieJQWHRN9ZTETLIqk7siF2fexPXYXeSmYH3+8O+x3jg9+3oxx9h+EWmL0Pla5/D185Z7KDm7GFkTjwPZoEd1mp9pwRzsnmRVpvyiMlyTTIs27zCgZ1cPkY4R0Y+7xEXNMfV+JjANk+6dPYRbI8PnKVxfQO7ynHkhvhPMPYqksLJgDXdueC+ritZiU8VO1+nSG+3huSNPkzLFlsmTDa9X5vLLpz73KynROP98T1pQORIxePnlSFZONPff38vAQPr7Xv96P4sWTa995uQo3Hxz+jwpFErxl7/0jeuMMURLSzLtfZJkBbKnmnpDUeC009wLeqd9KgWPPtqX8W833RScsruIJFkCkeOdJxYKhgG/+10P0Wh65XS7Ze65pxC3e+pz6mXLHNx0U/qmCdOE3/++h97eifvxzk6dWGx0+SQJli51ZnQsyZalSx2sXz+7892BgRRGhq3qfr88p6l0cnJULr106n3x4sV21q93p6Wz6utL8eKLkQldhgwD7r+/h1Bo9P1XFHjDG/yUlU2vvVVU2Lj88tFiR9M0aW1N8tRTA1mlbWlsTN/EJElw+ulT34Bhs0mce653wfYnYImeHn00XfSkKHDDDcEpp7aTZbj4Yh8ej3jGn0lsisainMVzXYx5gSKDa56ZOSUNGDhGZ6bJMAvZ6BcU8RSEjjFo9NlBm+RUwalaaYuGiCRhjH16J4Sl+XD7mhGxTjIFX3gG3vcQ/Gk37O+xhDLHI0ksSLdDwfiIUVIgEAgEE6JICutKTudt695JbbAOeaEm+j2BmKbJ/q697O7cMddFmVcYSYNY18js3JnnwFU0/kKcpEgUrs+n6g0Vs+4gMh2OPtVEKj74lCBB/uo8ijeO73piC9iou7520u4NNp8NT7kHaRKSf9WpUHxW8fDvqXiKSNv07Jlnkp7dPbS+3D4s1FFdKsvfsZScJcGs77ukSrhL3DhyJg54eErc1N1QizPfSuORiqfY/8eDdO7oGv1GE9o2t3Por4dIJVNIkoSnzEP9jbU4cif3NC5JVhqb0vNKxr13Np+N+psWDQurTNOk/2A/fft7x/yMHtE58sRR4r3WioGsyFRfVUXZBaWj0jFNhD1ox13inlTdWig0Pd1E/yFrAVNCIlgfoP7mOpwF2e8SVhwK3kovqmv+bGHqPdBH+ysdw21LkiWqrqik8pLyrMR7YPXDmlsdV+TSd7CP1hdbh8Vbsl1m+TuWkrs8J+v6JCkS7mLXpNuWYH6jyRrnVl3IbWveQYm3DFkS88zpkjJSbG17haN9h+e6KIIpIEkS73hH3pR23EsSXHyxlw0b0oOSR47EefHFUJbBzgT3398zLGYcKldZmcadd+alOQxki6rC3XfnU1GRHlV59dUo//xndmkyd+2KZUxvcsUVfjyeqYkACgs13va2XDRtYc9xHnigL6PoafFiB9ddF5xScKC4WOPKK/24XAv32j3/fIjnn0/f0CJJcOmlPm69NWdKdScvT+UTnyimsDBdBHDoUIL/+Z/urI5z+HAio+jtnHPcFBdPTWDgdEq8730FUw7SZ0t3dyqjIG7xYge2ObQmkGW44448cnIm36dYri5+li5Nn7Pu2BFlx47sUm3u3Bnj8ccH0vrilSudvOlNOVNOH6dpEh/4QAFFRenjzAsvhNm8Obt1gG3bohnHlGuvDUy53tTX27nmmgDKzGWimXeYJvz5z31EIqOjyJIkcdppbi6+eGqCrPp6Oxdf7Fvw49iJptxfhdc+B5vVZpMpboArdMMM7p+ZMQ72jPy/S4NFuXNXlpOB/jg0HpOeq8RriWMmQ32u5RoDlmNPawj6YjNXxsmyrsgq09A8dnMLfOOF0aKpTNiV0QIfwamBWHHKFtkKwDhyrWCAp8KDr8qLv8Y3r340j2jFAoFgZtFkG2dXXMANy24lz5WPJElIJ8n2btM0R/3MJxKpBC81Pks4kd3i76lCKpaid3/v8P3S3BrVb6jEmZ85CKq5NareUMmyty9Ddanz8l4P0X+wn7aX2odT7tgDdupuXETZBaUZnRk8pW6WvnkJBevyQWJS3yuwyM/aD6xm+TuWUnRmIfbxhCASuItdLL6lnoI1eYB1rnhvnO6d2S3EngjMlMnBBxoYODIwfA391T5WvWsFtddU48x3ZgzKD4lhSs8vYcUdy1n7gdXkLh//KVlSJBZdV0ugzkoXZxom7Vs6OPr3RsiwaGumTA4/eoTunT3DZctdmUv1lVWTcsMwTRNZk6m9uobaa2qw+dKDRs4CJ4tvqaPwtIJhK18jYXDk8aMk+sdPO9a1rZvmZ5qtdDaS5Vy09C2LWfbWJeQsC47pEGIP2ilYm0/9m+pY+/7VVF9eOeOpdmYaSZHQPFqaAEVzqWgedUrCnmREZ//9B4j1xDExkVWZ0nOKWf3ulZScXYzmzTwPVxwKgTo/1VdUsepdK1hxx7J55TRjpkwa/nKIcMtISjC73079m+pYfucycpYGUezpK9OSLOHMd1K8sYhlty+h5upq1HFEVmbK5NBDR+hr6B8+j6fUw6p/WUHd9bWWCHKsNlzsouScYpa/YxlrPrCagrX56W8UnJTYFQcX117OVYuvI+AInlQW5fN5nhlKDPBK8yZi+hyuTgqmRW2tnXe+M2/SgcWKChv33luUFhQzDJNNmyLs3JldnYhEDH73ux6ampKj6rfdLnPrrTlcdJF30gIKS7Tj4/bb89I+m0gYfPOb7RM6KAyxeXOEZDL9vYsX27n66sDkCoa1S/+d78xj/fqFn8Lt0KEEf//7QFq/5fHI3HFH7qQdcyTJSrF1zjmeBX3tdB2++92OjIHsnByVe+8t5NxzPZM6psMh8e5353Pllf40h6dk0uRHP+qkszO7tMJjpUkrL7dx881ZpvA9BlmGm2/O4cILfbN+Xzs7dXp60vMvFBZqnHHG3M2ZJUli/Xonb3pTEG2Sy+3Lljl45zvzUY97vkokDJ55JsThwxNE6gbp7NT5wx966O4efW89HmW4z5oskgTXXRfgxhvT513RqMm3v92eUXiYiRdeyCy2XLPGNSVxh6ZJvPe9BSxd6ljQ/QnArl1RXnwxktYXFxSo3HFHbkbR0njY7RI335zDqlXOBX/tTjSL85adNOvg2RA7rrudxD4pls3Tx/AXjskc67bB6kLLOUaQmd4o7O+CIcN2hwqrJpkp/PTSERFKXIe9XZYTzVwgS1DsBe8xS6hPNKTX9Uz47FAgssyfcszvFe0TjKxKKE4Vza3hrfDir/bhKXXjzHfiCNotq3lJYngDmzT/hsSt39tOy/Otc10MgUCwQLArDl5XcymX1F6OS5s/QbwhTNMkZaZIGTopI4VupjDNFIZpYpgGpmmQGvxdlVVkSR4W9iiSgizLyJKCIimj/n4iONSzn61tW07IuU4m9KhOy3Ot5K3MxeazWQKDFbmc+anTaX6hlf6GflLxFDavDV+ll/x1+bgLXcg2mVBTmN79fRSdXog2j9wYhkjFUzT89RDeSg/eCi+SJOEucrHizmVUXlZB795eYj1xVKeKt8JDYFEAm1cDCdpf7sBZ4MRXmV2+acUmE6j146/yUXZBKam4QbQzysDhAeI9cfSobgkHvDa8FR58VT5sHm1YLGAkDBoeOkSoeX6l+Yq2R9n2gx2setcKPGUeJFnCW+6l/k11VF9ZRawrTqwrhh7TURwKmlvDVeBEsSsoNsUK7ksgj7PzUFIkqi6rpOTsYiRZwjRNQk0h9v/hAPGe+Jifi3RE2ff7/biLXTjznciKTOXF5fQ39NP8TPNwCp6xME2TvoP92DwazgIn9TctouKiMnr29lrpZwwTd5GLvJW52AN2ZNX6DoZu0PSPZto2t094/fSozt7/248zz0nhaQXIqozNY6Pi0nJKzikm0Z8g3BpBD+tIqoTqUnHmOtA8NhSbjGJTkFSJZDg5b9LfaF6NRdfV4i50obpUNLeK6lKtsspSmuNJ9RVVlF9YhmmYGAmDZFRHDyfRozqRjiiHHzlCqGmMem9C26Z2HEE7dTctwuazIasyeatzCS4OkAwnCbdGSPQlMA0TxaliD9hwBOzDdVDWZOI9ceR55rgTaYuw7Yc7WfWuFbgKnEiyJY4pv6CUotMKSAwkiXZESfQnkCTQBuup5tKQbQqKXabztU4kWQbGXg2JdcfY9v0drL57Jb5KL5JsiWMW3VBL5WWVxHtiRDtj6FEdxW61YWeBE9WuDF9DSZFofqblxF0cwazhsXl4/aKrOLfqQuzK/EtdMjTP1A3dmmuaKQzTGJxjmsPzTHNwnimlzTMVFElGka15psSJmWeapsnujh3s7do16+cSzB52u+XU0NWl8z//0z1h+iNJgqoqG1/7WjmLF6e3p/5+g29/u514PLtgp2nCU08N8Nvf9vDe9+aPciUoK9P49rfLiUYN/vnPUFbHtNkkLrzQy1e/WkZpqTaqLaRSJr/7XQ9PPjkwzhFGs3NnlD17YmnOOKoq8bGPFXLoUJxnnw2RymKBPhhUuPPOPN7//oI5TdtyoohGDX76007OPddDbu7IPEmWJc45x8t//mcJH/5wI83NEwsynE6Jq64K8NnPlk4rXc/Jwj/+McDvf9/LbbfljBKySJIlyvrZz6r44AeP8thj/YRCxpjuTIoC+fkqH/5wEe9+d36aA5NhmDz11AD/93/d6FkEdcByjHn11Qj19fZR7UuSJO6+u4BXXonwyCP9WYnP3G6Z668P8B//UXxCXIASCZPnnguzaNHozTCKAh/5SBHbtkVpacnyQswwPp/CJz5RTFdXigce6CUWG//6yTLU1dn5zncqMqY6amlJ8vOfd2UU9mXCMOCPf+zlsst83Hxzzqi0THV1dn70o0puv/0Qr70WzereOp0SV18d4HOfK8XvH91mdd3kxz/u5OWXs3eNffXVKA0N8bR75/PJfOITRbS2JtmyJTJhijxJgtxchXvvLeQtb8lNE4otRNrbdf73f7tZv96FzzdyLxTFchv6t38r5lOfaqanZ+KBzOWSuf32XD784UKczlNgIDuBKLJCfe7SuS7GjNIbGzGMkSUo91vLOxP1IBLwhrrZLdtUeeqQlTpHU0CR4JwKqMuFnR2ze96UOSIuAUuMczL0XroJm5qhOwr5g1Pp65bCr7ZZqakmwqnCVYPZxUzTqlMvNc1eeSdCkSxRzLGP2i0D2RkjVfhhSd6sFU0wT5l/UaM5QHWrBBYFyFkaJG9VLv4qn7UL9mToxY5DFlJIgUAwQzhUJxfXvoHL6q5EleePG1UiFac70kVPrJv+WB+d0Q56Il30xXvpjfUQTUaIJKPE9CiGeVwuZklBVTRssg23zYPX7sOtefDZfeS5C/A7AnhtfnwOHwFHELc2O7ve4nqMxw48jG7MzeLOfKfj1Q4O/+0otW+sRrFbwW1PmYf6GxZl/oAJA00hdv50F7GeODlLgvNSGAPQs6+X3b/ay9K3LsFT6kaSrMB9sC5AsC6Q9v5UPEXrpnZ2/2oPS26pz1oYMzT5lxQJzaWhucARtGc8x6jPmSbxvjiH/3aUw387OmV71dmke3cPr923jbobFpG/Og9ZtQQbik3BEXTAIv+4nzdNcziVSxoS5K3MpeaqqmGHjFTcYN/9B+jd1zd+wUzo2t7NwT83sPT2JSiaFdSvu76WSFuEnj29E363cHOY/c+3suS2xbhLXLiL3biLx966kIqnaH2pjd3/uxczy119yXCSrfdto767jpJzii1xhyJj89qweW14SifY6WqCacyfiqE5VUo2FmXtwKI61THTA8W6Y7Rtah9bGIMlRDr0yBGSMZ1F19biKXEPC3BUp4ozb4K0SqbVrObTNRyic2snW7+3jbrrF1npjWQJSZZG6kbJzGyj6TvQx2vf2UbdjbUUritA1mQUTUEJKjiCdvw147dhTMZuw/MMuyLhtavIEkSSBqHEHCbdnmd4bF6uWnI9Z1ecjyrPnzE7pkfpinTSF+ulL9ZLZ6SdnlgPvdEe+uO91jxTjxDXYxjHKR5VWUWVVWyKHY/NO/jjwecIkOvKI2AP4rX78dl9BJxBnOrsOFNE9SiPH3wkrXxzjc0m4fXKGe39JUnC45FxOmVisbGDyacSkiRRUKDxla+Us3ixg//7vx527IjS359+X3NyFM4/38v73lfAeed5RgVOwRKe/Oxnkwt2guUc8NWvtrFunYsLLhiZg0qSRHm5jV//upr77uvkr3/tZfv2KJFI+o1zuWSWLHFw+eU+PvCBQvLyRrd30zTZti3K17/eTm9v9n2krsOPftTJmjWuUY4MkiSxdKmT732vkq9/vY2HHuqjuTmZFpSVZUuYsHati7e9LZerrgrgdsuD39vAbpfSruNCwTThmWdC/PnPvbz1rbmjrp+mSdx8c5BgUOGb32znpZfCdHWl3xevV2b5cifXXRfg7W/PIxi07ms0auBwSAvWraC7O8V3vtPB2rUuVqxwpAlQystt/OxnVTz4YB8PPNDLjh1ROjt1IhEDVZXwehVKSzVOO83NLbcE2bDBnSYAME2TpqYkX/taGwcPZucqApaA4ic/6eTqqwM4HKOPmZur8p3vVPDtb7fzxz/2cuBAPKNoLCdHYdkyJzfdFOStb80dFk7E4waKIqW5n8wkDz7Yy803B0elTpIkiXPP9fC1r5XzzW+28/LLmZ2ihlBViUBAwTRNurtTMzKWWCnkbPzgB5WsWOHgwQf72LEjRiSS3hcXFqpccomP97+/IKP7lK6b3HdfZ9bOXUOEQgaf/nQLK1a4WLVq5FnD6u8c/O53NXzve508/HAfu3fHMooVvV6ZpUud3HBDgHe+Mz9NFGMYJs89F+Jb38peQGmVLcUvf9nNJz9ZnNYXb9zo4fvfr+QrX2nlyScH6OjQM/bFRUUaZ5zh5u1vz+WSS3w4HFYdCIcNXK6F258YhlXvr7zSz5VX+keNOTabzLvfnU9ensqPftTJpk3hjON/MKiwapWTG24Icvvtubhc1n2NRAyczoV77U4kxZ4ygs6cBXUtG3pBH6xOkgR1OVAVsF4fj+UFcEHlLBduiuzogH8egQurre+0rhjevgb+/cnsXEOmSjQJ0WOOX+K1xDknA08esq7b+S7rmr2uGs6rtJxWxkOW4JYVUBMYeW1zy2jXnhNNyoRw0prjDjXVnMym4qOwyXDjMqgOzHYJBfON+bMCNRdIkLMkSPWVVQQXB3EE7UgL9MFXIBAIJoNddXBhzeu5uPYNcyqKGbIUTRpJDvUcZG/XLpr7j9IVtQIWocTApMQlKTNFSk8RJ8ZAop/WUPOov6uyZglmbF58dj8FniIq/FWU+yoo8ZUjS6MXaab6nfZ07qKh98CUPj+XDFu8TmOFKZtUA3o0xcEHGtCjOjVXVmEPjr2L3EgadLzaycEHGuja0Y1sk4l1xXAVThCcHi7Q5FIUZTzE8HXJ7nxtL7ejR3Xqrq8ld3numOlrEv1JDj1ymCOPHSXeGyfcGs66rANHQjQ+3UThhoK0VDJjFi1l0rWjm0OPHKHztU6MxPwKqA1jQs/uXrb9YAel55RQ9rpSK2A/UZM0YKAxRNumtjFTRDmCDhZdV4sz3zl8rZv+0TQpN76jTzURXBKk5JxiANylbmqvreG1b22znFbGQfNotG5qIzGQpO7GWvKW546Z+DQZ1mn4SwNHHm8c18kmE4mBJLv/dy+d27qofH0FuStykbNY6E70J2nf3E7jU03o0ez73tlOMWLOQDue1PkMk8Ynmwg3hSk9t4SSc0ssd6cJSCUM+vb30vh0M+HW8YOTJtNLzTKlz5rQ+VoX0Y4YZeeVUHp+Ca6CzOmNjifaGaNzezepZHZBzb4DfWz/4U66z+6h/MIyvGWeiZP8mhBqCtP2cjsdr3VmdZ65ZnG+i6uW5KDJEi8cHeCRfT0Tf+gUwKW5ubz+mjkVxRzbRuKpOAe69rK/ew/NA410R7roj/cRSgyQMicRqDd0dEMnpsfoj6eLKTXFhsfmwWPz4rcHKPKWUO6rpNxfSZG3ZJRF+3Tmma+1bKZl4MSvTOblqaxb58TvVwgEVPx+ZfD/FXw+BZdLJhBQWL06fY7m88ncc08B118fJBo1GBhI0dtr/fT3j/z/4cNxdu2KZeUCcjJimiY7dsRobU1ywQVeVFXC5ZJ573sLuPxyP7t2xdi5M0pjY5JIxBIgVFfbWbrUyYYNLoqK0sci0zR54YUw993XMeGO/Uw0Nyf5+Meb+OlPq1i8eMSJQpIk8vM1/vVfC7nppgDbt8fYsydGc3NyOCBXVKSxfLmTxYsd1NfbRwW8h8rW3Z3iM59pYcuWyYl2AB55pJ9Nm8Kceab7OIECLF3q4MtfLuOWW3LYtSvGwYNxent1TBNyclRqauwsWmRn6VIHJSWWg41pmsRiJt/5Tge33ZZDcfH82Rwy03R3p/jmN9s591wPixalO4xceqmPlSudbN0a5bXXohw+nCCZNPD7FQoLNerqrGtXW+tA06xrl0iYfPOb7dx5Z94oJ5qFxubNYf7rv1r48Y8rcbvTncC8XoVbb83h8st9NDQk6O7WicUsYYnbLVNcrFFRYUtrD8DwdfziF1t5/PH+SZft2WfDPP54P1dc4U9rE2VlNj796RKuvTbI9u1R9u+P092to+smfr9CZaWN+noH9fUOqqttyIPOmboOv/tdD0uWOGY11dizz4Z5+eUIGzeObs92u8wNNwRZvdrJpk0Rdu+O0dGhk0qZg4JLa5zJy1MJBq2x56mnBvjmN9szileywTQtBxtVlTjtNBeyLOH3K3zsY0XccEOQXbti7NgRpbXVEj15PDLV1XZWrHCyfr0rY/03TZPHH+/nZz+b2hz2wIE4//ZvTXzrW+VUVtpG9cWVlXY+/elibrklyI4dMfbts/riRMLE6ZQpK9NYtszqi+vq7BnFWIcPJ/jP/2zhwIHJPVfqOvz5z71cf32AFSucafVu/XoX3/52BVu2RNi1K0ZDQ5z+/hSSBHl5GjU1NhYtcrB8uYOCAm24POGwwZe/3MZHPlKIx3OSRJmnQGurzpe+1MrGjW7y8tRR109RJG68McjGjW5eey3Kq69GaW5OkEqZBAIqRUUqixc7WLrUSWWlDVUdGce+9rU2PvCBArzehXvtThTl/op56aA+HZr74UjfSFqkqgBcswS+/dLYbiEFbrj3TCjyjHblmC/0ROF3O6z0Pm4NVBnuWActIfjOS9ml+JElsCujhS4T0RmxXFeGBBnFXjizDB7aN/XvcqLojcEPNsPZFaBJ4NLgE+dC8wDsGmeo2lACd59uvR+sa/vdTdk5zcwWhmnd61ByJJ3S66rgy88y5nOjhOWSc/ua+VmnBbPLwn1SmQDVpVJ5aQXVV1YJQYzg5EEGZ55zXPt904B4b5zUXCX1E0yIrErYg47hIGQyopPoT8wbZwabYuPC6ku5dNHlc2ZrnzJSRPUIHeE2Xm56kR3tr9Eb6yWZSkwqQDFZdCNJX6yHvpgVuNrVsR1V0dBklYAjh+UFq1iav4IibwkuzY1dsU96YSicCPFC4zOEE6HZ+AqzQiph8OT7/jE8UTQNJgzwH0/P3l6evueZ4XSEpmGJWsYiGUpy8IEGWp5vJX9NHnkrc3HlO1EcCqmkQbw7Rv+hEG2b2+k/1E8qZtULI2Gw6QsvDzuoJQbGLmesO8bmL29BPmbncrxvErvyEgaP/8uTw9fFSJno4SyeoAadRfoO9uOv9VN0eiH+ah82n4ahm0Tao/Ts6aHl+VZinTGMwa0c+/9wkEMPHwYglTTQI2OfK9wSZut929E8GsH6AL5qH+4iF45cB4rDclcxdcNKH9Mepe9gP107ugi3RCzBwzzpj8Yj2h7lwJ8PcuTxowQW+clblYu33GP1r5pkpckJJwm3RAg1huja2U2kNYoe18d0V4n3xtn8lS0co4FDj6YmJRLSIzqvfXcbO36yc/g1I2WSjEzcZjS3hqmbdG3vor+hn8AiPwUb8vHX+LF5h+pHhO5dPbS91Ea0I4qRpVNMWjnDOq0vtdG5rQt3sYu8FbkE6gM4852oTgVTN9GjOtHuGKGjIXr29tJ/aAA9nCSVNLKqIx1bOnnsHU8M/55KGDPu9BHpjPLMx56dkbm8aZDVfbLeDD17euk72M/+Px0kf3UewfoAnhI3ms+GJIEeS5HoixNujdB3oJ/u3T0k+hOkYvq4qbW6d/fw+F3H9C26Oak22fxsCx1bRjyD9Vhq3P72eMLNYfb+fj8NDx8msChA3oocPINtS7HJGCmTVEQn2hkl1BymZ3cPfQf70aP6pM4T64rR8NdDHH2yEX+Nj/zVeXgrvFYKW5tsteGITrglTKgxTPeubsItEVKx1HC/ON/JdaosyXOhyBIHuie3O3ih4tLcXFF/DedUXoAizc1ifcrQCSfDtAw0sbn5JXa2byWUGCCRSqa5Dc4kyVSCnmg3PdFujnKYnR3bBl1mNPLdBSzLX8mygpXkuwtxqi5sim3S88zeWA/PHf3HnLgSnnOOm5//vBpZtlKyWP9agR0rPY005qKjzSazbp2bdesGnd1MaxHTMEwMY+TfBx7o493vPszAwMnRB0yWVAoef7yfr3+9nV/8oopzzrHcXxRFoq7OwaJFdt7wBj+6bg4vwKuqhKpmFlMNCW0++ckm9u2bXLDzWF56Kcx733uEL32plDVrXGm72pcssQKuus5g2UwkSUJRLAeSTGUzDJPW1iT33NPIgw/2TknsdORIgi9/uY2vf72c8nIt7Tw+n8L553s491wPyaQ5LAySZatcsjy6Tuo6/N//9fDlL7eyfLmD4uIJHMxOcrZujXL33Uf5xS+qKCwcHZCVZYnSUhslJRoXX+wbrnNDbfrYOmeaJvG4yc9+1sU3v9nO6ae7eN3rfHP1tWadVAr+8IcePB6Zz3++lIICNWMdDwRU1q7Nftl9SCj2xS+28pOfdGadQulYwmGD//qvFqqq7Cxb5khzPXI6ZU4/3cVpp7lIJs3hdifLVl+iKKPbhGnCP/8Z4pOfbOaeewpYu9aFMktDd1tbkm99q52amvK0+qiqEkuWOFi82DGq3JJk/QyNM7Js1cumpsS0yhmPmzzwQC9//nMfv/99zfC1tNks15UlSxxceaWfVGokGKppVp83Vn/3/PNhPvnJZtrapjY+myY8/HAfH/qQxOc/X5qWMsvhkFm1ysXKlc7hazTUF483TqRSJo2NCe644zBPPz0wJQHlkOvXF79YRm6uknae3FyViy7ycsEFXnR9pC9WFOveHtsXDwk7vv/9Tr773Q6uusqfljJvofH882HuuaeRr3+9PO36KYolfKqosHHZZb7hOjfSZkf3xZGIwTe+0c6PftTJG97gY/36hX3tZhtFVin3V+FQs9x4d5KQNOAXr8HnLgRFBo8NPn6OlRLo97sgnLAcZRQZHKrlpvHv58EltdayREy3Xp9PpEz47Q44sxxuW8n/Z++/o+y47vxe9LOr6uQcOufcjQwQBHMSKeYkiiIljTQa2eMZz4x9r+9ac9+137Wfnz1+6965y8u+nusZT57RUBplURIpMWeCBAkSRE6Nzjme0yenqnp/VHcDIFI3cA461WcJFNB9zq5dVbt27f3b3/39oQjw2+A/3m0IJP7iEzg8adRd1QwRjCKBTYEGn+GUcn+LIaL5wbGlHzeSgQNjcF8zWOfTOP1fX4RUHo5MnHWrWTieRTb+Pn6FJQGbDB6bUZ4snf//db7zXWl8dmgJQCJnCEQW0jupupFeKp476xD0eX5+Ev7+M0McYpGN6/Dcl+Dfv224wKTzRjmKBE4F7mqE/3A3tASNd19OhT/db6SyWmkOT0B/BLaUG3W7rR7+l1vgrw9ALGu0e1kY97zCBV/fCn9wI/jtxv2yK8a9WQp2xXhuLnZ/Gv3n7y3z2YzrFUlfeH9UzWhDq9BQet2zyrqw64NQBC1PNi+maDAxWStYXRZu+f/uuWxahVwsx8E/PcLExxPXsWYmy8Fd6+aG/3XXYkqCgVcGOfb3JxYX9lcSWcjcVn83D7U/gVW2Xvfja7rGeGKUU9PHOTJxkO7pk+S15QkwiomOTl7NkVdzpPIpRuPDvNbzaypclbSHu2gJttPob6HMVYa8hB3Puq7TE+nm1NTxK352tZFbhmDkYuiqbgjAlvmd1HiKgZcHGXh5cMnfyy9FnAKgL1/g83mu5boUUgVmjswwc2RmSZ9Xs+rSRY/62c+PfTi+LMeTtcRCu5o8MMXkgWtPHqxry2+nF0PNqFfVp4tzhK/5ZJ6pQ9OldcbQjXY41xNjrmf5u1KvhFbQyEav/Xpe/iCGk81KoeU1MtMZht4YZuiN4jg06AX9mvoWLaeRzV1jnz1fh8lPJ5n8dPKayrrscVSdfDzP9KEZpg8trS9cS1jk9ZuK42qwSBa+2Powdzbei0W+/k4MmqYyFBvk9PQJDk8coGe2e0XTDWm6Rk7NkVNzDET7GIj28fKZF6j21NIe6qQ12EGDv5mAI4gsXTluoWoqRycOMjTXX/rKXwSLReD1Xnt8RQhjgWxBTHMuTuf6Th2dyWi8+26CgYEcv/3bA/zJn9Rxzz0ebDbjvIUQWCxcNB3V59E0nUOH0vzhHw7z9tvXJsjXNHjjjTi//dsD/NEf1XDffWfrtMBy6qaqOnv3JvjjPx7n1VdjV+0ApOtGGgq/X+aP/qiampoL568LAp3POyR8nmxW4yc/ifBv/s0wk5MFDhxI8dBD61sYo+vw5psx/sW/GOQ//IdqurouFFIs5b5mszp/+7fT/NEfjTM9nefQofS6FsaAIaL63vdmicc1/rf/rZJduxwXFR0sFV3XOXUqyx//8Tg/+lGEdPrqV0j270/xr//1CH/8xzVs2mS/oF4LfazNdvn65nIa772X4Pd/f5CBgRyHD6dRVf2Kz9LVomnw/PNRamqs/O//e+Vieq7l1rsYRCIqn3yS4tSpDP/kn/Tzn/9zLbfc4l58DoQQWK1Lq4em6bz3XoI//MNhPv10+c5Y52KIsqJMTxf4T/+phptucl1Qj+XULZfTeOutOP/pP42zd2/iqo2BVRWee26WYFDhX//ryos65hgCHa6Yjiud1virv5rm//g/xohGVQ4dSq97YYymwU9+EsFqFfzbf1tFU9OFwuil3Nd4XONP/mSS//pfJ8jldE6cyJjCmGvEZ/NR7alZV2mUwBC3/Pg4fKnTcFgRAspc8F8fhG/vhONThpDAY4NGH2yvNFxYVB2+f8Rwj3ngEpnuV5LZDPx/3zbSGd3bZIgcXFZ4tB0eaTNccoZjhoDEIhuCiBqPcT5CQLZgiCaWy3cPw7OboS1klLO5DH76DOwfgf6oIXqwK+B3QMhh/PuB7xqikktxdyP84a1G/d1WwwXFZTH+7VDOdzh5uBUebDFSCSVzxvkt/L0/Cv+/9y7tAJMuwP+5Fyo9RhkWGW6ohuefhYPj0D1rlOe3Q2fYcBlS5qcAedUQ1vz3j5fnslMqjk7C8yeNelpkQ6j0/7kLvtgM+0ZgNgUOiyFcua0e2oPG9w6Ow6s9hsNQeInmUA+2wu/cAAG7cX/c1vl7ZTHu9bn354lOow2ee38SOUOMM52Cf/GS0S5Nri8bUhhTdXMlTQ83mKIYkzWJzsXt8dfbIM3k+iMQ7KzazYNtj2G5jumTFtpzJD3Dh0PvcWj8AKPxEQorKIi5EhPJcSaS4+wf+ZAKdxX1vka2V95AV9lmpPndzxd7JvNann1D75PMrx23GBMTExMTE5PlIwmwK9JSMlFtCASCW+vv4u7GL15XUYyu6+joTCUn2DvwDkcmDzKVnFgRR5WloOs6I7EhRmJDfDT8AZXuKur9TeyuvonmYCuCswKJz38vmU/wyejHZAqmO9FaJZ3W+PBDY55w5kyWP/iDIX73d8P83u+V4XZf/N5/noXd9i+8MMd/+S8TfPxxsmj1++yzNH/wB4N84xtBfud3yqittcw7Nly5p1uY801Pqzz33Ax/+ZfTdHdnrsqd4FwKBXjuuRkikQL/5t9UsWuX85KuDZeq08REgb/4iyn+4i+mGR83+obDh9OLThDrGVWFF16YY3Q0z7/7d1U88IB38Zwvdw0Xrt3oaJ7//t+n+Ku/mmJmxkiPcvRoetGpYj2Tzer87GcRursz/P7vl/HMM0G83qU9p3D2GqZSGr/6VYz/9t8m+Oij5DWnitM0w1kkGi3w7/99NXff7V4UIyyl/wBIJDT+9m9n+LM/m1x0mzp2LF3yNHbZrM6f//kUkUiBf/tvq2hstC6p3gsUI7Wq4dxT4NAhQ8Ty6acpfu/3Bvmf/qdyfuu3QovihKVcy0RC48c/jvBf/ssEx44V79383nsJ/tk/G+Bb3wry278dJhxWllSnhXqBkcLnf/yPKb773Rn6+3PXki0bgHxe57//90kmJ/P84R9WsHmzY9nvh4GBHP/P/zPJ3/3dDJGI0Z8cObIx+uJsVucf/3GWwcEc//E/Vs+nCDR+t5S+uL8/xx//8Tjf//4ssZiGxSLo7s5uiL64lHhtPircVStdjZIwEDVEJP/3g9AeAoQxf91Rafw5F1033DZ+dgL+wzvw7R2Gu8pqbFr9UfifX4J/cwd8ueusiEQIaPAbfy7GtfSBp2fgj941rmXAbvws6Li0eGg4duVs1XU+Q9yzlGsshOFU4rUZf86l3gf/45PLf78vAn/4KsTvgq9uMepmkeHGGuPPuRhpzA2R1PeOwH98x7jmq4GCZqR02lYBT3QYP7MrcE+T8edcFu73yWn4V69Azyw8tckQLi3lmjf5DSeipTonydLF7088ezb1k8n1ZcMJY1xVTpofa0RxbrhTXxIWj4XNv9VFxY3lF/29rukU0irZueyipXn0zBzp6fTS0keYXBOFtMrxvz+Js8yBzW/F6rVi9VjmU2SYKnCTq0cg6CzbzOOdT+O1+a7bxEnTVGLZGPtH9/FGz0vEs7GSpkoqNplChoFoH4PRfj4a/oBqTw231d9FR3gTAUcQy+dcd3pmT3N4/MAK1dbExMTExMTkeiEJgU1Z3+4WS0USEjdU38RDbY9jV+zX7biqpjKXifDuwJt8MPguiVx8RR1ilksqn6Q3coa+SA/7ht6jwdfErfV30hrqxGfzoXxOYHR88ginp0+sUG1hbk7jyJF0SY8xOJhblpBC04zFXLv9/GdxYODq0wqdy8RE4YJz1jSdSOTK8xlNM9JXnPv9AwdSi2k2dB16e7P8u383yo9+FOEP/qCMW291EwopOJ0SVqvhhKJpxoJkKqURi6kcPZrmz/5sirffjl+T68SlGBgwFt++850ZfvM3QzzxhJ/qagsej4zdLubTYhj1KhR00mmNZFJjcrLAz38e5Uc/itDbmyWXK17dCgX4xS/meP/9BI8+6ufb3w7R2GjD7ZZwOKTFFCcLKbqyWY1EQmN2tsArr8T4y7+cpqcnSz5/tk6ffpriyJH0ecHx4eH8khZOEokLnwVd1xkZuXYXvUJBZ2Agd0H5Y2M5Uqmr699yOSPNy1e/2ssDD/j49rdDbNpkx+eTsdul+bRTZ69dMqkRiai88EKUv/3bGbq7M4tpf3QdDh1K89ln6fNcZkZHl3bt1hqqCgcPpvmX/3KIP/mTSb7+9SCPPOIjFFJwuSTsdmkx3YmmGW5J2axOMqkRjaq8916cv/mbaQ4fThf1edU02Ls3yTPP9HL33R7+6T8NsWWLA7dbPq//WHgmcjmNVEpjdlZl374kf/qnkxw+nCabPVunY8cyHD6cPs+5q78/R+Eq07peimRS4zvfmeHNN+N85SsBfuM3goTDCm63jM0mFq/nQt3zeZ1cTiOdNvrB8fE8H36YXHIfo2lc8Ey98kqMmRl18ffHj2f4V/9qiO9/f5bf/d0ybrzRSSBwti9e6PNyubN98ccfJ/nTP51i//4kmUxxr5Guw6lTGf79vx/jb/5mhn/6T8Pcf7+Xqqrzr9NCvfJ5oy9OJDRGR3P85CdRfvrTCMPD+fP6vWslk9H57ndneeWVGM8+G+RrXwtQU2PF45HO60t03ei3MxmjP5mZKfCTn0R47rlZBgez5/UnH3+c5OjR8/u78fGlbaKbnVUv6CsLBZ3JyWtfv8jndfr6cgQC55ff05O96vudzeq8+WacQ4d6ePhhoy9ubbUtvl8X+tRz++KpqQI//nGE7353hoGB3KJ4LZ/XOXAgxcGD6fNceiYnV+8GxNWGQFDtqcVvD1zX4+o6jMbhyDmmrbHiDFvPQ9Xh1V544gdGmqTb642UPE7LWUeQnGo4XIwn4M8/he8dhmgG9g0baYkkAX1RwznkYsSyhvuMTTHOayy+9PppuiFamJ432uqNGOKcpXBiGv75i/CPR+Bf7oHN5eC1GudmkQ3hh6YbQoqsajh3RDPw3gC8v3Sz8kV04PtHjfv2h7fC9grDbccmG4IIbT5lTnb+eg7OXTlTdiRtOKBc6y6biYRxfleq/+kZ+N0X4ZUe+J1dRuof7/w5SMJoL5mCcU9PTRvt4VenDReUK5HKG+Wn5rvevujyhEi9kbOCkpnU2fRUF2MiCb/zAnw2Zoh8qjznt+m8arjbzKTgtV74v/Yawh4dePkM3N0AiCs74Eyn4NiU4UpzLaRyRrswuf6Iy6mphRDra9oioOGL9Wz6difKVSTC01RtMS2BrurGn1U2szv2dyeY+Pjq7c6tXgtbf3cL1bcuUQ2rQy5upDAYeX+UmWOzqyIdzEaj7ZlWOr/WDpiplNYC3kbPqkulVOmu5p/c8HvU+xqv2zFzhSyfjX3CewNv0RtZWSv7YlPhqmRX9R62VGyn3teERbaQKWT4m0//lCMTB1e6eiYmJquE0OYgN/6/d2NxKui6zlxvjPf+cO9KV8vExKQIWGXBs1vLeGjeo/el07M8d7B0aalWMy3Bdr65459S6a6+LsfTdZ10PsWnox/x3sBbDM4NcOXw41pBUOerZ2fVjWwu30adrx5JyKTySf7vD/5PBlcojZJJ6ZEkqKmxsGuXk6YmG6GQgsMhyOd1olGV/n4j1cmZM9miLnReCbdboqvLTleXnZoaC16vgsUiyOU0YjGN4eEc3d1Zjh1Lk0hcn/me1Sro7LTT2Wmnvt6K328sKmqaseg+MZGnuzvL4cNppqbMDV6fx2IRdHXZ2bbNQU2NBb9fQVEEmYxx7c6cyXLwYGrRXcfkfDweic2bHbS02OafCaP9FQpG+xsfz9PTk+Xo0XRRFuiXgiRBe7vxTDQ0WAmHFex2Y7UtldKZns7T25vj4MEUY2P5a3ZyKiZer0RXl4POTjuVlYbww+GQUFXDHSsaLTA5WWBkJMfAQI7BwVxJnW0kCRobbeza5aChwUYwaAhRcjmd2VmV3t4sR46k6e3Nltxh51x8PpktWxx0dNioqjLEiopi9MWRiMrQ0Nm+uNhCnUvhdAo6Ox2L7wefz7hWqmo8CyMjRp2OHEkvSVC60bDZBNu2GdevttaKzycjSSwKwLq7sxw4kGJ21rx2pUAWMt/c8dvcXHf7sr9b0Aq83P0CL576WQlqVnwskpF+ZmeV4TCy4GAxmzZS6XwwZIhj1iKKBF1h2FJuuMX47cbPFkQ/EwnoiRgCnsnktc8Y7QrcXAObyqHCZYgysioksjCZMkQeZ2ZXd+ocrw12VxvOK2VOQ9iUyhtt4MgEfDp6VuSymmkOwC210BQwhFE6hrBncA72j0L3jCH4MVm/6Lp+SWnZhrJNUewKgXbfFUUxuq6DDtlYjujpKPGBOImxJLlYDjWnoec1NE0HTV91Ox5SE9eWr/TzLFyLCzjHzs/qtVJzVzXhrSFGPxjj9A/PkF+KXNDExGRVYFccPNbxFHXehpIfa0FMOJue4dUzL/Lp6MckcsuQjK8RJpLjvHLmRT4Z/Yj2UBd3N97LTHqGvkjPSlfNxMTExMTE5DogBKZjDOCyuHmy6yvXxYZ8YZw5mRznhVM/4/jkYVL54s6PVx6dobkBRuMjfDz8AVvKt3N7w930Rs4wFh9Z6cqZlBBNg6GhPENDcytdlfNIJDT270+xf//qedZyOZ3Dh9McPlxaB6P1Sj5vXr9rIR7X2Lcvyb59xUtjdq1oGpw8meHkybWXai8W0/jooyQffbQ6rqemGW5evb0lsHC4BubmVPbuTbB37+pZvU6lDNeSAwdWz/thLZHN6qvu/bqRkCWF1lDHSlfjupDXDIeaI+twD0fhOp9bpgBvDxh/1iqxLLzZZ/xZy/RGjD8mJhdjYwljnAreJu9lP6MVNGIDcfpfHmB834ThDqPp6NolBCLrnHwiz6l/7CYTyYAAxaFg81pxVbvwt/iwh+1YPVaEJLCH7DQ+3ICrysXhvzhKZnrtTbhMTDYaFtnKF1seYmvlzutyvIJW4MTUUV449VOG54bQWUVbkYqMpmtMJSeYTk7y2dh+hBAkc6snSGFiYmJiYrKecVika3UeviacFgmXZWMLY+yKnSe6nqY50IYo8d3QdZ2cmuXQ+AF+dernTCbH0dfxBF7VCownRplMjrNv+H1UTSWvmZtTTExMTExMTExMTK6VGm8tAXtwpathYmJiYlICNpQwRrZK2EOXzmmuazoTn0xy4h9OkRxbHUr0lUbLa0wdmiI5dqE6WXHIhDaHqL6tkqqbq5DtMpIsUbYjTNc3Ojj+nZNkI6tLQW9iYnIWgWBL+XZua7gbq2wt+fFS+SQfDL7HK92/JL4OXWIuhY5OKm++U0xMTExMTK4nz24tw2W5xqTP14AiQWvIsWLHX2lkIbOn9lZuqL4JWSr9fUjmErze+zLv9r++Dl1iLo2ma+vSfdHExMTExMTExMRkpegMb0aIldxmYWJiYmJSKjaUMEbIAsV56VPOJ/Oc/K4pilkqhbTKxCeTzJ6MEBtM0PFsG5JVQlIkKm+qYK5njr5fD6CbydpMTFYlHpuXh9ufwG8PlPQ4uq6TyMV55cyLvD/wNpmCaclsYmJiYmJiUlpurPEQcGyo6e6qotxdyb3ND+Gyukt6HF3XmU3P8KvTz7N/+EPTNcXExMTExMTExMTE5KqRkGgNdZTc8dLExMTEZGXYcJHCy73QJvZPkhzfOLvLikU+kafvxX4E0PZMG4pdRrErtD7VsvxrKoHVbcXisaDYZIQk0DUdNaeSTxbIxXJrRmgjWSRsPiuK04JkNWzU9YKGmlHJxnIU0oU1kZ5LyAKr14rFZUG2ScY9UXXUrEouniefyBupxoqAbJPnr5mCpEjoOsZxYjlyiRzXmnVHKAKrx4rVbdwTIQRaQUPNaeTjOXKJ/DXfE4vbgtVnNdqvLNAKOmqmQDY6f89XCRbJymMdT1HrrSvpcXR0IplZfnjkOY5MfIamr9/USSYmJiYmJiYmJmCTbXyp6xnKXRUlPY6u64zGR/jh0X+ge/rkuk6dZGJiYmJiYmJiYmJSeirclYSdZStdDRMTExOTErGhhDG6qpNP5bH5bBf9fXIsWbQF/o2GltcYfmeE4KYg5bvKEJLA6rNSd18tJ797ekllOMJ2Km+pJLQpiKfejT1oR7JIaFmNXDxHYiTJ7MkIYx+MkRhNXlbAYA/bqbyxAovbAkBiJMH4vonl3V8BZTvK8Ld6jX8AQ28Nk5nOXP5rsiDYGaB8VxmBzgCuKidWtxUEFFIFMpEs0Z4o04dnmPxkknxy9YglzkVI4Kn3ULGnglBXAFeVC5vfZtyTnEYmmiE2EGf2RISxD8ZJTy3NBSS0JUSw0w9CEDkVYfrwDAgIdgSovqOKQLsfV6UL2aGgqxrZaJa53hjTh6YZ2TtGPn51u0C9TV4qbywn0BnAU+fG6rUiZEEhXSA3lyM2EGf68AwTn0ySmbn8Pb4YikOhbGeYqlsq8TX7sAdtyFaZQqZAZjrD7KkI4x9NMH1kBl3V0QsrJxARCLZX7mRn9Y0IIZXsOLquM5EY4+cnfsSh8U9LdhwTExOTtUpqKk3P8z1IFqMvzsyaKShNTEzWNgLBzXW301W2paT247quMzQ3wI+Ofpczs6dKdhwTExMTExMTExMTk41Dja8et9VjplIyMTExWadsKGGMmlVJTaQuKYwxRTHXRmY2y+jeMUJbgih2o2lV3FBO7y/7yMUuI2aQILw1RPtXWvG3+pFt5+egl5wSilPBWeEkvC1E5U0V9Py8l7F94+iFS9wzHWruqCLQGUAIQWoixfTBafKppYtQbH4bTY80GEIfIUhNphh5d+Sy35EsEq1fbqHunlrsIRuSfL7owOq1YvVa8dS7qbyxgtlbqzj6V8dJT6+u1DKSIlF7Tw1NjzTgrnEjZHHeYFC2y7gqXbgqXZTvKKPqpgpO/bDbELlc4TEq2x6i9akWhCQYeX+U2ZMRam6vpvVLzbhqXOcPOmUZZ7kTZ7mTsu1hQtvCHPvb41cUJ52LkAW1d9XQ8qVmXBXOxcXHBaxuK1a3FVe1i/KdZdTcXsXxfzhFtDu65GNYPBY6nm2j+vZqrF7LeedgcVqw1Ftw17qpuKGcwTeGGX1vlEJGXXL5xSbkDHNHwxdwWUpnbb9ga//8iR9ydOJQyY5jYmJispZJT6bp/knPSlfDxGRdo+s6h8eT9EaWL3y+FiySYGe1mxrvxeee65Vabz231d+NIllKdgxd1xmJDfHTY/9Iz+zSNmGYmJiYmJiYmJiYmJhcDklI1HjrcFicK10VExMTE5MSsaGEMflkgcipKP5WP0K6UPHpqjIW5XXdFMhcLeMfTdD+bBtKpYIQAlvAjr/Nz+SnUxf/goDqW6vY9O0u7AHbYmqbbDRHPpFDK2gIWcLqsWDzGW4lvmYv239/K1aPhYFXhi4qaMrMZJg6NI2/zY9QBI4yB2W7yhh9f2zJ5+Kp9xBo8y+2iYn9k2SjuUt+3uq10vkb7dTdU4tkkdB1nXyqQDaaRc0U0LWzqYIsHgtWj5WK3eXY/DaO/MVR5npjS65bKZFtMs2PN9H+TCtCNp4TvaCTiWbIJ/NoBR1pISWR34pslQl0BtjxL7dz8rmTDL83uuSUR4H2ALV31dD1zQ4sbguFZIHsXBY1o6JjuLA4QnYkq4TiUKi6qQLZKnHkL44tyaFGtsk0P9FEy+NNKE6jTao5lcxslkK6gK5qSFYZq8dqpHByKAQ3B9n9/9rJwf/nMNNHriz0ke0ym7/VRe09NYYgRoCaU8lGsuSTeXTdqIfdb8MWsNH6ZDPOCsfSLlAJkITEzXW30xbuLKnyfS4b5QdHvsORiUOsiZxhJiYmJiYmJuuWvYMxPhi8vmNthyLhdygbShhjk23c3nA3tb76ko4zJ5LjfP/Id0xRjImJiYmJiYmJiYlJ0fBYvdR5SzuXMTExMTFZWTaUMEbNqkwdmqb6tirsQfsFvw9uDqI45FWb2mYtUEgXiHZHcVUaqlrFIeOp91xSGONt8ND1zQ4cQTu6rpOJZBl+e4SpQ9MkRxKoORXJKuOudhHeFqbhi3VYPBYUh0L7V9pIjCaZPjRz0bLHPhyn+dEmJLdkCHBuq2Lsw3F09cqL9EIWhLeGsHqtAOTjeWaOzqJmL+7yIVkk6r9YR82d1YYoRtOJdEcZemOY6Jk5stEsuqpj9VrxNniovaeGsh1hJFnC3+qj7SutHP7zo+TmLi28uR4ICapuqaTl8SbD7UZAejbD4OtDzByZJTWRQs2qyHYZd42L8l3l1NxehdVnxRGy0/kbHSRGkkTPzC3peI6wnY6vtWFxW5g+MsPwmyPE+mNk53KAjj1oJ7w1RONDDTgrnAhJEN4Wpu4LtXT/9MylHYPmqbixnOZHG7G4LOi6TnwozvBbI0wfmyUznUbLayguC55aN5U3VVB7dw2SImEP2en8ejuH/uwI8cHEZY9RfWsV1bdXISRDQJWL5hh4bYjJA1OkJlKg61g9VvxtfmrvqiG4KUD1rVVLaoeloMpTwx0NX0AqYQqleDbGiyd/Nu8UY4piTExMTExMTFaWWFblepuDFjSd7AqmzlwJmgOt7K65uaTjzGg6wvPHf2CKYkxMTExMTExMTExMiorH5qXKU4vAFMaYmJiYrFc2lDAGYObYLJMHpqj7Qu0FrjHOMgc1d1TT/8qguZZ7DUR75qi5oxowBCOOMgdCFhcIARSnQttXWnGUGe4Zakbl6F8fY/LTqc8JUPJkpjPMnoyQHE2y7fe2IBSB1Wel6aFG4gMJstHsBfVIDCeJdEcp31kGgLfRi6feQ6zvyrtFZZtM1c2VgGHVnRhJEO25tNjD2+Ch6ZFGFLuCrutMH57m+HdOEhuIn9eWcrEcieEE0TNRur7ZSdUtlQhJUL6rjIrd5Qy9MXzFupUSd42bpkcaUFwKOobI4+hfHGPysym0/DmB/ZiR/mH2RIRYf4zN/2QTFqeCPWyn42vtHPivB8knLpM+ax4hCWx+G1OfTXHs706QGE6e9/tsNEdsIE5qKs3m3+rCHrYjWyQaHqhn5L1RkqPJS5QMtoCN9mfbsHqsxj0cTnL4z48RORU5ry3m4nlS4ylmT0XIJws0P9qIkAW+Fh+1d9Vw6ofdaLmLL2q4qpzU31uLZDWC/7qqc+K5U4y8P3red7LRHPHhBDPHZ9n2zzcT3hZGUkq3YHApZCFzX8tDeG2+kpSv6zo5Ncs7/a/z8ciH6GZHamJiYmJiYrIKSFxC3F5KNCCzgYQxspC5v+1RXNbSpOrUdZ1UPsnLZ17g6MThkhzDxMTExMTExMTExGTjUuGuwm8PrHQ1TExMTExKyPVfmV1h1IzKye+fJnomekHKJCELWp5qoXJPBUIxVaFXS2L4rMOGEAKr24Jsly/4XNnOMkJbQgDomk7PL/oY2zd+SVcWLacxunfMSIekG6KK4OYgwa6LD1Z0TWfwjSE0VUMIgT1oo2xHmKUIfsNbQ7iqDNcbXdWZOjxz6dQ9ApqfaMLmNwQYmZkMp77fTaw/fkmBVWoiTe8LfUaZOshWmaZHG5FtF16n64WQBBV7KvC1+IyUVjmNM8/3MvHp5PmimHNQMypDbw4z8PLA4vMU6PRTdUvlkq4zQGY2S9+vBi4QxSygqzrj+yYYent4UdBi81upubP6MicDDffXL95DLa9x8nunmD0+e0mnlnw8z8ArA0RORUAHSZGouasGR+hCd6mFYwQ3BfE2exfTbY28N8rIe6MXF9LokBpPceI7pyikVsaValP5VjaVbS1Z+To6+0f28eqZX5NTLxSrmZiYmJiYmJisBLHs9R97aZpO5gruhuuJ3TU30xxoLVn5ql7gnf432DvwNqpuOryamJiYmJiYmJiYmBQPSUh0hjchSyu3PmNiYmJiUno2nDAGIDub5ehfHyd6Oop+jqe2EAJH2M6mb3XS+GADinPDGeoUhc8v+ss2+QJ3DMUhU7YthNVjQQhBeirN+L5xY2vlZVCzKpMHplBzhnjG6rYQ6PAjWS7elKPdcyRHDMGFbJUJdgaw+ayXP8h82qUFYYeaVRnfN3HJj7uqXYS2hBZzT86eiBA9E738MYC53hjx4cSiq4a7yoWnwXPF75UKySpRe2f14nkkRhJMfjZ15ZQ/Ogy9NUJmNosQAsWhULYjjNVtueIxF9x4Iqcil/+cpjP2wTj55FkXmord5YtOLZ/HHrRTtiO86AoVH4wzdXD6ivVJTaaJnI6iaUZDdITs+Nv8F/2sbDPak2I3+olCusDYh+OXFBEtEB+KM3vi8udbClwWN7trbsZj85YsT+pAtJdfn/6FKYoxMTExMTExWTXkVJ3sCghUNH3jOMb47UH21N6KVbaV7Bgnpo7xZu8r5LUru1KamJiYmJiYmJiYmJgsB1nItIU6V7oaJiYmJiYlZkMKYwCiZ+Y49GdHmfjEcMNYcLsQQuCqctHx9XZu/Dc3UHdfLbaADckqIWTTRWYpfF4YI2RxQdoqq9e66EwCRvqlzGxmSeWnJlNkImc/62vxIV9CIJGNZpk8OH3WzaTDj7PCedny3TVu/K1nU81Eu+eID8Uv+fnQpiAWx1kR1fj+SfQlxMC1vMZcb2zRVUbIgkC7/8pfLBGuSheuahdgCFFiA/HLpio6l0wkw+yJWcB4hryNXuxhx5W/qEOsP0Y+eeVdn/HBBKnJNLquGw5AARuuS9xLT73bSOE1374mD0yj5q9soa+rOvHB+HmuRaFNwYt+VnEoeJu8i/9OjiZJjl35emmqztSh6euerq3e38jW8h1Iovjdvq7rzKZneOHkz5hNX1mAZGJiYmJiYmJSas7MpDkxleLwRJK8dv2FMTqQK2gXuJSuNwSCzrJNtATbSiK+1nWdycQ4vzzxExK5S8/JTExMTExMTExMTExMrpYyVwUhZ9lKV8PExMTEpMRsXEsU3XCROPBfDtL0aCO1d9fgqnIiycaisWKXCW0OEtoUpJAuMHsywlzPHPHhBNlIFjWjUsiqaDkNraChqzq6pi1JEFFKCpkC+gpbdovPu7fo+gUiAKvXintBhKHrJMdS5JeYXqaQKpwnpHBWOBHKxRf7tZzG9OFpau6owh6wY/VaqdhdTrR77jy3oLOVh/KdYWxBu5FOSNUYfGPo0q4pAnzN3rOONTrMnZlb0nkAi6mUwEhl5KpyLfm7xSbQ4V8UMGmqzlxv7MpuMfOoaZVYf5zq2wzRirPcgSNsJ9YXu+z3dE0nPpS47GfO/WysL7YoWpKtMq4a10W/76pyYfUazkC6rjPXO3dFN6IFMtEcWv7sebtr3Rf9nGKXF9swQHoyQ3Yut4QTMdKNaZq22N+UGllSuLPxXhyWy4vCrpacmuPtvtc4NX2iJOWbmJiYmJiYmCyX//uDkcW/r9TsKKtqFDQdyzreYOG0uLil7k5s8iXSj14jqXySl7tfYCQ+VJLyTUxMTExMTExMTExMusq2mGmUTExMTDYAG1cYM4+aVen5eS/Th6apvLmC6turcVU4z+52E2BxWai4oZyKG8rRdZ1CqkAukaeQzFPIqGg5FTWvoy/sCNRhpcKvfb8aWJE0Ledi+VwKKi2vo6vnqxLsQTvKOS4roc1BNn1raVZ1FrcFe/CsTbfFqVzgSHMu0TNzJEeT2Pw2hBBU3lxJ9896UNMXOohYPVYCnYFFB5rkWIrI6egly5btMvaA/bzjtzzRtJjq6Uq4a92LKZsQYHGv3CPpqnIt1kVXNVITqSV/V9d0stEsWl5DthqpsxxlDqO8yzwKuq6Tiy5BTDJPaiK9+HehCGz+C+3ahSKwB+3I5wi0au6sJrT54s4vn8cRtqPYzw6CL3VPLC7LeW04l8hRSC9R3JUuUEgWFsU7pabWW0dX2eaS7eLtmT3Nh4PvoepLO38TExMTExMTk1KzGnxa+iNZfn5iBlkIumfSV/7CGqQp2EpLsLUk40xN1zg88RkHxz9FW+kdKCYmJiYmJiYmJiYm6xKBoDXYjmD9bmgwMTExMTHY8MIYMNKnzPXFSE+nyc3laXu65ZIL1kIILC4LFpflOtdyaYx/PAkrLIw599oZQqL8BUKRcz8jhCDYGSDYGbiq48k2mcvFYXNzOSY/mybQEUAoAlelk1BXkMkDUxd81lXlND4nBLquM/XZFLm57CXLVmwysu2siEJIgoYH6q/qPBbKWymsnnPatM6S0hudi5pRF4UxC+UtXMdLorNkpyCAfCK/+HchifOEKQtIsoTFdfbnQgiqb61a8jE+j2K/eDepnHMMXddRM+qS3Zq0gr5k8dS1IoTEXY33lmwXb1bN8OKp54nnLu8OZGJyLpKQkIWMLCkokkLAESTsLMdvDxBwBHFbPTgtThwWJxbJiizJKEJBQ0PVCuS1AplCilQuRTwXI5qOMJueZio1SSQ9S0HLo2oqBa2AviqWRk1WknPbm1W2EnCEqHBVEnKV4bF68Fi9uKxurLIVRbKgSEb/XtAKFLQCOTVLMp8gmUuSyMWZTU8zm55lNjVNIhdD1TQ0XUXVVXPhtgQIBLKkzN9DGb/dT8hZRtARIugI47Z5cFpcOC1OLLIVZf5e67o+fw/zZNUsyXySZDbOXDZKJD3DdGqamdQU2UIGVVdRNeMempgUk6G5LCMxYy6xHt9GkpD4QtP9yKI0YYVYdo6Xu18glV9aelcTEzDapSIpSELGIlkIuYx3RsAeJOAI4bIa7wyH4sQiWxbfMZquUdAK5LU8mXyKZD5JPBsjmokwk5piKjnJXDZKQS3MvzfMceZ6YWGcKAsZl9VF2FlGyFlGyBHGbfPitrpxWlxYZCsWyYIsSaiaRl7LkVfz5NUcWTVHMpcgmpklkp4lkokQzcwSy86hzY8xVE0128waQRIyiiQjCRm7YqfMVU7QESbsLMNr8+GyunBZPFgVG4qkIEsyuq4b7UHLkVONtpHMJ5jLRIimZ5nNzBJNR+b7kTyqrpn9yCrk/LmHhNfmJ+wsI+AIEXKG8Vg9OCwuXBYXFsWYe0iSAro+H6sw5h6pfIpENk4sGyWSnmU6NcVMeopMPoOqF8y5xzrCaDNGfyELCUWy4HcECTpCeG1efPYAHqsXu8WBw+LALttRJAuyJCMLGYRA0woU5scWBU0lV8iQLhhjkXQ+RSqXJJqJEp1/t2QKGTR9IQ6hoZnvl2sm5AxT7q5c6WqYrEGMmKMxFlAkhZAzTMgZxm83+gGnxY3T4pyPWVkWP6vp2uJ7I51Pkzpv7jHNVGqCuUyU/HyM2xwzmMD5MW6bbCPoCFHhriI4P0bx2IwYt0WyoMjzMW4dClqegqYaY5RcfH6ue06MOz1FImdkuTg7b1m/Me4NL4wRssDX5KX8hnKqb6vEXXOOg4fJVeFv8Z39h2akplGz5zxEAhTn9W16o3vHaHm8CavXipAFNXdVM3Vo+rxUQUIShLeGFt1ostEc04dnzq/755AsEpKliA2mBDstl4psP1foAdoyhRsLKcUWUOzKkp6li6a0ugRq/mydhBDnucIs/lwW54mVrplLnMN5ghndOP+lomvasj5/LdT7GmgNLc2NabmoWoG3+15jINpbkvJN1g8CgdPqml/INkQJdb5Gqry1hB1hbIqN4rx8dTKFDFPJSYZiAwzPDTCRGGcmPU00PUtWvbTQ0WR9YZVtBOxBQs4wNd46arx11PoaqHBVLgpfrhUdnUQuzlRyksnEGMOxISaT48xlosxlosRzMVMoc5VY5yd3AUeAMmcFDf4mqjy1lLsqcFldFGuwruoqs6kZxuLDjMSHGZ4bNPqLTIRYJmoGHUyuGR1YYmbSNUlbqJMGf1NJ3GIKWp5Xul9gIjFW9LJN1hcCCbfVTdAZJugIUumupt7XSIWnmrAjjEUujkunjk46n2IiMc5wbJDhmDHOnE3PEE3PktfyVy7EZNXgsXoJOg2RbYO/iRpvHVWeGoKOIILipDzW0Yll5xiLjzAaG2EkNsRMapKZ9DSR9Ky5KL7KcFichBxhAo4gdb4G6n2NVLqrCbvKjcXrIpHKJxmNDzMWH2Vkfv4wm55hNjVDXlu6o7JJ8bDIVoLz4smwq4wGXxPV3rr5uYe7aA4Sqq4STc8yGh9mND7C8NwA0ylj7jGXia7rBaj1hEDgtnrw2n34bH7CrjIq3NVUuaspc5XjswewSKXbUL0wHolmosykJplMTjCdmmI2NUMiFyOeixPPzpEpZEpWh/WCRbLgsrpxW710lW3GZ/eXZF5jsr4QCFxW99kYt7uKel8jVZ4aQs4wVvnCDAdXg45OJp9mMjnBcGyAoblBJpPjzKSmiWZmyanmmGGjYJPtBBxBQs6y+Rh3LfW+Rsqc5chFjHHHszGmkhNMzMe4p5ITzGWNGHciF19XMe4NLYyxeizU3VtL3RfqcNe4LpuOx2Tp+FrPCmPUnHphSh6d8wQUWkFj6rMpIt3Rqzqerl3ZdSQ1kWLm+CxVNxvKX1+zD1eVi8RwYvEzkkWi6pbKRZeT5GiS6Jm5Kx773P4gn8rT/+uBq3YDSYwuPX1RsdHOE52AUJYXDBKyOO8ZUvNL6yglZenPnXROnXR0tIutNOjni23UrMrw2yOkr9K+/lLOOdq57jACWE7/oXNdtg1LQqI91EXAHijJwH40Psz+4Q/NgJ7JJbErdhr8zXSEN1HtqaHcXUnYWY61SAsUFyJwWJzU+xup9zeet4AxkRijP9rLiamjTCUn1tVgrtTUeRu4pf4OpKsMCE8kxtg7+A656yBMCtiDdJZtpj3cRaW7inJXFU6LsyR9oEDgtfnw2ny0BNuM9IBqdnFH4GRynMG5fvpme5hKmW3uSggE1Z5a2sNd1PkaqPbUUuYqx2lxlSw4pQiFcncF5e4KtlXuQtUKzKZnFsV1PbOn6ZntNt0qTEwugixktlXsxK44SlJ+7+wZPhv7pCRlm6wPnBYnLcEOWkPtVLmrqXBXE3SEsMilWYxaCII3B1tpDrai64ZAdjIxznhyjN7Zbk5NH2cmNb2hhZUCwR0N91Dtrbuq72u6ykfDexmI9hW5ZqBIFhr8jXSEN9Hob17cXakIpWRjRb89gN8eoKtsC5qukcjFGU+MMRIbYiDaR/fMSWZSF7oZrzd2Vu2mI7z5qr6ro3N88ghHJj4rcq2Me1Trq6c91EVToIVqT+3iolapxp8uq5u2UCdtoU50XSeVTzGZHGc0Pkx/pJee2dOMxUc2dD9yvah0V9MR3rS4oFnursBpcSGJ4ojjPo8iFMKucsKucrZW7DRE+ukZppOTDMcGF+ceiVy8JMc3uTZCzjIa/c00+JupdFcRnHcRsiuO6yqmWBiPuKxuary1iz/Pq3nmsoarTCQ9w3RyionEGINz/Uwkx1G15TnDr0ecFhdlrgrKXOVUuKsIOcL47H4C9iB+RwCH4izKcSQhsaV8O26rpyjlXW/S+SRv9b1KLGu6w5+LQ3HQFGyjPdQ5P/eoIuQsngj/8yxsMm20NtMYaEZHJ5lLMpkYYyI5Tu/sGU5OH2M6NYVuxhuXTFOghT21t1216HU4NsBHwx+QL7EwSSAIOkJ0lW2hLdRJhbuSCncVDktx+qmLHc9n9+Oz+2kNdaDrOlk1y2x6hpnkJBPJcQaj/fRHe5hOTa35GPeGFcY4yx1s+lYn5TeUI1klUw1aJNy1bjx1bsBIL5NP5pnrvVBccm5KHICZ47P0vtB/1cfVr7QVU4fht0eovLECIQscYTvhLcHzhDG+Fi+eOs9ieVMHp8hGL7+Ip+bU80UwOvT9qp9c/Op2i1027VCJOa/OAhTH8hZAJYuEOEfkkk/kr3w+gmW5u5ybOknXoJC5cFCvqRqF9Pk/H3lvlNmTV5li7BKnUEidf49li2QIZJZwC4UsIVlLnzbLa/OxuXwbSgl2KuTULPuH9zGWGC162SZrF4HAKlsJOsLcVHcbm8u34bcHcFicRXPpWG59nBYXTYEWGv3N7Ky6kftbH2EkNsS+ofc5OXWMTCFtiruuQJmrgjsavnDVC009s6c5NP4ps+nSCGOsso0KVyV3Nd1HR7gLt9WLXbFf97GdEAKbYqfSU02lpxpN30q2kCVTSDOVnODIxEGOTh4ikp4lp2bX/CSiGMiSgsvipqtsMzfW3kqNp9awJZetK3L/FNlCubuSMlcFnWWbuaPhHmLZGAfH9nNgbD+TiQmyqrnzzsQEoMJdRWuooySLR8lckg8G32UuEy162SZrF4HAptgod1Vxc93tdIY34bP7sSsOZOn6pyQWQuCxefHYvDQH27iheg/JXJKBaC97B9+hL9JDppDecO97IQRbKrazrXLXVX1f13WmU1MMRvuLIgww0iO52Vy+jVvr76TCXYVTcSJLpRHDXA5JSIui6tZgO9lClmQuzrHJw+wbfp+x+CjZQmZdCiKaA23c1XjvVV1zXddRJIUTU0coFGFhVwgJl8VFS7CN2+rvosHfhMPiwiJZVmT86bK6aLIa89Xd1TeRzqc5M3uS9wffYSjaT3oD9iOlQhYyTouLzrLN3FhzC7W+elwWI6Xuisw9hEK5q4IyZzkd4U3cVn8XiVycQ+MH+HT0IyYSY2QKWdZnQs7VjsAqW3BbPXSEN7Ozaje13nrsFrsRa2D1rSVZZAthZxlhZxm6rqPpGjk1R7aQYS4bXdwoNhDtJZVPkVdz665vEUJaTK2sSBZ8Nh91/gbqvA3UeOsIOcuwylYsshWrbEUWcknuoyQkGgOGmGEtEknPsm9474YXxhgxbhthVzm31N1OV9kWfHY/DsW5MnMPBG6rG3ewjaZAK7uqbiSRSzAUG+CDwXfpmTlFZj5VuMmlqXRXc1fjvVcdxzg2eZgjEweZK4EwZmFdpcpTy91N99Ia7MBt82IroWD7knURArtip9pTQ7Wnhs26RraQIV1IM5kY59D4AU5MHSGaia7JGPeGFMbY/Da2/t4WyraHV90gZi0jZEHtXdVYXGcXzhIjSWIDFyrdM5EMmqohyRJCFljcxneuKHC5BuZ6Y0R75wi0+ZFtMqEtIUb2jpGfF4TU3F69KOwopAuM7r2ybbeaUSmkCui6bkxqHAqKXSEbXXtWZqnJlDHXEkZaKWf5MtSHwniuFkQuuqaTmc1wJRdQIQT2oH3Jh3GWn92Rqhc08rELr7Ne0MnN5dA1HSEJJKuExaUUvW3lEnm0goakGJMhi9uCYpcppK88+JCsEoq99AOoam8tzcG2ovdzuq4zFh9l3/D7a+6lZ1IaBAK/I0hbsINd1XvoKtu8aB25Wt6zhmjBhlW2ErAH2Vy+jfHEKJ+OfszRiYOMxIaKEmg1uRCb4sBpcTGbnilquXbFQUe4ixtrbmFrxY5V1+YkIRk5xBU7fnuAtlAnj3U+xUC0j8Pjn9E9c5KR2NCGTL1gla3U+xrZVL6NG2tuIewsW/zdarh/QojFhTSnxcWDbY/zheYHODF1jI+HP6A30k00E8UMUptsVASCpkALNZ7akowze2ZPcWTi4LpcHDZZPgJB2FVOR6iLnVU30hHetBiMXg3vDFgIHDqwyXaCjhDbK29gJDbI/pF9HJs8zERizAxSLxEhBJXuaiyy5Zos4iUhUemuZnvlDeypvZUKdyUCsWrazLnjxDsb7+W2+rs4NXOCfUPvc2r6OLHs5d2LNxJCCAL2IC6r+5oEkwJByBlmU/k2bq27kzpfA5JYPYvbCyJ7m2Lnhuqb2Vl1I0Nzg3ww+C7HJg8xm54x34tXiUWyUOdrZFP5FnbX3EKFq3Lxd6vh/n9+7vHFloe5u/E+Ts+cZN/wXnpmTxNNz5r3/zogEJS5Kqj3N7K1fAdbKrbjtLjO/n4VtJelsNCmHJIDu8WOz+6n3tfInQ1fIJVP0hc5w4mpYwzHBphKThJZo+3LptjxWr24bR48Nh9hZxkVriqqvDVUuasvmgptrdxDk5VDIAg6w7SHOtlVdSMdZZsX06OtlvazMGZYSEO+rXwHo/ERPhndx9GJQ4zFR1F1M8ZdCpwWJ3bFwRzRIpfrojO8mT21t5y30X21tDlj7mKce8AepCO8iZyapS/ay6GxT+mZPc1ofHjNrK1sOGGMZJFoerSR8NbQqmlU6wVfs5eKPYYjywIj74ygFy4cWGVms2RnszjKDLtBV6ULxaksilRKQTaaZebIDP4WH0ISBNr9OEJ28vE8Nr+VQLt/8bOzJyMkx6+c1kjLaySGE+iqbohqBPhafEv67mojek4qK0mWcNe6l/xd2SrjqjybqiIXy5GevvKOaiEEzsqlC3DOrZOW10hOXJgeSdd0UhMpCqkCFrex48fb5GP8k8krCnWWQyFdIDOTwVlh1N/mt2FxWZYkjLH5rOe535QCgWBbxc6Spaz5cOg9M1hnAoDL4mJ3zS1sr9xFc7ANu7J0sdtKsNBPLaRtqWyv5obqmzg2cYh9Q+8zGh9ekwGB1YxNthU11YZAoinQzO0N97C1Ygcem7doZZeCc8ebVtlGW6iTlmA7h8c/4wdHvkM0c5WOZmsQSUg0+Ju4rf4uOsKbCTnDJbMqLxYL98+m2NleuYuOcBe9kR4OjH7E/pEPzbzOJhsSq2xlU9lWlBKkrCloBfYNvU8yn7jyh03WPX57gBvnx5n1/qYSpuMsDgvvDFnI1PubqPHVs7vmZo5NHuKDwfeYTk2ucA3XBuWuChTp6oUxHquXW+rvYFf1Hup9jat6rLHQZhTZwqayrTQFWjgzc5q9g+9wZOIgmimoAoy+wGW5emGMVbZyU+3t7K65meZAK8oKOAYtB2NRW6HB30SNt5Zds3v4ZPTD62Ldv54QCOp8DdxafxebyrYQdpYhrcAu/+Ww0C6tio3N5dtoDXXQFznDwbFP2De8l2zBdK8sBQJBhbuKXdV72Fy+jRpvbcnShV5vBMZ6xQIuq5stFTvYVL6NWHaOifgYvZFujk8eoT/au2o37ggMp74KdyWV7mrKXBUEHWH8dr/hxmb3r4irgsn6wmv1srvWmHs0+VuwKraVrtJlWYxxC5laXz3V3lpuqDbmHh8OvcdE4sob/02Wx8JmiGIhCYmWYDt3NNzDpvKtqz4F27l9rE2x0xneRFuwg09HP+LHR79HPLc2nKY2nDAm0O6n+rZKhHR1L0ld09E1HfSVTXtzKXRtZepkD9tpe7oVT60bIQS6rhPtnmN8/8UDP/l4jlh/HHvYSHUQaPfjCDtKKozR8hrTR2eouasGR8iOPWQn2BkgNhAn0B5YrIum6gy/NbLkTcCzp6KoWRVJMYIt1bdWMvbh+Irdi6slPpggM5vBEXaABL5GD/agjczslVNfWDwWgp0BwHguEqNJspElTNYk8DV5kW0yavbyAR97yI67xrXYvgrpAsnR5MXPZThJJpJBcRnBjsqbyun5RS9qpnhBJTWjEh9OLApj3NUu7GH7FQVBQhL4W/1X3QctFbtiZ3vlDSUpezwxyqcjH5WkbJO1g11xsLl8Kw+2PUa5q2pF7IeLgSQkIzesq4LdNTezd/Ad3h94i1h2znREKhJ2xV60HKgui5u7m+7j9oZ78Nn9a7LNgRHUSeTiGyZ/vCQkws4y7mt5iG0Vu/Dafat6kepSCCFwWJxsKttCS7CVG2tu4ZUzv6Jn9jQ5tTSpwkxWFlmAwyIRcFho9Nuo8drw2mXsioSmQ6agEU0XGIplGYpmmcsUyBQ0SmiCuSpw27x0lW0pSdmDc30cmThYkrJN1gYCo6+9ofom7m1+gKAzvCIpToqBLGTqfY3UeGu5sfZW3up9lU9G9hHPxkwh9mWocFct7sxdDhbJQkuwnS9tepYqT82aazdCGGlgt1bsoCXYxtGJQ7x85gXG46Mbvr34HQHc1qVv3lpAFjK1vgYe63iK1lDHmls0FUJgka10hLtoDDSzq2oPL5z6GYPRPtOF6jJIQiJgD3Jvy4PsrLoRn82HWEXuQEtlIY1BZ3gzzYFWdtfczKtnfsXpmZOmQKZIKJJCwBHiC80PsKPyBtxWz6oXzhULSUj47QF8Nj8toXbuaPgCM+lpXul+kQNjH69o3RTJgsviotxdSa23jlpfA7Xeerw2HxbZgkWyoEiWVeX6ZbJ2EQjsFgfbK3dxf8sjhF1lWKS1G+Ou9dZR5anmxtpbeLfvDT4cep94dm7DjyWLheGacu3CGIHAY/Vwb8uD3Fx3Bx6bd022OTDGK7HsHKn8xddqVyMbShgjWSTKdoRxljuX1sh0KGQNV4j0TIZ8PE8unicfz1HIqGgFDV1dXYtmc33XV5ElFIG30UvXb7QTPic1VTaSpfsnZ8gnLy50yc7lmPxsitCWIIpDwR62U39vLcf+7kRJ0ylFTkdJDMWxB20ISVB1axVDb40Q6Axg9Ri7z2L9MaJnoksuc/b4LLGBOKFNQYQQBDcHCW8LMXVwukRnURrUrMrQWyO0Pd1i5Etv8BDaGmbk3SuLhMp3lOGpN9SMekFn5sjMkh1j3NUu/G0+Zo7OXuaDULmnAovn7A7BqUMz5BMXb1/xwTizJyK4a9wgwFPvofq2KobeHC5a1oNCusDMsVnKtoeRFAl72E54W5jo6bnLiqIUl0LlnvLiVOIybC7fXhIXBVUrsHfwHXMX7wZGFjIdZZu4s/FeNpdtRVljAeeLsbAjz28P8HD7E2yv3MXbfa/x2dgna2pQt1qxK3ac1yiMkYVMa6iDh9oepyO8CVg9dpJXQ1bN0jvbvWYsJq8Fvz3Izqrd3NfyEEFHCFjb9w7OpszoCG+iKdDKx8Mf8Hb/a4zFR0xB3TpBkaDWZ2NHpZs9tR5qvFaUK4iaC5pO72yGT0YTHJ1IMhjNrtvQ047KXUUTPJ5LQSvwVu9rq3anqknpschWtpZv547GL9Ae6loXCx5CCBRhIewo48ubv8YN1Xt4s/dVjkwcNEWVl8BvD+CxeZnLRpf8nZCzjHuavsht9XdhVxxrut0IIXBZ3eypvZXGQDMvnvo5h8cPkFU37kK4y+ImYA8u7ztWN3c03MPdTV/EZ1u7gno4K5DoKttClaeGN3tf5QMzLnNRvDYfO6t2c2/zg5S5KoD1MfewKXZagx007G7iwOh+3ux9heHYoDn3uAbqfA3srr6Jm2pvx2f3A2u/rVwNxjhFwW3z4LA4WQ2XYHP5Nr669Tfx2wPn/Xwj3h+T0qJICpvKt3FnwxfoLNuMLOQ1384WnumgPcQTXV9hR9Vu3u57jUPjB8gULsy+YLI8nIrzmh3FFMlCe6iTRzqepDnQBqzt/i2dT9EX6VlTou0NJYxRnAr+Vt9lnRoWXGDyiTxjH44zc2yW5FiSzGyWfDyHmjMHnABI4Kl1U3NnDRW7y/HUuRcf3kKmQP/Lg0wfmbm0CEGHyQOT1H2hBl+LDyEEtXfXMNcXY/jtkaWJYwRY3BbUtCFSWgqFZIGpg9OEtoYQssDX7MXT4MbX7EVIAl0zRB3Z6NKtSbW8Rv9LAwTa/UiKhNVjpe3pVjKRLPGBpe0El20ykkW6pNDjeqCrOpOfTFJzRxXOCidWt5Wmh+qJnIyQmrh0aihPvZvmx5uM66frZCJZxvdPLFngZA/bqb3LuPeF5MUXCN3VLmrurEa2Sot1Hd07etlzGXx9iOrbqrC4LAhJ0PpkM+npDNOHp5ckjhGKQHEoxj25yOd1VSdyOkp6JoOz3Ai81d9Xx/hHE5e+7wJq767BVe26+O+LhECwuWIbcpF34+u6zlRyku6Zk+bke4PisXq5vfEebq+/m5AzvNLVKTpCiEW75S9v/jqtoQ5e6X6R8cSl+xuTK6NIlvm83IKrUScKBLc13LUY3FzLk4UFsoUMPZHula5GyWkKtPJI+5O0hjpWfZq1q8EIUtu4reEu6v0NvNX7Gp+M7tsQgqf1jFUWPNgW4LYGH9UeK/ISXf4ssqCjzElLyMEdDV7e7J3jrb4o+XVmHyMQbKvcVfRydV1nJDZIX/RM0cs2WRss7O7fU3MrXrtvpatTdIQQyMi0BNspd1XSHGzjzZ6XmUmvrQ011wMhjJSnw7HBJX2+3tfIk13P0B7uRLkKp5nVihCCclclz275BjXeWt7oeXnN2JMXGyEEFZ5qJCEvKb1UmbOch9qfYHfNTVjl1Z0GYTkIIQg4gjza8SWqPNW8dPoXTJkp2hap8zbwaOdTtIe6cFjWRxqccxFCYJVt3FR7GzXeOt7pe52PRz4wU7suE6fFxY01t3Bbw13UeupWfXqt60kkPcPJqeMrXQ1sim3NOXyZrD18Nj93N32RW+ruwO8IXPkLa4yFGHdToIVyVwUtwXZe7/k1k8mJla7amsYiW69pk5AsZO5uuo+7Gu8j7CxbF/1cMpdgMNq30tVYFhtLGGNXDAeJS6DrOlpeY+LTKbp/fIbkaAI1u7EXf2WbTPVt1WTnskhWQ/ThCNnxNXuxhx1YnAqSLIFgMb1N7y/66PlFL9oVRESpyTSnftDNrv9lBxaXBcWpsOlbnfhbfPS/Mkg2kkHL6+i6bnTkskBSBBa3BV+Lj6qbKwE4+tfHycwsfefMyPtjtH65BavHimyTqbm9Gl+T4ayRjWSZPjKDll/efZ88MMXgG0PU31uHpEgEuwLs/l930v3THqYPzaDmVDRVA91IpSPJAskiYQ87KN9ZRsWN5Qy+PsTAy5cO/AhFIFtkhCQQEiCJ+b8LLM5zgj+SwOq1Yg/a0DXjvuiaDpqOroGaUy8pWon2zDHw8iDtz7Yh22X8bX52/i/bOfGdk8SHEqhZFV3TEZJAtssE2vy0f7UNd40h9NALOr2/7GOud2nBmgUhWs1d1eiqTvfPesjHc2h5DR2QLRKOMiebvt2Jv80QUOmazujeMaI9c5cte64nRvdPe+j4ahuyVcZV7WLHv9jKwCuDDL8zSiFdQFc19Pl7IiTjntj8NkKbAlTdWkXkdITTPzhzyTRP0dNRJj6eoPHhBoQscITtbP/9LRz/zili/TG0nIaOjiRLWNwWqm+vovXJ5vmUXZrx7JSAkDNMjbeO85LIFgEdndMzJxmNDRe1XJPVjyQkGvxNfKnrWZrmc7KvdxyKg5tqb6PR38xL3b/k4NgnZsDpKhHCyAUtSzLqMgUDLoubL7Y+zN2N92Gz2I382GscXdcZT4wymRhf6aqUDKfFyU21t3N/6yP47YF1MdG7HJKQqPc18bVt36Ip0MqLp58nnr38OMVkdRJyKHx1Wxk31nqwXuU4TZEEdT4bz24to85n42fHp4mk149YqtJTTYWrqujlarrG4YmDRNORopdtsrqRJYXO8CYe6/gydb56JLH+F6jcVg93N95LW7CDX5z8MSenjy97jLTeqfc38vHIB5f9jCxktlRs54mur1DlrlmX440F95j7mh8k5CzjJ0e/tywnnfVEjacWWUiXFcYIBI2BZr686Ws0BVrXZOrOpWCVrdxUextBR4gfH/seI7Ghla7SimJXHNxYcwsPtD1KyBFel33BuQghqPXW85Ut36Al2M7PT/6YWCZqpsm4ArJQqPc38ETnV2gOtq7ZVCmlQtd19o/sI1249OZYE5P1gCwMofoTXV+hwd+EvAHmHk6Li9vq76Il2MoLJ5/n6OQhCqZL61UhhMA3nx5+uRvH3VYPj3Q8ya11d2FVrOsmxj0aH2Y6NbXSVVkW639l6xwkRWDxXGb3iA5Db41w8nunyMfNjgHA4rLQ+Rvtl/+QDlpBI3pmjoFXBhl5b3RpbiG6ISjp/vEZWp5qwea1YvVYaXyogZq7a4j1xcjMZFCzKpJVxuJScIQdOCscKHaj6U4fnWG589xsJMPEp5PU3V2LkAU1t1dj9VrRdZ34cILI6ejyCgQKqQI9P+/D6rVRuacCSRa4a9zs+BfbSE+niQ8lyMVy6DooNhmb34az3IEtaFsUR4y8O3LZY1TsLqfq5kosLguyXUZxKCh2GdkuY3WfTTFkcSls/nYXhWdaKWRU1EyBQlalkC6gZlT6ft1P5OTFz1FXdQZeG8JV7aLu3lokWSLYHmDP/76byKko8aE4hVQB2aHga/IS6Aig2I3Bg5pTGXl/jMHXBpdsCKCrOpOfTlF+Qxn199cR3hFm9sQs6akM6DqOcidl20LYAoZKXNd14kMJ+n41gJq+/C4hXdMZfG0IR9hB3RdqUOxG++n4ejuNjzQSH4iTjWbRChqyTcbqseIsd2AP25EtxjnFhy7v+KPlNXpf6Ce4KYh/3vko0B7gxv9tFzPHZ0kMJ9AKOjaflUBnAG+9BwRMHZ7G4rQQaPcv7UItk1pfAwF7sOgTvHQ+xZGJz0x7+w2GXXGws2o3j3c+TcCxPPvqtcyCsr7KU8M3tv8TKl1VvDPwJnMZc8HuavDafChCRmXpiz5BR5jHO5/ihuqbsMjWK39hDXF4/LN1G7gsc1XwUNvj7K65Ges6u2+XY8Hi/I7Gewi7yvjVqefpi/Ss2/u8Hgk6FH5jRzk31njOc4nRdJ1EViWSKTCXKZBTdQqajgAUWWBXJHw2haBDwWEx0r4IIXBYBHc3+bDIgn/4bILUMoX3q5W2UAcOS/HTlETSM5yaOram7HdNrh2Xxc3NdbfzcPsTuKyX3sS03lhI41nvb+Sf7vp9fnX653w0vJdEbmmOsxuBOl/DZX8vCYmb627nsc4vX5BqYb0hhECRLeyuvgmbbONnx3+wIR0tq711lxW6CASdZZv56tZvUeGuvI41u/4YfYhMZ9lmvrXjd/jBke/QG9mYjmtBR5gH2x7lptrbsSnrxx3oSiw4V95UdxshZ5gXTv2Untlu0935EnhtPvbU3sr9rY/gta0/V7piEM/OcWTiM7MNmaxrnBYXu2tu5rGOL+HZQH3BwrihxlvPb+36HV46/Us+HHqPmLmh66rw2f3LFsaUuyp5vPPL7Kjavc42HOscmTi45mKf6+kOXBkhLuvQkJ5Oc+YnZ0xRzCVYcPc472cFndhgnJF3Rpn4dJLUeMpwJ1lyodD/yiD5VIG2p1txlBk2+xaHQmjTpRdgz6vLMp85XYOxD8apvq0K2SJjCxgTJ13VmTo0ddXpjFLjKU585ySFVJ7aO2sQigABznInzvKL22vpun7R63oxfM0+qm+rQlIurwQSQmBxKlicF3+8Jw9MXVIYA4bI59T3u9FVndp7apBtMhaXhfJdZZTvKrvoOWg5jcHXhzjzfO+y0o1pBZ0zz/eiaTqVN5bjLHfgqqi98IO6cZzMTIYT3z3FXO/SXtr5RJ7uH58hF8vS8mQzss0QvNj9Nuz+S0+Yl3pPANJTaY7//Qm2/PZmPPVGMNfqtS46Gn2+zKnPpjn2d8dpeqRx0QWnmMhCptZbX/TAsq7rRDOzdM+cKmq5Jqsbu+LgwbbHuL3+7g21WPF5LJKV+1ofJuwq54WTPzXtqq8Cj9WDLMmwxPVOt9XDV7Z8nW0VO5HX1YQBVF3l1PTK2xOXgjpfA1/qepbOss3rdofulZCERFfZFvz2AD8+9j1OTh1b6SqZLAFJwP2tAW6odiPPpwcFGInleH8gRl8kTTSjksiq5DWNgmb48imSwKoIPFaZgENhU7mTm+u8BB1GvyVLglvqPAxEM7x0eu0LKy2ShXpfU9HTUui6zkRijKG5gaKWa7K68dp8PNz+JDfX3oZtHabbWyoOi5NHO75EpbuaX578yYZNlfN5Qs4ybLKNrJq94HcCwY01N/N459P47P7rX7kVQgjB5vJtaLrKj45+l9n0zEpX6boScARwWlyXbBOdZZt5evPXKXdVrEDtVo6FNMA/PPIPDM71r3R1rivVnlqe6PoKW8q3G3PNDYgkJFpDHXx927d5/vgPOTzx2UpXadURdpbz5KZn2FK+fV2m9y0Guq7TE+k2U6yYrGtcFjcPtT/BrXV3XFMqnLWOTbbzUPsTVLir+OXJnxA1N4AuG5/Nt6yYp98e4Nmt36QzvHndjVfyWoFT0ydWuhrLZn2tNFwBXdXIpwvYLBffvTr56RSZ2QsnWBsJXYPMbJbESOKiv9PyKrlYntR0mlhfjNkTEVITKdSMujxBzDmoGZWhN4aZPjJDyxNNlG0PY3FbkG2yIQIRGMIIVUfNa6hZlUIyz/SRGQZfH7qqexbrizH5ySSees/ZemQ1Rt4bu6pzWCA1keLoXx9n/OMJGh9qwFvvQXEoSBYJIc8LIDTDYUfNa6iZAqnJNGMfjjPy7uV3/ORiORKjSST52oQU+dSVd+tno1mOf+ckUwenaX6yCXe1C8VunAfCOAc1r1JIqyTHkvT8vJepQ9NXTJ/1eYSAQjrP4T87wtwD9dTfV4fVY9x7IQvDjSivkU/liXbPcer7p4kNxJclhspGs5z5aS9Th2ZofqwRf5sfi0sx0lLJYrF9aQUNbb59ZaNZxvZNMPLe6CXTKJ3LzLFZPv3Pn9HyZBNlO8oWy0cynGu0nEY2mmXk/TH6XxogG8ky1zNHfCCOZJHIRrPLFnhdCqfFRb2vsSQLkgdG95MppItersnqxGvz8ZUt32DnulMyLx8jl7eVG6pvotxdyXMH/5rR2PCaU0OvJB67D1ksrR2FneU8vfnrbK3Yse4mDACD0X4i62whQwiJTWVb+FLXs1R7azesKGYBSUhUe2r51s7f4SdH/5FD459SMFNkrGpaQw6+2BrAIkvouk4qr/Fmb5RXuiPMZQpc1gwzBzOpAv3RLEcmUrzVO8cTXSFuqvNglQWKJLi/NcDxyRQD0bU91/Q7glR5qosu7NZ0jc/GP7noYqfJ+iTsLOfr275NR7hz3Qlgl4vhMOXk1vo7CbvK+N6hv2MmNbXhx5k22Ua5q5Kh2PmCOUlI3FhzC092PbMhd/3LkszWip1kChl+dPQ5UvmNk/JCEjI13joimdkLftca6uDZrd+kwlW14VKjCCFoCrTwZNczfP/Id5jaAAvbAkFbqIMvb/46db4Gc+4hJCrd1Xxzx2/zk2P/yIHRj02nZ4yNg62hDr669TepcFdt+HZyObJqluOTR03nOpN1S8AR5Ktbv8Xm8m1mjFsI7Iqdm2pvo9xVwXMH/4bJ5PiGn3ssB589sOR3SoWrkq9u+xYd4U3r8j3UH+khtgbTvG6oXkDNqqQmUti8FxfGJCdSy3KKWI/kE3mO/c1xrvfeVl3TSY2nOPKXx7CH7PhbfLhrXFg9VoRFQstrFNIFMjMZkqNJ4oNx8smrX2BIT2f45P8qjYpezahMfDzJ5KdT+Jq8eBs9OMIOFKcCAtScRm4uR3o6TWIoQWIkuSRRUd+L/fS92F+SOl8MNasy/vEEkwenCHYG8NR7sAftSFYJLauSmckQ7Y0R64stSTxyUQTIdoV8IsGZn/Yw8u4owa6AIcRxKeiq4RITOR1lri+2bOHNAlpBI3IywqenI7ir3fhbfTjKHFjcFoQk0PIq+USB1FRqvn0l0JZjd69DYjjBoT89gq/FR6DNhz3sQLbKFDIFUhMpZo/Nkhw7G7QafH2YwdeHr+p8LofL6qLWW1/0cgtagUPj5s6TjUKlu4onu55hW8VOpHUoTLhaZEmmwdfEP9n1e/zoyHfpnj1p2swuEa/NuySRS8Ae5Mubvsa2ih3rsu3p6JyeObGuFn8Fgm0VO/nq1m8ScIRWujqrBiEEAXuQpzd/HYfi4MOh98wUMasURRJ8scWPXTEW0jQdfnVqll+fniW3lPSw51DQdEbjOf7+swlUXeeuJj9CCEJOC3tqPQzNZbnKvQSrgoA9SFkJduJnChmOTRwuerkmqw+BoM7XwNObv05bqHPDLWBfDlmS6Qhv4ls7/hk/Pf59BqJ9GzpAbZEsVLirLhDGdIY381jnlzdUitfPI0sye2pvZTY9w8vdL5BbR+PKyyEQ1HrrOTp56LyfV3tqeGbLN6h0V69QzVYeSUh0lW/h8c4v8/3Df7+uBVMCQVfZFr6+7bcIu8pXujqrBiEEHpuXL2/6Gg6Lk/cH3qawgcUxiqRwc+3tPNj2OCFn2BxvXAZd14mkZzgxdXSlq2JiUhJqvHU8temrdJVtWZfChKtFlmRagu381q7f5SfH/pHe2e4NPfdYDj6bH0lcOWZd5qrgK1u+sW5FMTo6x6eOrMmNgBtKGJNPFoh2R/G3Xjx9iWxZf41zzaFDZjrD+HRmpWtyzeiqTvTMHNEzaztXn5bTmD48w/Th0uxuP/dRTE+lGZkqoSOJZghYEsMXOiIVBR3mzswxt4L3POwsx+8ofo714dggs+mpopdrsvoIOEJnB23rUJhwrQghqPLU8MzWb/Cjo8+tSbvAlcBj9V5xR7hVtvJE19Nsq1yfohiATD7NYLRvTU4aLoZAsL1yF09t/hp++8ZdoLocAUeQxzq/TFbNsn/kw5WujslFqHBZqPfbFwelvZEMr/VEli2KOZd0XuNXp2ZpDzmo9tpQJEFzwI7PrhBJr83nXyCocFfitnqu/OFl0hfpYW4N7jIyWT7V3lqe2fINmgKt5iLVRZCEREuojWe3/ibfO/Q3DMeGVrpKK4YiK5S7zxfihZ3lfGnTs4SdF6Z43mgIBHc03MNofJhPRvatdHWuGzXeuvP+7bX5eKzz6ZJsDlprCAQ7qnYzNDfAa2d+vS4XtwSCTeVb+fLmrxMy+4GL4rX7eLj9CfJqjr2D76x0dVYEgeDOxnt5sO2xDeksdjWcmTnFTMqM+ZqsP8pdlTyz5Ru0BjvWpTDhWhFC0OBv4tkt3+T7h/+evmjPSldpTeBdQiolu+LgS13PrmtBVjqXYiDatyY3Da/PO3IJ1KzKxCeTZGYyF3WG8TR4EJIZnDExMVmbCATt4c6iv2x1Xef45GGyhY2xE20j47cH+NaOf0ZX2ZYNby15Oc6mSfldmgNtCMyxw5WwyjZcFtclf29XHDzR+RV2V9+8rlMqTCYnGEtcPnXiWmFBFPOVLd+gzFluLnBeBq/Nx9Obv872yhuWtKvE5PpS67Phs8tGdk1d573+OVJX6VJ4LpPJPAfGEovzzkqPlYB97fZviqTQHGwryTjz4PgnazKYYrI8yl2V/NbO36Ul2L4uUyUWC0nINPqb+fau36PaU7dhx5myUCh3VSLPvzc9Ni9f2vTMBcKIjYoQArfVw33ND1LtqV3p6lw3KtxVWCQLYKTb+mLLw2wp384GfUwuQBEKdzR8gc6yzazHi9JZtpmvbv1NqtzFT+u4nvDafHxp01e5ofqmxT50o2BX7DzY9hiPdTyFx+pd6eqsCQpanr2D76xLMZ3JxibkCPNbO3+XtlCnOfe4DJKQqPM18O0b/jn1vsYNO/dYDjbFjvMyMW6HxclXNv8G2yt3reu2NxofZjo5udLVuCrWbmTuKpk9HmH0gzGaHmlEyOc/5KHNIexBO+lSOlaYmJiYlJAmf2vRy0wX0gzO9ZspINY5QUeIpzZ9jbZQ8cVVV0JHR9NUUvkU8WyMeC5GKp8ir+ZRtTwFrYCma8iSgjL/xypbcVrceG1e3DYPdsVxXeu9kCbl69u/zQ8O/z09puXkZRFCEHAEGZzrv+B3iqRwe8Pd3FJ3B4psuf6Vu07ous54fHTd7MRqC3Xy9OavE3KGr+txdXTyap5Ydo5kLkEqn5zvL3KomoqqF9B0HVnIyJKMIinYFDsuiwuX1Y3b6sFt9VzXYLoQAq/Nx5NdXyFTSHN6+oTZX6wifHYZh2K8P7KqTl8kU5S7k1d1huey5DUdqyzw2mQca9ihVJYU6n2NRS83mYszGO0rerkmq4tKdzXPbv0mtd76676YqaOjairJXIJ4NkYiFyeVT1GYH2MWtAI6GrJYGGdasMpW3FYPHpsXt9WNXXFc9/dGlaeGr279TX509DmGY4PX7dirBSEEPrsft81LMhfntvq72FK+vWTjfVUrkMwniWdjJHMJkvnk4tiioBVQdRVZSPPzEQsOiwOXxYXb6sFnD2CVrde9bRu7fJu5p+mL/ODoc6jrxJHwUgghcFgchJxljCdG2Vqxg9vq78JSovmDqqmkCyni2bjRb+QS5LQcBdVoDwWtgCSkxfGmQ3HgXGwT/uveb4BxjcLOMr7Q/AAjsSFi2bXtYH0uTYEWnt3yzZKkdLwcC3MPo2+Ik8wnSedT5NQcqq6iagtzD2kxXrGwYOayuHDbjLnH9Y6xuCwunuz8CtlChmOThzfE3EORFO5tfpB7Wx7CYXGudHXWDH2RHkY2sEOdyfqkzFXB05u/TmOgeUVi3KqmksoliedixLMx0gUjxl3QCvPvjc/HuG24rPMxbqtnReYeZc4Kvrbtt/jhkX+gP9p73Y69Vgk4gkwmxy/4uVW2ck/TF7mhZs+6FsVousZIbIhoJrLSVbkqNpwwRs2q9Py8D0+dh7Id5+eYtPmsND/WyInnTqHlzR1rJiYmawurbKPSU/y82jOpKaaT62Mh1+TiWGUb97c+yrbKnSUftOnoGP/TyRTSDM8N0j17ioFoH8lcgnQ+RaaQNgJNWgFV19B0dTHYJAkZWTKCTjbZjsPiwK448NkDtAbbaA60UempRpEUBKKkEwkhBNWeGp7sepbnDv4VExcZEJuc5VKpdtrDXXyx5WGc1kur7ZfLgkPDQgCwoBWIZ+eIpGeJZiIkcnFyao68mievZo3FjvmFDrtiXwxoBxxBAvbQYsB9YefE1bSrvJanP9pLTs0V6SxXjhpvHV/a9EzJLcwX7qOqq8ykpuiNnGEw2sdEYpxkPkGmkCFXyJJTsxR0FU0z+gsdHWmhvxASimzBJtuxKTbsioOgI0S9r4EGfzNNgRbk+f4Cru7eLgUhBJXuap7seoa/2P/f1uzkcT1iUyTkedfQVE69phRKnyeV18gWdKwyWBUJi7x2d185FAflJViMGo2PEM/Gil6uyerBY/PycPsTtIU6Sx7gPXecmcolGZzr4/TMSUZiQ8Y4s5A23h1qFlVT58eYGrp+zntjfpHbrtixK8Y4M+gM0xpsoynQSoW7anEHfinPRxISLcE2vtT1LH//2Z8Tz8VLdqzVisfmxWvz4rf5uKvxPmyKvSjl6rqOjk46n2Iw2s+Z2VMMxwaJZ+NkCmmyhQxZNXvBXEQSYnFsYZGt2BQ7dsWOy+qmyl1Dc7CV9lAXHpu35OOKBYQQ7K65hU9GP+LU9PGSHms1YJPthJ1lpPMpHmp/omjzh4U2kStkGY0P0z1zioG5PmKZOTKF9Hy7yM5v2FDn24U23yaMvsMiW7DJxljTaXFR5iqfbxObCDpCiwtz16NNdIY3s61yJ+8PvF3SY10vjDH0s1S4q0p6nIW5h6ZrzKan6Y2cYSDax0RijEQuQbaQJqtmyRVyFHRjYVPTNHS0+XYgIQsZRbJgU2xGHyHb8TuC1PsaafA30RRowSJbr8vcI+wq5/HOp5lIjjOVnCjJcVYLAsFt9Xdzb8uDOFdYFPP5WISqFZjLzjGXiRBJz5LMJclrOXJqjoKWJ6/mEEgo8tl4hMdqbADz2XwEHCGssg0hFluN8d8itB1N19g/sm/VpXrOqzli2Sh57frFTiyyFYfiLMp11XWdrJohW8gUoWbXn3h2Dk1bu5tjnRYXD7Y9xqayrSUXxZw790jnUwzNDXB65iTDcwPnzD0ujHFfbO5hU+w4FAc2xU7QEaIl2E5zoIUKdzWKJMN1iHE3+Bp5susZvnPwL4mkZ0t2rPWA3x646M+3lG/nnqb7sSuOoh3rYjHuuUyUaGY+xp1NLL5X8mpuXnglY5Es2BXH/PtkPsbtCC1mCbiWsUi2kGVwrp+8li/SWV5fNpwwBiAbyXLoz46w6VudVOwuR7bJxs0XUHdvHYW0Sv9LA2SjZtoQExOTtUONtxabYitqmbquM5EYZ3qdOByYXIixq+YB7mi4p+SimIKWJ5qJMhobYv/IPk5MHSVbyKDOL0pcCU1XgTzMz8/inL+Q9tnox0hCxmPzsKtqD9sqd1LurlxS7s+rZWHR4qtbv8XfHvgfxHPm4t6lCF7EWaTKXcPXtn6rKLm/dV2noOVJ5OLMZeaYSIzRH+2lL9LDVGqCvJpH1zV09PngN7DwXx0W5gECAUIgzU86FclCmaucak8d9b4G6v2NeKxenFY3TotzyW0rW8hwcvrYNZ/nShN2lvFk1zM0+ptLNinXdZ1kPslUcoKTU8c4NH6AsfjI4mLEUnY8Gn3KfICvkD6vv+gBPh39GFlI+OwBtlRsZ1vFTmq8dXhs3pL1F0IIGv3NPLv1N/mHg39FOp8qyXFMlse5GXbnp4RFw1gwWzgQLKHprlrqfA0oUnF35eu6ztDcwIZc8N8oWGUrD7c/ye6am0samNZ1nbyWZy4TYXCun4+G9tIz201WzS6KX66E+rlx5rlOC2JGsH/4A2RJJuAIcUP1HjaXb6PMVYnb6i7ZucmSTFf5Fr6y5Rt8//B3SBc21nsj7CzjobbHKXOWXzL4vFTOtpEoQ3MDfDS8l57Z02QKmSW3EU2HhbFFupCGc9rIqanjvDfwJlbZSnt4E3tqbqHB30zAHkAq8RzLrtj5YsvDDER7yazRRbil4rQ6ubflASRkqjw111yeqhWIZqJMJMb4dPQjjk4cIpVPLi5cXQntnPd6ppDm3LdZ98xJ9g29j0W2UOdr5Ja6O2gNdhB0BA1RdgkXtyyyhS+2PMLBsU9I5BIlO871wG8P8Hjn07SFOko690jlU0ynJjg1fZJD458wEhsirxXQtOXMPRZIEz93PT8Cn419giwkPDbv4tyj1tdQ0liFEII6XwNf2/ot/vrTPyWVT5bkOCuNLGRurL2FRzuewqGsjChG0zVSuSSJXJx4LsbQ3AB9kR5GY8NEMjMUNPW8WAScXeA0/i3Oi0cYIhjj/yUh47P5qXBXUumpoc5bT4W7CofFgcPiwmlxXHW63tHYMD2zp1edo9Ch8QMcmzzM9UwJt7v6Jp7e8vXLpkdZKqqu8nbf6/z69C+KULOVwHDKWosokoUHWh/l5trbSxrjXog/RjNRhmODfDz8AaenTxji+6uce/A5l7dPRvYhSTJ+m59d1XvYUrGDcldFSWNWkiTTHu7i2S1GzGq9vjeKwcVi3HW+Bp7Z8k3cVs81l78wd0lkY8xl5xhPjNIX6WEg0stUapKCll8Udi8nxm2RrJS7K6j21FLva6LOV4/b5sVlceFYYozbiNkmODNz6prPc6XYkMIYgMx0hqN/fZxYX4yGB+pxlhuKUItToeXJJjz1bobfHmH2ZITc3Nrf2WtiYrL+qfU2XPVk6FKousp4YpSsur4DbBsVgWBb5U7ua3mopIsVmq4yFh/j4Nh+Do9/xkh8qCQ7UlRdRdVVZtMzvN77Eu8NvkWTv4XtVTewrWInQUeoJME0IQQdZZt4pONJfnHiJxtu0WKpBD7nGOOz+3mk40uEnGXXdF90XV/c0TcU7ac32sNQtJ+sujyB87mL4+hn56Y5NcdAtI+BaB8fDhmBtzJXOTXeeup89dR46qj1NeC3By57HtPJSSYSY8s/wVWEIlm4v/VRNpVtRZSgz9B1nXguxsmpYxwe/4xT08dLJjYzFsFUplOTvN33GnsH3qYjvImtFTvYVrkTvz1Ysv5iU9lW7mz4Am/2vrJmd1esJ9IFjbyqY1METouMXSle23ZbJazzLjHZgkZOW11B5+XQ4G8qepk5Nct4YoyC+RysSyQhcVPtbdxef3dJx5mqpjIcG+DTkY84NnmE8cRo0VPA6ujGOFNVmUiM8evTv+Ct3tdoD3eytWInWyt24LX5SvLekITEjqrdTCTGeK3nJXLLHN+sZeyKg13Ve665HE1XGZobNNrI1GHG4iNLWrBYDjr6Ymqug2OfcHTiIA2+JvbU3saOql14bf6SOkM0+pvZXL6dT0c/KskxVguKZKGrbOs1l6PpGpPJCQ6OfcKh8U8Znhss+phssd8oqHTPnKRn9jRV7hp2Ve9hT+2thK9xDnQlQs4wt9TdyWs9vy7ZMUqNLGTua3mI7ZW7SvIeWVjYOTV9nMPjn3Fi6mjJ0k8tzD1m0zO82/8mHwy+S1uok23z75BrnRNfCiEEbaFOvtD8AK+eeXFduJeei8A4vwfbHsdju/aFyOWSyCUYmutnaG6A/kgPA9E+opnIVYxD9AviEeeSKaSZSI5xeOIzwHB9DjvLqPLUUOOto9xVSZWnmgp31aITwJXQdI0zs6eYTk0us66lR9O1695WC1qhqJsYClphQ43ZVgOSkLiheg93N91XUlGMqqmMxoc5MPoxRycOMhofKfrcA1ice0ylJnnlzIu80/8GrcF2tlXuYmvFjivGIK8WSUhsqdjOA62P8lL3L9a96Ppq+XyMO+gI8Xjn0/js1zbm13WdqeQkfdEzDM0N0DvbzXBscNl94uVi3H2RBH2RHvbyDoqkUOasoNZnxLirPXXUzQt3L3cek4lxppKr7/2xVDasMAYgN5ej94V+Zk9EqL+vjsqbKlCcCrJVpvKmCoKdAZITKWI9c8yejBIfipOaSKPm1MUX5YJd1kVZu3FPExOTNUiVp7rowYK8mtuQOe03CrXeeh5ofQynxVWSwfSC68M7fa9xYHR/SRYqLseCQ0df5AwfD+/l1vq72FN7K1bJWvTzFQj21NzKaHyEvQNvX9fzXCsEztnpq0gKN9feztaK7VfVb+m6jq5rzKSn+WhoL0cnDzGVnCCVT5V8t5MhGBxjPDHGZ2P7cVs9BBxBGvzNbKvYQWuoE+u8Pfa57ez41NGiL8Jcb/bU3sJNtbcWPcig6zqarnF88jBv9b1Gf7T3uu9MyWt5jk4eonvmJB8Pf8D9bY+wuXw7spCL3l9YZSt3Nt5Lf7SHU9Mnilq2yfKZyxTIFDRsiiFiaQ7a6Z5JX3NPYpMFDX47yrxlzFy2QCq3dt8N1Z66opeZzCcvmpfbZH3QFurgvpaHlrxAs1x0XSeSmeXt3lc5PPEZE4kJdK7fezZdSHFo/ACnp0/w0dD73N18P9sqdhrpPIv83rBIFu5svJfR+AgHxz5ZdTu7VyuGeHqGt/tf48j4QSaT49dtLFbQCvREuhmOD/HZ2H4eanuctnBnyURiLqubnVW7OTV9nITpwnVJdF0nXUjxdt/rHBz7hNH48HVLIaLpGiPxISa6xzg2eYi7m77IzqobF1O2FhtZyOyo2s3B8U/XbBqdndU3cmv9XSWZe+jonJo+zhs9L9MX7SF5nZ11ClqBE1NH6Znt5qPhvYYAqOoGFFH8d4giKdxefxcD0V6OTBwsatkrjcfm48muZ6hwVV6X4y20nVh2jk9G9nFo/ADTyUli2Riqfv3SEeVUI+2bsTi/H6fFidfuo8xVTmuwg66yLVR5apCEdNEU44ZLUpKT08fXnVjKZOPS6G/h/tZHsMrFddNfQNd1YtkYb/W9wqHxA0wkxq5rjC9TSHN08hBnZk/x0dD73NH4BXZV78EiWYr+3pCFzK31dzIaH2b/yIdrPpZZCs6NcVtlK7c13E1HeNNV3YuFmOhUcoJ9w+9zfPII06lJ0vl0yed9Ba3AWGKEscQIB0Y/xm31EHSGaPS3sLViB62hdhTJcmGMe/II2nWcexebDS2MAdDyGpFTURIjSUbeG2XLb2/CXeNGCIHNb8PqsxJo81N/fz26pqOrOpnZDNlolmw0Ry6Rp5AqoGYLqFkVLa+jaxq6djb31/Vk5sgMyTFzp7qJyUbDcDCoWMwNWCxyao6haH9RyzRZHTgtTh7ueIJ6X2PRB9C6rpNTc5yaPs4vT/6E0fjwig6is2qWvkgPg9EBDozu5+H2J2gKtBR1wVsIgcPi5OG2JxiPj3J6xlzs/jwBRxCBQEenJdjOA22PYV1m+jfDrrTAWHyYvYPv8vHIB2Tymeu6EHYumq4Ry84Ry84xGO1n78DbBJ0hbqi+mU1lW6hwV+G1+VB1lcMTB1akjsWiNdjBQ21PFD3IoGkqY4lRXut5iU9H9q24g0pWzdIT6eZvPv0f7Kq6kQfaHqXSXV3UflIIQdAR4tGOpxiJ/Ym5gLXCDM/lmMsU8M6n1/1Cs58Ph2LMZa5NxFLjtbF7fl6p6zrDczlm09cvYF5MFEmh3F3cBQcdnWQuwXh8tKjlmqwOQo4wD7U9QbmrsiTjzEwhzbHJIzx//IfMpqdXVCiSLqTpnj1Ff7SPbZU7ub/1Eep8DUUVQAgh8Np8PLXpq4wnRhmLjxSt7PWIIX5Ic2LyCM+f+CEzqZVrIwtC/YFoL490PMUtdbeXZFOCEIKusi1Uuqs5M7t2bc1LxcL8tDfSzS9O/JjBuf4Vm58WtAK9kTMMzvUzGO3ji62PlMRxSghBrbeO9lAX08nJNSeoa/K38HD7kzgUR1HL1XSNicQYb/a+wkfDH6y4o0NOzdIf7eU7n/0V28c+5cG2x6jx1hV97uGzB3io/QmG5waJZGaLVvZKYlfsfHnTV2nwN5XUfQnOprQYi4/w6ejH7Bt6j0QuvioWi3U0kvkEyXyCsfgIRycO8cLJn1HhqWRbxU42lW8l5AjjsfnOi4FNJoy0xSYm6wGvzcfD7U9Q7aktydwjq2Y4MXWMn5/4EZOJ8RV9p2YKGXoi3QzM9fPZ2H4eaH2MBn9TUUWkQgjcVg+Pdz7NeHyUgbm+opW9XvA7Qosx7q6yrXyh6YFli50X3i2jsSHeHXiLA6Mfky1kVqx9qbrKXDbKXDZKf6SXd/vfpMxVxg3VN9NVtpkKdxVuq4eCVuDI5MEVqWOx2JDCGNku4wg7cJTZcYQcOMrn/x52YPOfH+wX84nmhXS2Q3XXuHHXuK93tZfEgf960BTGmKxqpo/MoBU0EAJd1UlPm3ZsxcBj8+KyFj/AlsjF182k2eR89tTeyraKXSUJICRzCV7vfYkPBt8tmRXx1aDqBU5MHWE6OcE9zfdza/1d2BV70coXQuB3BHi04yn+8pP/tubzuRcbq2LDaXEhSzKPdTyFQ3EsW8w3k57mw8H32D/yAZOrbOfjgl36VHKSl7t/yTv9r9MW7GBT+TbcVjczqemVruJV47F5+ULzA4Sc4aL2GZqu8enox7zW8xJDc/2rKmCfU7PsG36fqdQkj3U8ddU7Py6FEILWYDu31t/Jq2d+VbRyTZbPZDJHbyRDrc+GAKq9Vr7UFeZnx6eJZa9OHFPusvD0ljABhxEYyak6J6ZSxK+yvJUm4AhiV2zFHTPoEMtGiZUoXZrJyiEQ3N54D+3hrpIEpiPpGV7t+TX7hz8guYry3ue1HJ+OfsRYfIT7Wx9hV/WNRRWTCiEIO8t4tP1LPHfob8gU0kUrez2h6zoz6WleP/MSHw3vXTUpTtOFNC+c/AkzqUke6XgKVwnEMS6rm60VO+iZPb2qxlSrgXQ+xes9L/HB0LtEM5GVrg5gCGTe7HuNaCbK411PU+YsL3qbsCl2Oss2c2DsY9L51fEsLAWnxcXdzV+k0l1V9LnHofEDvHrmRfojvavqOclrOT4Z3cdUapJHO77E5vJtRRdYNvlbuKPxHn558qdFK3elkIXMTbW3sa1yZ8lFMQBTyQk+GHyH/SP7mEmv7nm9pmtoeo7huUGG5wZ5s/dVGvxNNAda6QhvosHfjF2xc2DsY3MsYbJuuLX+TrrKt5SkP4hlo7x25tfsG967qjY1FbQ8h8YPMJ4Y476Wh9hTcyu2ZW4+vBxCCELOMI92PMXfHvgfq2ZMvRoQQmBXbDgsDmyynUc6nsRhWb6QdzI5zgeD7/LJ6L5VFzM2YtwFxhNj/Or087zV9yod4U10lW3BrtiJptf2euGGE8ZU3lRBy5PNWNwWLE4FxaEg24tvkW5iYnJxpg/PMH14ZqWrse7w2f04FGfRy11ppw+T0lDna+CepvuLbuWt6zpzmSjPn/ghn45+TGGFnR8uxVRqkhdO/pRoepb72x7FZXEXdRzQHGzl7qb7+fXpn5vPzznIQibsKmNbxS4a/M1LvuaGpaTKyekTvHT6F/RHe66b5fm1kM6nODzxGSenj+NQHCRzq2fxbjkIBDdU38SWq0x7dTEWnH/2Dr7Dr0//glg2WpRyS0HP7Gl+ePQ5ntr0VTaXb7uoFfXVI7i1/i6OTx4x0xauIJoOb/ZGubnOg12REQjuavLhtsn8/MQMY7Es6hLWTQSgSIKOMgePd4boKjPGZbquM57I8fFwfBUtvyyPoCOMRbYWtUwdndH4CLr5nlx3tATbub3+7pKMM2fT0/zj4b/n5NSxVZu2cjQ+zE+PfZ+5TIS7Gu/DptiLOs7cXLGdm2pv493+N1bVou5qYCF10vcO/g2nZ05d17QWSyGrZnl/4B3yWoFnt3yzJCl0bqjew6+7f0G2YG5AAqNNJHJxnj/+Q/aPfLjizoSfR9NVPhv7hEwhzW/u/Gd4bb6iH6OrbDM+e2BNCWO2V+5iR+Xuos49VL3AR8Mf8OKp54mkV29MciDay4+Pfpd817Nsr9xlpMIp4jvk5ro7ODR+gIHo2t79X+2p5c7Ge7EX2VHoXAyXiCyfje7n7f7XGZ4bWLVjj8uRKaQ5NX2c7pmT7Bt6nwp3FZ1lm9k/sm+lq2ZiUhQa/S3c1Xgfsih+2r1IZpYfHf0uR8YPrrpx5QITiTF+fvyHRNOz3NvyIA7FWdT3RkfZJm5vuJs3el82Y9znIEsKIWcZN9feTs0y0k4bYxKVY5OHeen0Lxma618T75ZUPslnY/s5PnkEm2Jb82n4NpwwxlHmINDhN4UwJiYm6wqP1YvDUnxhzFqfLJtciNPi5N7mB4zUW0V8F+q6zlh8hOeP/5Bjk4dXfZ7JdCHNG72vEMvFeLzzaYKOUNHKloXMLXV30Bc5w7HJI2AuWgDgsDj5nd3/Ey6rG0Va+hA0kYvz/uDbvHbm16RW0c7wpZJTsytu0X0tlLsqeLjtCaxFWhRfSIHx6plf8Vbfq2TWwMLNWHyEfzz89zy75Rtsr7yhaOUKISh3lnNHwz387PgPyaqr/1qsV3pnM7zcHeHh9iBWWcKqSNxS52F7pYsDowkOjyeYSOZJ5zUKmo5qmB8iC7DIEi6LRLXXxo01brrKnVikswKqRE7lh4en1mwaJYCgI4RFKu4Crq7rZrrOdYjX5uOh9sdxWz1FLVfTNfojvfzs+Pfpme1e9YKQeC7GC6d+RiwbK+r1EEJgk23c1XgvA9E++qM9RSl3PaDpGn2RHn509LlVPYfNazn2Db2Hz+bn/tZHirqzF8DvCLKlfDufjn5U1HLXIoYwdYznj/+Ao5OHVu1ijqoXODp5iJ8c+z5f3fpNnBZXUct3WdzsrNzNS2skBVvIYexOL+azkVOzvNHzMq/1vLQmdrxPJif40dHnKGg5dtfcUrSU6UII/PYA9zTdzw+P/APpNeoWYpVtPND2aElSpiyg6zozqSl+3f0LPh7+YE1szLkSmq4RycwSycxyavr4qh9LmZgsBbfVwwOtj+C3+4tarq7rDM3187PjP+DU9IlV/7wk80lePvMi8VyMR9ufwmsvntDWIlm4veEe+qO9dM+cLFq5ax2fzcc/v/Ff4bF5liXkjWXneKvvNd7pe31NjEk+T1bNrIvY5YYTxgCmKMbExGTd4bK6ix5UAxhPjBa9TJOVQyDoCG9mS/mOou/ijWYi/PjY9zgxdbSo5ZYSVVf5aGgvuq7z0HYImgABAABJREFUlS2/UdRFi6AjxO0Nd9Mf7SVpplQCQBISIWd4Wd+ZSU3zcvcv+WDw3TWhoF9vWCQr97U8jNtWvAVOTdd4q+913uh9eU3tMIikZ/jZ8R8QdISp9zcWrVxJktlasZP9Ix9yZvZ00co1WR6aDq92RylzWrip1osiCxACl1XmjkYftzd4SeY1IukC2YJGXtMRgEUWOC0yAYeCTZb4/DQzli3wwokZjkysPVHfuXhtPpRiC2PQmUiOF7VMk5VFEhI7qnbTHGgtesxlIjHGj44+R3+0t6jllpKCVuCtvlcRQvBw+5M4i7SJQQhBlaea2xvuZjg2uGodGq8nuq4zGh/mJ8f+cVWLYhYoaAXeG3iTKk81u6r3FHVeJguJTWVbTWEMhkDt+eM/4MjEwVW/oAVwcGw/dd567m76YlHdhIQQbKnYzsvdv1z118EiWbin+QH89kDRytR0jfcH3+HlMy+uqc0K0UyEn5/4MSFnOS3BtqKVKwmJzrLNNAfaODZ1uGjlXk82lW1le+UNJVvfUTWVntnTvNT9yzUV31oOq70vMDFZCgKJLRXbaQ9vQhQ5xj2dmuRHR7+7pmI0qlbgvf63AMETnU/jsrqLUq4QgnJXObc33MPgXL/pSjiP4RizvBj3VHKCF089z/6RD1etYHujUNwew8TExMRkRXBZ3UXNYQ9GAGEqOVnUMk1WFqti4+6m+3DZijM4BiMQncwl+eXJH3Ny6ljRyr1e6Oh8OvoRr575FZlCGl0vToBACMHm8u1sKttalPI2GgtW+D89/n0+HHrPFMWsEB3hLrZUbC/aLkVNU/lw6D3e6HlpTYliFphMTvCLkz9mJjVdtL4CIOAIclPtbchiQ+5ZWDVEMwV+cHiKDwbnyKvaefdYCIHbKlPns9EactBV5qSzzElL0EGVx4pdOV8UY6QWLPDjI1O83hNdUiqm1YzH5l2W09dS0HSN6eRUUcs0WVl89gC31t+J/Sryq18KXdeJZ2P85Oj31pQoZgFN13h/4G3eH3iLnJor4jhT4saam2kOthalvLXMQqqcHx/9Hv2RteOgE8vO8VrPS0QzkaKOKUBQ7a3BY/UWscy1xYI74S9O/Jijk4fWzAJwTs3x3sCbDMz1FblNQIWrsqgOqaWiKdDKjsobiiYW03SN/SP7eKX7hTUlillgNj3Dz0/8iKnkZFHbhM/mZ0/trUVzBL2eeKxe7mt5sOjj0gU0XePU9HG+e+hv12R8y8RkI+Gyurij4R6c1uI56C+MK392/AdrShSzgI7OvqH3eavvNbKFbFHnHjurbqA91FmU8jYauq4zkRjnx0f/kU9G9pmimFWAKYwxMTExWeMokoLX5ivawuUCsWyUTH5tWquaXJydlbtpC3UWta1k1QyvdP+ST0Y+WjNBx89T0Aq80/cGb/e9UVQBhlW28lD740VT6W8kIukZvvPZX3Jg9ON1YVu8FnFZ3NxSdwd+e6Aou/E0XeP41FFe6v4FyfzadVE6OXWMd/pfL6qwRwjBntrbqHBXFq1Mk6tjJl3grz8d57uHJumLZMgWtGUFkxYEMZ+NJfnP7w/zRu8c2TWuirHJtqKnxQGjn18PFrwmZ7mp5lYafE1FHWcmcwmeP/5DTkyv3cWpTCHNS6d/yScj+4parlW28XD7EziU4gmR1iKpfJIfH/0ep9eAzf3nGYj28mbvK0UtcyFVSq2vvqjlriVyao5Xul/k4+EP1tzCw2RygtfP/JpskUUcVsVGW7irqGUWG7vi4Ja6Owg5w0WZe+i6TvfMSX516nli2bki1HBl6Jk9zeu9LxV1h74Qgl01e6j21BatzOuBJCRuqruNOl9jScovaAWOTR7m7w78OZPJ8TX3TjEx2WjsrrmZ5kBbUece6XyKF0/+jMPjB4tW5vUmp2Z5veclPhx6F72I4yBj7vEkjiK5YG4kppIT/P1nf87hiQPmxs9VgimMMTExMVnjKJKC2+opuo1oNBOloJsL0usFt9XDHY1fKOqEQdd1TkwdY+/gu+TXuI17Vs3wRs9LRd9pWu6q5Oba24ta5npnLhPlhVM/4/S0mbt2JWkMNNNVvrVogel4do5Xz/yKmdR0EWq3ciykYCv2bl6rbOW2+ruKVp7J1VPQ4PUzUf70ozH+8dAkn4wkmEzkULWL329d18kWNPojGV7vifI3n47z5x+P0jO7PkQfVsWG0+Is+jhzNj1T9B3xJiuH3x7gtoa7itpOVE3lk9GPODC2f80tbn+edCHFr07/vKhpaoUQ1Pua2Fa5q2hlrjUKWoFPRj/iyOTaSJVzMT4Z2Vf0tHJuq5cqT01Ry1wrGGKIU3w49N6anZ8enTxc9JRgiqTQHGgp+maqYlLrrWdb5c6ivUdS+SSvdv+KyTWetlHTNQ6MfsyZ2dNFHTcpQuH2hnuKVt71IOgIsbNqNzbFVvRxqaqpHJs8zI+Ofpd4LlbUsk1MTIqP1+bjjiL3YZqucWj8AB+NfIC6xtdDMoU0L3e/wHBsqKjlVntquaH6pqKWud6JpGd5/sSP6FtDzpYbgQ3n152ZyTBzbIYlzZkFZz+38PeFcZd+ic9d6mfnfu/zf7/cMc4d512szp+rT3Zu7dnSm5iYXBuyUHBaXEUvN5aJommminW9sLViB1WemqIGEBK5OC+e+tmadn84l3guxi9P/pTfvfF/xmUtzjMlC5ld1Xs4PPEZU8mJopS5XtF1naya5a2+V+cdiNb2IthaRhIydzbci7NIO0F0dN7qe40zs6eKUt5KM5eN8kr3C7TsaS1q+qOu8q2U91eu+QD+ekAHxuI5xuM59g3FcVolvDaZcrcVr1XGqkjoOmQKKpF0gclEnmReJZ5TyRbW5uLspbBKVmwlcKSIpGfX6DK2ycW4seYWAo5gUcucTk3x2nyqy/XATGqaX5/+BV/f9m0cRUo35VAc3FC9h5NTx5jLRotS5lpB13XGE2O80fMy6Xxqpatz1cSyMfYNvsfjXV9GEnJRylQkhXJXBVbZuiZTV14LyXySF0/9lGgmstJVuWoKWp63el+lNdiOLBWnTQgEYWc5LquLRG71zd0Fgjsb7y2a0+r/n73/DLbsuvIDz/8+5p7r3fPepfce3gMkDEECoC92FUtVanVLLSkmWjMVE6P5og/T0TEzMd2tVqslVamkKlYVHUgQAAHCe5MO6TOf995c74/b8+HmS7hMIM2+77r1q8hgkS/fuiffve+cbdZei3Mb7029hcG1C0LilVuqkMRrY7/HlsbtQtsfbWvaiVZvB5bS88JilgoDw/am3egJ9guPzTnHYmoezw/+mtZsCKkS+9sOo8ndLHSNO5GP4Q+jz1f1uPKz4vkYfj/8W/zpgf9e2NqeQ3bgYPsRXFo5h2guIiRmreKcI2dk8frYyzi/fLrcl0O+oO4SYxY/XsLi0RpebKbVRULqjizJJUmMiefjVN6tRvi1APa3HRZaal23dLw88jwWknPCYlaCidgY3pp4BY9ufhKqgEUnxhi6Aj3Y3bIP70y+XvUnnkvt5PxRvDH+B2qfVGb9oU3Y3rxLWLyp2ATen367pj7/I2tDuLR6Abtb9gmJxxhDg6sBO5p3YXVyuWpPvtcaDiClFxNeltMGRiO1UQXmRqiyA07FKTwuVYypHU3uZuxvPyw0UbBg5vG7wV8hkqvuKmOfx3F++QyOzX2Ae3oegCzd+s+LMYYtjTuwqWErPlk4jnpaEDJtE78f/m3VJ5Pa3MLg2gXcnr4brb52ITEZY2j0NMOpuOoqMcayLbw+9pLwaivlMBEbxWR8HJvCW4TEY4zBrwUQcIYqMjGmO9iHXS17hcWbSUzjvek3a2ruMRYdxfnlMzjYfkRIvPXPxN7W/VgeW6j4uYdTdeGBvkegCHh2flGiEMcvzv8tFlK1tbZFSK0KuxpwoP2wkDXbdQWzgBeGfoOVGkuOG1q7hA+m38aD/d8Ucv9kjKE/tBnbmnbi45n3K/7ZUU4cHB/Nvo93p9+ERWvcFac+WynxGv5DCKk7xcQY8f0d03oKVg0tJNSzDn8X+sObhWbST8bGcHbpVM0Ngk3bwCcLx7GQmhP2b3PIDuxvOyTsBFytWk4v4rWx31NSTJnJTMYd3fcIW3TMGhm8P/0WsnptnLpZZ9oGjs5+gLwhrpKBQ9awKby1JMmuhNwsVVahlSAxJllIgCaw1Y+BYSC8BW1esVUJL62cx/DaRWHxKkXezOHj2Q8Qy8eEjTOdihO3dd4FtQSbhZVsNDqEwdXaqAaxnF7CbHJGaLJgg6uxJEmNlWw+OYPTiydrYn6aNTIYXr0kNLHD4/DCrwWExRNFYjJu67wTmqwJiZc3cvho5j0k8nEh8SqFzS18PPOe0EoGqqRiU3gLfJpfWMxS2da4Ey3eNuFx82YOr429hInYqPDYhJDS6An2oyvQI3TuMRoZxIWVs8LiVQrdKuD43EdYzYg7fKUpGg533FGSNYJaMp+cxZvjf6CkmApVn4kxhBBSQ2Qmw1WCxJiskampEzb1SmZyMSlD4EZrzsjh5PwxxGq0bOJyehEn54/BtMQNXvtCm9ATEF/2t1bkjCxeHXsRq5mVcl9K3evwd2EgtBkMt77IwDnHVGwCl1bP11xrLA6OqfgEZhLTwjayGGPoC21Cg7tRSDxCRFAlBzRZ/KJXupCqic3LeudUXdjdul/oBnyykMCx+Y+QrZEy5l80m5jCmcWTQvPCtjXtRJuvQ1zACpfR03h38k0UzNqo4pU3cxiNDAmt7hJ2NcBZgjZ4lUq3Cjg+/zHWsrUxlzBtE5OxsctJpGJ4HT4EtKCweKK0etuwKbwVErv1LQrOOeZSszi3fLom17JmkzOYiI0JnXt0BXrQ7GkVEq9UVEnFnd33CvmMfJbNbVxYPofjcx/X5OeFkFrkkDXsaz0AlyJuHySjp3Fi/ijShZSwmJVkITWHUwsnYNvi7nObG7ai098lLF6tyehpvDTyO8Ty0XJfCrkGSowhhJAqJzFZ2OmadZxzZI0sOE0Oq55P8+NA+xFhmfScc8wlp3Fq4XjNbmhxcHw0857Q/tKKpOC+3geFL+bUApvbOLt0CmeXTtfsZ6paSEzCtqadaPQ0CblnGJaOUwvHa+7E5rpYLoLx6IjQtoNhVwN6QwNCEpMIEUGRFDhkVWhMm9vIGJXXyoHcuEZ3E3Y07RY2zrS5jZG1QQyv1l61mHU2t/H2xGtIFOLCYqqSint6HqiLZwfnHIOrFzAWGS73pQg1Hh0RmujjkDU0upuExatknHMsJOdxauF4TW1uL6bmERV4EEWRFDS4GyEzWVjMW8XAsLlhK9p87UKeIxa3cGrheM0e4Enm4xhZGxJaYTXgDKEvvKmi1yn6w5uFb8ByzhHLRfD2xKtI60mhsQkhpRNyhrC79YDQNe6J2BjOL5+p2fVIm9t4d+pNoc9GmSm4t/ehuph73CjLtnBy4RiGaqSyZa2q3FEPIYSQ6yIxBlXwhoVpG9CtgtCYpDx2NO8W3JaD49jchzW/oZUx0vho9j2hMfvCmyr+NFY5ZI0sTsx/jKyRKfel1D2P6sXWxh1QJDHPlHg+hrNLp4TEqkQ2tzESGRT62WWMYUfT7openCb1RZZkYa3V1hmWDtM2hMYk5bG7ZR9cqriqFIZl4Pj8x8iZ4trUVaJ4PoaT80eFxtzcsK0uKo7lzTwurV6oubnIcnoRyUJCaCWIoCssJFal4ygmS4lMIqkE8XwMkeyq0M+ET/NDlionMcapuLC9aTdU2SEkXqqQxKmF40JiVSIOjonYCFICEzkYY9jeuFP4WE8UiUkYCG+GTwsIbZsCAEdnP8REbFxoTEJIae1q2QeXwIp4FrdwbO7Dml+PTBUSODb3odCYm8Jb0ORpFhqzFqQKCXwyfwz5GqlsWatoxZUQQqqcxGQ4BFeMMWxTaBsZUh4yk3Gw/TahGdzxfBxnFj8RFq+SnV86LXSB1am4sK/tkLB4tYBzjpG1Sxiq4ZPh1aTB3YiB8GZh8c4sfSJ04bYSTcbGii1hBG1aAMWytNSveWN5VAkeVYIq0YmnL5KZLCxZbp1uGbBscZWWSHkokoKD7bcJjbmWXcHgynmhMSuRxS2cWzolrE0KYwwBZwhbG3cIiVepOOeI56O4sHy63JcinGmbmE5MCo0ZdIbq4iSvbhbw8ez75b4M4SxuYTYxLbQyoc/hr6iKMQFnAFsbtwuLd27pVM1Wqlw3E59CPBcTOvfoD20S2pZEJL8WxJaG7cITutayq3hv6s2aa/dLSC2TSzD3iOYiuLB8RmjMSsTBcXbpFOL5mJB4jDF4HD7sbN4rJF6t4Jzj4sp5jEdHyn0p5GtQYgwhhFQ5VVaEnyy3bJNO8taATn83Wr1twuJxznFy/ihyRlZYzEoWz8eK5TQFLTrJTMbWxh3waQEh8WqBYel4ffxloQu+5ObtaT0ATRaTkKFfbqNU6/JmHpOCTxo6FZfQBCXy1WQG/PRAC/4f93fjR3uacHuXDwGtcjaNyk2VVeHjTMPW6b5fAwbCWxB2NQiLx3mxlaVRJ3OQhdQ8xiMjwsaZTsWJLY074FIrc3NTlFMLJ5As1GbS7VxiRmi8gDMkNF6lOr9yBmvZ1XJfRkkspOZhC3xeeiusYsye1gNwCjr5r1s6Ti2eqNlWGOsKVgFT8XFA4L9TU5zY1LBVWDyRGt1N6An2CU3ys2wLH0y/U/MHOAipNb3BfjR5moW2UTo2+wEKZn1UzF/LrmBo9aKwuYdDdmBr4w54HF4h8WpBwczjzYlXaK2jClBiDCGEVDlFcggvKWpxix7iNaAn2Aevwyfs85Ex0hhcvVA3n42CVcDI2iAygkpqMsbQ7GlGm7ddSLxaMBkbx1JqodyXQVAsU727ZZ+w+8VsYqpmNym+aDQ6JDQeYwz9IUqM2Shht4rOgIbekBOPbQnjzw+2IuQWWyGlmimSKn6caZuwOZ3QrXZbGrYLa38BAMlCAoN11Is9o6cxEhmCbulC4jHG0BXoRshZu+1zbG7h9OKJcl9GySym5oXGC2gBoMYrxtjcxtnFT4Qmj1SSlfSS0Oel1+GFVCEVYxgY9rTsFzbGWEjOYiWzJCRWpRuLDMMWWDEGKCa7VhoGhk3hLcITPpczSxhcPU9jUUKqzEB4s7BkSgBI6UlcWr1Q8wmV67JGFqORIeQFtaxljKHN144mN7VTWjcaGcZKZrncl0GuAyXGEEJIlStFKVzLtqjEfZVzKk70BPuFttmaT85iKb0oLF41mI5PYjWzLCyjPuQMoyvQI/z0fTWybBOnF09Q39UK0e7rFDah5ZxjaPWSsAl3pZuIjgotw83A0Bvqp/vEBmn3OeDX5Ctbh7GciYVkfZwa+3qsJONMkxJjqp7X4UNvsE/o52MsOiysvHc14OAYiQwirSeFjTNbPG1o83UIiVWJZhMzNZ10K3LOAQB+LQDBeY0VZzWzjAXBCUWVJJpbE9ri2qN6K6aVUquvHS2CqttyzjEWHUG6kBISr9JNxMaEj6P6QgMVkzS1TmIS9rYeEBrTsi1cWjmH+dSc0LiEkNJyq270BPuhSIqwmNPxCURqeFx5NePRUcTz4trxNbqb0eHvqovWnV/HtE2cWPgYli1u3EZKh1ZbCSGkypWiFC7nnHrtVjm/FkRnoFvYCSyb25hLzCBRRxsWABDJrWExNS/sBIEkydjcsBWaIqZdTTVbSi9hPDZWN6czKt2Opt1QZDFVMvJmDvPJWZh1MiFM6Skk8glh8Rhj8GsBhAS2KCHXFnIpcCufjqXOL2dgWHRfAop1BqQSjDNtbgvd/CUbr9nTgkZPi7BxpmWbmIyN1027znWLqXmsZFaExZOYhB1Nuypm41skDo7B1QswBFXYqUSGbSBjpIXFcwis6FSJODim45M1nVBn2RZSurhkD1UWX234Zm1t2C5sTlywCphPztZNK76Mnhb6uWeMwefwodHdKCymCEFXGB2BLqExs0YG55fP0MYlIVUm7GpEm7dd4NzDwnR8CmmBz9hqsJJZEnrgVWIStjXuFLaWWM3mk7OYjk/SGneVoMSYWyQpEpwNTvh6fAhuCiC8PYSGXeEv/XE10QYYIaQ0SnGinIPThkWV82sBNHtahcXLm3nMJKbqpo3SOs5tjEaGhFZQ6gn2QZPre1zAOcdyegGrdVLuutLJTEFPqF/YRlosF8VaVtxGX6WzbRurgsuluhQXwpQYsyHcqgRV/nSBbSqWp6WMzyjJOJNzgH7KVa3B3YSQMyQsXqqQwoLARORqYXMbQ6sXhcVjjGFTw9aarDiWN/KYik/U9FzE5jYyupgWrgBqfpPCtEzMJWdqPqEuVRCXfK1IckWc6paZjO5gL1RBJ/9ThQRW0vUzr+TgwttGORQNjRXWDmMgtEVooifnHNFcBFOxcWExCSEbI+QKIywweS9rZDCXnKm7KqY2tzGydknYYWjGGPrCm4Q9z6sV5xxzyRnEcpFyXwq5TvX9ib0BkipBcSlwhjSEtgUR6A/A3+eHM+yEpDAwiQGMXbNM6civxzD54hS4XV8LPYSQ0itFudNivRi6X1UrBobuYC+cgk5gcc6R0dMYj44KiVdtBlcvQLcKUAUtLgedYXT4OxHPR4XEq0ambWAqNkFtlCpEg7sRje4mIadv1hccV+soMcbiFpbTi9jSuF1YTJfqRoO7EaM0ry45WWKQLn/0OQciWTpB+lml2GC3QRVjqpkiqegK9EAVVI2Cc45Ibg0LyVkh8arN+eXT+Pa2ZyAzMctzDe4mtHjbMJecERKvUkRyqzVf7t7mttCKMapU2xVjiptaszWdUMfBkdKTwuIpkloRFWOCrjCaPK1gAsYYnHPE83EsZeqn5bPNbSym5rGzeY+wmJqsocnTDFTQbXZb03bh49DTiydQsKhlKiHVRGYyugO90GRNSDzOORL5OGbik0LiVZsLK2fxtP0jOGQx+0lhVwNavR2YiNXnngEA6FYBM/FJ6DVc2bLWUGLM11A8CoL9ATTubUTDjjACA35IqnTDEwlJlVEBSfmEkJpUmoUgumVVL4lJGAhvFrroFc2tYa3GF6OvJZGPYzm9hP7wJiHxGGPY0rgdF1fOCYlXjQpWAWPRkXJfBrms2dOKoKCT/xwckdxqzZ/e/SzObcTzcaExNUVDyBkWGpNcnWFxWBxQLj8ybUrY+ALxPw+G4qESUp0csgNdgR6B40yO1cxyTbdD+SrrY+wWb5uQeBKTsKVxW80lxkSzazX/GeHgMC1xrWBkSYYECXaNtkjOGhksC2wHUKlEbrLIklySg1U3qsHViAaBJ/+juTVkdHFJZZWumAwk9n6oyg6EXZXTSsmtutHqbRc6XtQtHWcWPxEWjxCyMWRJQW9oQOga91p2BdE6re4Ry0WxkllGp19MqzoGhq2N2+s6MSZjZDAZmyj3ZZAbQIkx18KA5v1N6HqwE8HNQbianLd0872V27anwwPVfY23igPZ5Sz0VH30USWEfJldgnLS7PL/kerEmIQuf4/QmLOJadRr24P1/vWiEmMAoC84ICxWNcro6ZrbsKlmDe5GeB0+IbEs28JyHZUyB4qnNtN6Chxc2LNTYjJ8mh+KpMK0aZxfSqmChYJpQ3HIYAxwO8q/YVRJSlFemsaY1U2VHWjzdgiLZ3G7rscElm1hLjEjLDGGgaEn2C8kVqWwuY1Ibg1ZQ1yboYrEOUwurmoZA6DICkyz9iqhcc6RLCQQz9V+BU7TFvv+KRXQ7iDsaoBfCwiJZXMbS6kFIbGqBUexBaHYuYcEr+aDKjlg2OU/8d7gboLH4RU6ZlxMzSEh+DADIaT0ZElGh69TWDwOjtlE/c49bG5jNj4lLDEGAHpDtTX3uBGcc6QKSSym5st9KeQGlH80XGGYzODr8mLT0/1oOdwCWZOLbZLKqPVQMzZ/f9M1s2umX5vF8M9HYOu1eQqEEPLVLLsEGxaMVUSJXXJzgs4gQq4GoTEn6rSN0rrJ2Bju5w8L+71o8bbBo3qFlkuvJnPJWehUwrgiOGQHWr3twspUW9zEYmpOSKxqwcGR1pPgnAt9dvq1ADTZQYkxJbaY0pEsWHA7ZDAA3QENpxfSdZoK+mV2qcaZlBxTtcKuBgScQWHxbG5huk5LmQPFdnwziSkcaD8i7BnS6m2HS3EhZ+aExCs3w9KxkJwvSaJeJeEQnwRRy/famfgkrBIcEqo0hsAqQgAglXmdR5EUtPk6IAuqXGNzG/N114qPI6UnhM89fA4fXKoLRqH8iTHNnlZ4HF6hMcejoxWR9EMIuTEhZxhBl7hqupxzTMXHhcWrNpxzTMcncHvX3ULnHm7VU/tJ7Ncwl5ym50uVEd8wvIpJqoTuh7pw8F/tR/s97VBcStmTYgBg6cQKwAHVrV71T/udbdACYnrsEUKqT6lO8jJ6RFStDn+X0F7MxQX7aWHxqtFCak5oIocqq2j3izvxUG1m6/zzVEk02YlWX5uwCXGxYsyykFjVRLd04QksHocXquwQGpN82VyygOl4HrjcQmlvqwdKBcwBKwEHStKCQ2I33pqYVA6xbZQA3TLqcFPzUza3sZiahyHoGcIYg1v1oNHTIiReJdAtA8uZ2m+ZA3Bwaud3XTg4ZuvkvsFrLCFMkYrzYFHPEQ4bS+n6qhgDALqpC0+acqkeOCpk7tHgaoRLcQuLZ1oGphOTwpMPCSGl1xXoFproa9pGXVeM4eBYSM0JS+RgjEFTnMKqX1ajev48VSva9bxMcSvY9N0BbPvjLfB2eoUv1N3K1Da3lsPaxeg1g7ianGjYLbYyACGkepTilJTEJEgSPSKqVau3XehzLJ6L1lXP7qvJmTmh/WcVpqC5hjYsbgTnHPN13DKh0qiyA43uZmHxLG4hWUgIi1ctbG4Jr+DmUtwVUe6+1ukWxxtjcRTM4mSrN+TE9mZxC/HVjcOyxY8zZUkWmsBLNlabt11ovGh2DTmjNiqb3KyUnhT67HQqToQFV48sJ9M26qJlDrl+nHOsZeovEbsWKJLYebBt23XZHofDhiWw9RoAuBRXRSTlq5KKoCsEWRLX3jSejyOSWRUWjxCycVp94lq4AkA0F6nbyibrMnoa8VxMWDyH7ECju0lYvOrC6/qQR7Wi1SgAWsCBHX+yDZue7ofqUUvyGreyPWkbNpaOLsG2rr7YzhhD1/3tFVHdhhCy8XSrIPxkmSIpUBhtxlWrdn+n0Gz61exKXZSp/iq6WRCaGCNLSt1m01u2hcU66wNfyVyqCyGBZWmT+URdtv6xuA1b8H3SrbqhSKWZm5DPG1rL4neDEeQMGw6Z4Qe7GtEb1Gq4AcX1Myy9BONMlRJjqliHwH70ALCUXsStHSWqflk9g5TgxJgGd6OweOXEOYdh6YhRYgz5DJvbWM2slPsyyE3QFA0NAjfPEoWEsIpb1cTmtvDkZafqgkMqf2KMpjjR4BL7DIvmIojnxW0CE0I2TodP7NxjObNUc9XYblTOzAu9JzpkDU0ecQfuqolhmViiNe6qU/erUbJTxuYfbELXQ52QHXLJSjrf0jIPB5LTKWSWstf8K75uH7ydnpt+CafTiWAwCK9XbP9OQkjpWbYpvJ2SzGTIdEq9KslMRljwIsJadrUkLbuqiWEbQk+iSUxC2NVQl9UgkoWE0LZU5NY0eVqEfg6juTVhsaqJbdvCEwgdiib0pCS5NpsDb4zH8PvhCDKGjd6QEz/d34L97V6odX74wCzBOFNhCiXGVCmZKQgLTrhYzSyD13liTM7MIa2nhMVTJBUhZxgyq41nSCwfq8uNb3JtyUICeTNf7ssgN6HJ0yL03hTLRVCPHchszoUn5TtkR0WsA2qKhqArJDRmSk8Ifc4SQjaGzGThyd5rmZW6n3sUrDxSelJYPJnJCLkaKuIZstEShTjNU6pQ/X1SP4MxoOcb3eh6qAuScosLcxxfWRbmVpdTc2s5pGfT8HZ4rpq8I2sKwtvDSM3cXKuLQ4cO4e6778b8/Dx+9atfoVC49Q2rYDCInTt3or29HYqiIJlMYmpqCuPj48jnaQJLiCg25zBsHbLkEhZTlmQotBlXlTwOD5yKU2iiZywXEb7oUm0MS0ciHwfnXMjPljEGt+qBS3UjVRA3GakGaT1V94lWlUR0S6+eYD/+xe3/N6Exq4FH9cCtiG2/o0qOmtnUrAZZw8YrozFEsgZ+tLsZWxrd+EceFcOrOZxdymAsmkM0a8C0b24ZjfPqrIlhcQsWNyFD3GdRkVVI9NmuSn7NL/w0+VqWqj4UE2PSQseZXs0Hh+xAzqz+NlX0GSFfFMmugYPmE9Wo2dMqNF6Hvwv/4vZ/VZVjrFvhUlxwq2IPt6qSWhFJ+arkgM8REBbP5sV2WwU6nENI1Vkfz4pc445kV4VXRK02BbOAVCEpdO7hUb1wyk5k7Jvbn65WqUKi7isQVaP6TYxhQMuRFvR/uxey4/qTYrjNYWRNWDkTZsGCbdjgNgeTGPy9vpJVnDFSBhITCbQcagZTr5YYIyG0LYjZt+ZgGzf+ixgMBtHX1wdFUeD3+7G6evN9NxVFwW233YbHHnsMoVAIklT8+XLOYds2VlZW8Oyzz2JkZASmKbYfKiH1yOY2DMuAUxGXGKPKjoroLUxunE8LwCFrwuJxzhHJrtV9IoPFLSQKcVjcEtZmzK164FG9dZcYkyzEhZd9JjevyS223GnAGUTAGRQas145ZAclD2yQVq+KBreKsFtFo1vBYkpH0KUg7FJwe7cPhzt9l0/mAobNYd/EQtpbE3E8e6H6KipZtgXTMoWOLTRZq8uKabUg5AoL3TTj3MYqJT3AsHQk8wlwcGHtUP1aAJrirInEmHiO2l+Qz0sUYnW/qVWtRLda8Gl+7GjeIzRmvVIktSJO+2uKBp/mFxbPtAysZJaFxSOEbJygMyS0vTTnHGvZ1bqvGGNeropuc1vYYSyv5oNLdSFj1FdiTDwfu6n1IVJe5R/tlIkzpKHv8R64Gr5+I5lzDjNrIj6WQGI8geR0CtnVHPKRPIyMAatgQQtoePgvHyjpNSenUzBzJhzqlzerGWNwN7vhDGvILt/8wofT6YTP50MikUBHRwcCgWKGdiqVwtLSEjKZzNfG2LNnD5555pmrtmWSZRnt7e346U9/il//+tc4ffo0LIs2xwi5FTa3UbAK8AmMKTEJmuwEA6v7wWK18aheqLK4SYNh6cjo9TWovZaMnoZuFYRt5rlUN1yq2AoT1SClp+q+AlElaXA3lfsSyDVITCpZ0j35vJ/ub8Ge1i9X5mSsuEVdzAMofu1m05Bdt1qhtEwsbgovDSxLMpyKU2hMsjH8WlBowl7BKiCnf/0aQz1IFpIwbRMOQYcTfA6fsFjlRu0vyBdl9DStUlSpBhfNPSqVxCRIgpIzb4XP4Re6pmXaJtYylIRLSDXyOfxCD1ToVgFZmnsAKI6vDdsQdujBo3qg1eEcP1lIUhXDKlS3iTFtd7YhvD38lX+Hcw5uciydXMHMq9NIzWVQiBfAratMvzZgRpaaKSbGqD71qovkrkYnnGHnLSXGaJqG3bt345FHHkFnZyeczuLNTNd1xONxfPzxxzh69Og1K704HA489thj8Hq9VyrEpNNppNNp+P1+eDzFBedAIIBHH30Uc3NzWFpauunrJYQANreQN8SfBHSpLjDG6CRWlXGrbqgCs+kLVoF6ZV5WMAswLRMQ9OPVFK0uNwZzRrbuKxBVkpDzq8fDpHwkVglL0/VBkRklIV2DYZklKT3vVj3CY5LS8zq8kJi4JK+ckYNJybIAgLyZhW1bENW1zCV4TlBOab2+qiuSr1c8uEHrFNUo5KK5R6WqlKT8gBYUGs/iFpKFhNCYhJCN4XF4hVayypt5GDZ1sACKPwtL4M/CpbiEVpmtFlkjQ3tnVaguE2McPhV93+qFpF57QYdzjuR0CmO/Gcfy8WVYevk3cLIrORQSOlzNVz+nqAU1OBtubYPN5/Phm9/85pX2R58dEDc0NKCnpwfd3d148cUXkUp9+dTOtm3b0NxcLItpWRZeeOEFvPvuuzBNE5qm4Y477sAjjzyCQCCAzs5O3HbbbXjhhRfo5kHILbBsCzkzKzyux+GFxGTawK4yLtUtNJu+YBVgWLqweNUsb+Zg2OJ+FprshCbXX2KMYRlUiapCyEyGVxNZb4wIxSB0A5pcW8HkyBql3Zw3rna4ogoYto6CmRce16f5qTJhFfI6fGITY8wstVe8LGtkYAlMEnKrHig1UjEmWWdtR8nXS+kpWkesQhKT4HPQ3KNiVcTcg8EvuC2vxa26a19NSK1wqx5hrX6A4rquSYc/ARQPLZoCE2Ocqgtajcw9boRh6bSmUYXqMjGm7a42uMJfvRGVnEji3F9eRHw4vjEXdT14sWpMcHPgql+WHTJcTS4wiYHbN/fLyBiDLF/9YcMYg6qquP322xGLxfD6669/qXJMV1cXFKX4sVpaWsJ7772HfL64kGqaJt5++20wxvD0009DlmUcOnQIf/jDH6DrtOlKyM2ySlQxxufwQ2YSKI+6ujgVl9gyk2YBhkWTBqCYJCRy0uCQHdCU+sumN22TFrIrhFt1V8DiJ7mWYhOf8p/arAevjcVwbK60C+YLyeqc75iWAb0EFWP8WoAqE1Yhl+DnRt7Iw+I02wCK1XNEHkhwKs6aqRiTpbau5AuyRoY2IaqQS3FDkuSKqEpCvoxVwLyDAfAJPrhh2zYyBrVOIaQauVSXsFY/QLFKish13WqWN3NCk/I12Qm1DivGUJX96lR3iTGKS0bLgWYw5eqDPc45sis5XPybocpKirksPfvVCwKeFjeYwsD1m5sgcs5hWRbGx8dx5swZRCIRMMbQ1taG/fv3o7OzEw6HA/fccw+OHz+OSCTyue8PBoNXqs3Mzc19KXHGsix8+OGHuPfee9Hc3IxQKISOjg5MTk7e1PUSQoqJMTlTfGKM1+GDJMkAHeKsKg5FEzpp0K2C0Cop1axg5oUOeCVJgqY46+7EvGmbdfSvrWweh5cWpgkBcG6JFsuvxbANFEzxiTEBZxCU+FV9nKpLbGKMmaOKMZflzKzQxWlJkqHVSMtOnRacyRfQwY3q5HZ4IFNSPvkaHtUrLBbnHHkrV5Ikb0JI6WmKU+jco0CJMVeIbqUkSRKcNTL3uBGmRYc/q1HdJcb4e/3wdnmuuQlg5S1MPD+B6MXoBl/Z9UkvfXW7FGejE5Iswcb1nzSSJAmqWjxJVCgU8Oqrr+Ktt95CoVC48kt99uxZvPvuu/je976HO++8E+FwGHv27MHbb7/9uViapl352SaTSdj2l68jl8vh3LlzePjhhyFJEnp6eigxhpBbYNom0vqXW5vdqoAzKLRcIdkYqqSCQdykQbd06r96mW7psCxxPwsGBk3W6u7EfLFsaf38eyuZU3ELvV8QQmqPbukladkZcoYr4mQyuX4MDA7B5bELVh62wGSQapY38lddP7lZDAxO5eptuKsNbWCQLxK5kUM2jlNxglFiDPkaTlXssyuZTwiNRwjZOA7ZIXTOqFs6Vau8rGDmhR5QYGD1efiTU7J2Naq70ai3wwNn6OqZa5xzJKdTWDy6fNOtiK5FVLTc6ldXhXAGNTDpxh4WPp8PXV1d4JxjZmYG77//PvL5/Oc26TjnyGazePnll5FIJMAYw6ZNm74US5KkK4kxhnH1mwLnHFNTUwCK7Zmam5tv6HoJIZ9nUWIMuUxicnHSILAChM1tcIFl3auZzS3Yggf3mqLV3cZgPU2QKp2maKCCMYSQr1IwC8ga4hNjwq4GqlhVZWRJhiIpQt83y7Zg11Fy8FexuCl8jOS8vDhd7SgJgnyRyOpKZONosgap/rYiyA1hcMpiKw7kS1BhmxBSejKToTBV7NyDW3V1MPGrWNwqwdxDq7s5Pn2eqlNdjUYlVYK3wwvJcY1/tg0sHV1CISa+vJ6o24GeKHxllo3qVXGjyfc+nw8dHR3gnGNiYgKp1LU32JPJJKanpwHgqgktX0ymuZZoNArbtsEYg9/vv7ELJoR8js1tZPS08AVDr8NXM6cM64XEJCiS2GJwNrdhU2IMAMAqQZKQKjiRiZAbocn1l5hFCLkxFjeR0dPCxwJ+Z0B49RFSWjKTITPR40wLVEWuyOK28MVprQZ+x2guQr7I5ja1YKtSNPclX4exYntwkUS2wyaEbJz1pHyRbG7R4c/LimvcYuceNL8n1aKuEmMUlwxvp/fabZQMC4tHl0vy2qJuMZZuw8xfe/Nb8ajADVaMUVUVXq8XnHPE4/Gv/LuccyQSxRKEHo/nS1+/3gmOruvQdR0A4HLRxjshtyqjZ1AwxSb1SUxCk4cqOlUTBia09yqwXjGGNiwAwLYt4QvzxapMtDhIykN0WVpCSG1KFZLCW5lITEaTm8aZ1YQxCZLgDU3LplOb6yxbfH96WfBmQjlQqy3yRXYJksjIxhBd3ZbUJockdmPVsCgxhpBqVJI1btumapWX2bb4ijHFQxT0nCeVr64SYyRVhha8dtZxdjmHfKTCy+txDqtw7YUBWZVuqiT+ei9rWf76timKonzue24G5xyWZX0uHiHk5mWMNAqW+GpXLd424TFJ6TAG4T276ZTmp+wSlJmUmERTBlI2EpNpzkoI+VrJQgKm4NO2DAzN3hahMUlpSYwJ39AsRZWUamWVoHqO6M2EcqDEKfJF9JmoXhIdCiHXQZLEPrtEj2EJIRuDlWDuQcm1n7JKUD2H1rhJtaj+WfINkBQJWujaWcfJ6SQqfX7FAXDz2hcpKRJudJJhGAZyuRwYY+jo6PjKB46iKGhpKS5g2rYNTfs00UjTNDgcn/58vyoOY+zKQHc9QYYQcvPShVRJ+uZ2+LuExySlxIRXf7C5DRuUGAMANufCTxbQ4iApp+KGGX3+CFEkqp30VeL5mPDTtowxtPk6hcYkpcbABC8hFcuZV/gizAaxbVv4Mn1xnEkIIZWBNszI9ZAFP7sMS2zVQ0LIRilFUj7NPdYVk4TEorkHqRZ1lRjDZAbFde3qJLnVfMlujCJv4bZ17Q1KDn7DL5bNZrGysgLGGDZt2oSBgYFrPnS2bNmC3t5eAEA4HMaTTz6JYDAIxhi6urrQ3PxpOWyXy3XNOE6n80pSTS5X4VV6CKkCyUIcOSMrPC4lxlQjsc8xxsQn21SrUvwsiicVaFJGykP0aTxCqtUzOxrw0EAQvUENmkzPvC+KZtdgWLrQmAwM7ZQYU3VEn7BklKB5RWnai9AYkxBSOaiNErke4itE0IFcQqqV6L1axiSaelxWimcyVeMh1aKuetgwCZDVa2etGRmj4tcNGNarwlydbdq40bI36XQas7OzGBgYQGNjI5566im8+eabGBwcRD6fBwB4vV7s3LkTjz766JVNFEVRcM8996CtrQ3Ly8tfSoxpb2+HLMswzS9nZnd1dUGSJNi2jUgkckPXSwj5srSeQdbMgnMudGDj1wLwOfxI6UlhMUnp8JJUNJFqogy7CMWfheBFmltoS0jIraKTMoQUbW50YWujG8tpHaORHE4tpDG4mkVGp3s0ACQKCeiWLnycGXSG4FY9yBoZYTFJ6XBuC39uSEyijdLLZEkWnoBtUTtUQkglobkHuQ6iPyWKVFfbX4TUDM658LmHzCRI9VUr4ppkJn7uUYoqNISUQp2NDBiYdO1fdtso3aKBsBsCY5C1ayf32Lp9w/MMXddx7tw57Nu3D6FQCJs2bUJbWxvS6TQymeIipc/ng9frhcvlAgDMzc1hbGwM99xzD3bt2oWdO3d+eg22DdM00d/fj+7uboyNjX3uIeZ0OnHbbbcBKD7g5ubmbuyCCSFfYnET0WwEHFzooMYhO9Du78DwGiXGVAMODrsU/UFpwwJAcQLFBCcJ2dyiSQMpm+L9gj6BhADFdkodfg3tPgcOtfuwljVwcj6FD6aTiOdN6Fb9/q6YtoFIbg1tvg5hMRlj8Dg8aPI0Yzo+KSwuKZ1iS0mx48xSLMhWK5nJJSgXT+0jCCGVQ/QzhNQm2xZb4UWRVKHxCCEbg8OGDVrjLpVS/CwsboHWGEk1qK/EGM5hGRYU+er/bEktXbagqFuMrMlQ3dce0BkZE7Bv/OYzNDSEd955B48//jicTie8Xi88Hs/n/g5jDJxzxONxvPzyy7h06RI45zh8+DA8Hg8YYzAMA2fOnEEymcQDDzyAn/zkJ3jppZcwPz8PXdfh8/lw1113obu7G0CxjdPg4OANXy8h5MsWkrOwuS20uocqO9Dp78HwGv2eVgPObVi22AVwqhjzKakEGxYmN0GTBlIuFreEf/yGVi8iW4LWfvUqrafKfQl1hzEGrybD45DQE9Tw2JYwzi1l8MlCGuPRHNYyBuoxR2Y2MY1dzXuFxnSrXrR42igxpkrY3BLejkCWxI+tqlUxSUgs06LEGEJI5bC4LbzNwsjaIDJ6mmbUgiTyiXJfwuWNVXFUmRJjCKlGNrdhCU6UK0UierUqxTzMFLwnQUip1FViDLd5sSqM8+pfV91KMYOlBKNpUSFdjU58VbWvQiwP+yYSYzjneOedd8A5xwMPPIBQKHTVG+Py8jJefPFFnD9/Hrqu48UXX8TIyAj6+/uhqirm5+dx5swZdHV14cCBA2htbcUf/dEfYW1tDYVCAX6/Hw0NDVfaMZ04ceJKVRpCyK1ZTC0IP4GjSApafe2QmEx9eauAzW0YtiE0psRkKjN5mcQkSIK3LNZbUxBSDqZlCh/2vjD0LKZok1sYevZujE8W0gg4FbT7HFda5q3PhTwOGXd0+3Gg3YvpeB4jkTxOLaQwspa7mfMIVWs+OSs8plNxosnTDAZG/cirgGlbMEuxOE0VYwCUppWSbhXod4sQUjEs2xTeTemV0RcwRAe5hKmEuYfojVVqpURIdbJsS/j9QJJkMFrjBgBIEP+z0K0CrXGTqlBXIwPb4jDSBhw+x1W/7mx0FauiVPDCQaA/8JVfz0Xy4Dd5hLFQKOCtt97CuXPnsHPnTmzfvh3BYBCSJCESiWBwcBBnz55FLBaDbRc33zOZDE6dOoXz589fqRjDOcfIyAhOnz6Ne++9F263+0qFmHW2bWNychLvvffelViEkFuzkJorVguRr36PuxkSk9DsaUHAGUQsFxEWl5QGB4dhGUIrBymSDEm6dgu/eqJICiQm9mehmwVQB1ZSLqXYMFNlR0UsqBJyI94ci+PYbAp9ISfu7PZjZ7MbLlWCKrErCTKaImFLoxsDYRfu7fVjNlHAB9NJnFvKIF2wYNR4lsxcckZ4y05ZktHu64Rb9SBjpIXFJaXBYcOwiwm9ok4XKpJKlQkvUyRVeMvOvJkXGo8QQm5Fce4hdg2Y5h61hQPImzmhMVWBa6SEkI3DwUsw91Ag09wDAKDKypVDQaIUaO5BqkR9JcboNvLRPDxtnqt+3d/tE9fz6AtEhQ3vCH3l1zOLWdjmzU8yTNPE0tISlpaW8Oabb1739xmG8aX//sILL0CWZezduxd+vx+SJIFzjlwuh+HhYbzyyitYXFy86WslhHxeWk8jkltDp9r99X/5BjS6m9HobqTEmCqhWwXYtgVJFjPQd8gaVOrJDADQFCcUgWV4OecoWAVw6rVOyiRv5oSf5nAq1yjNSEgFM2yOWM5ELJfGqYU0Wjwq9rV7saPJjd6QE2GXAlkqzuhkicHnkLGjyY0dTW6sZU0cn0vi0koWk7EC4vnaLB+cLCQQz0cRdjUKjdvu74JX81FiTJUomHlw2GAQkyjsVFyQKQEbAOBS3UKThDjnwjcXCSHkVhRKcJLcqbiExiNlxrnwjVWfwyc0HiFk4xTMAmxuQWZitrE12QmZqkgBWJ+HiftZFOce+YouOkHIurq6C1iGhXykcM2ve1rd0AIa8pHKzGzTQhoCvf5rft02bKTn0+BmZdx8crkcfvvb3+L06dNoa2uD1+tFLpfD6uoqJicnkUiUv28pIbWFYyY+iU6/2MSYgDOIJk8LxiIjNLipAnkzD5NbUCAmgcMhO+iEzWWaokEVOGmwuEXZ9KSs8pb4SatTpsQYUv2WMwZeHY3hg6kEuoNObGpwYl+bF1saXLicH3Pl1FqTR8XjW8K4pyeAqXgeF5azOLWQxmJKr6lRk2VbmEvMCk+MaXQ3IewKYzlNByaqQdbIwub8yu/BrXIqTsiCq/FVK5fiEvqzMG0TunXt9S9CCNloxQ1OsYdCNJp71BzR1c68Dh+17SSkSuXMLCxuC0rJL67rUnu1IqfigiIo4QgotkvUTZp7kOpQV3cBK28hNZcGtznYVVZyJE1C8/4mzLwhvn+6CE37GqGFtGuWDstH88itVNaJoHw+j8HBQQwPDxfbVHFOrZMIKREOjrHoCO7ouldYiUGgWGZwc3grTs4fhW7pwuKS0sgZGZi2AUDMApFGFWOu0GQnFIE/C90q0IYFKauMnhZescjlcAuNR0g5ZQwbg6tZjKxl8dZEHO0+B27v8mN/mxcBpwxNkSCxYrslv1PB7hYPtjW58cTWMC6uZPHeZAJT8TwyuoWb7HZbMUzbxFR8Artb9gkdZ6qyim2NOzG0eok2LKpAWk9dblkhZinJpVLFmHUu1S20fWnezMGwarOCFSGkOmWMjPDEGJdKFWNqTVpPCYvFGIMqq3CpbmSNjLC4hJCNkdUzsGwTEHRg06k4KTHmMqfgeVjeykO3ad+IVIe6ugtwiyM9l4aRNuDwf/lmyiSG9rtasfDRIsxsZS0gOPwOtB5pgeK++lvGOUd6IYPMUnaDr+z6UDIMIRtjLjED3SpAE9zKYkvjDmiKkxJjqkDWyMKwjK//i9fJoWhwUMUYAMVWSiKThApmQfhpKEJuREZPw+KW0JgB7avbfhJSjSwOZHQbo5E8RiN5PHcpgn1tHuxodqM/5ES7X4MiFRNkHDKDQ5ZwZ7cfRzp9mInncWI+jaHVLGYSBeSM6pwX2dzCfHIGhm0IHxfsatmHF4d/C9OurDk4+bK0nirO7QWtoboEl/CuZm7VDVlgK6Wskb2cLE8IIZUhq6dh2iY458KSbAPOEFUDqSEcxfadIklMhtfho8QYQqqQ6DUrp+ISeuCxmolupZQ389BN2jci1aHuViBSc2nkInmoPvVLg3DGGPx9fjTuacTS0SWhr3tLw3MGNOwKo2FXwzUnDtziSEwkUYjTyXNC6lnGyGAls4yuQI/QuCFXGB2+bgwVLgiNS8TLGGkYAhfBNZkSY9Y5FScUWWRiTJ5aKZGyMm0TWT0DvxYQFjPkCguLRUilSusWPphO4vhcCm0+B/pDTuxu8WB3qwdu9dONbUVi6A+70BN0Yi1rYCZewMn5FM4sZZAqiE1K2wiJfBzxXBTN3lahcZs8zWj1tmMuOSM0LhEvVUiIXZxWaXF6nUv1QBLYSilnZGDQoQZCSAWxuIWskQbQJCxm0ElJ+bWFI10QVzEGWE+M8WKF8mIIqTopPSX08ISmOKEKXNetZi7FJbR6Tt7IUVV0UjXEHUepEpn5DBLjiWtmqjj8DvQ91g13i9gy8LeSB+9ucmHrj7dA9Vz7RmVkTKx8snKLGTiEkGqX0dOYSUyDc7E3AwaGI513CI1JSiNVSArt6SkxGUFX8RRWfWPwaX5osiYsYtbMImtUZqU3Uj8iuYjQeA2uRqHxCKlkusUxHS/gnckE/uOJRfzfX53EfzqxhGNzKURzJozL/ZNkiaHF68ChDi/+7GAr/s2DPfjh7ia0+VSocvU8X6O5CJYzS8LHmYqk4kD7EaExSWnEclGhiTEyUxCiTU0wMAScQaGL0yk9hQItThNCKkwkK3ju4W4U2uKRlF88HxM61lQkBQ1umqMSUo0S+RhMgVXRZSbTYS4U5x5+LSC0KnrGSFNVdFI16q5iDLc5Fj5cRPs97VC0L5/GYYyhYXcDNj3Tj0t/M1T2lkquRid2/Ol2eDs8XznQj4/GERuOC3tdTdPQ0NAAj8cDVVUhSTeXQzU4OAjLqr7TkIRUq7yZw1xiGmbHHcIzoLc0bkfQGUI8HxMal4iV1lMoWHlh5YkZY2hwNUFiMixevy0OVElBQAsKXXTLGVnkKDGGlNlaZhnAbmHxQq4wlTMndYcDKFgcXLcwkyjAsDkyuo0D7V6EXJ9OuRlj0BSGVp8D394Wxr29frw/lcRHM0nMJCp/AztVSGIhOYcdTbshC6xswcCwtXEHvA4f0rrYU8JErEQ+LnRxmjGGJk+LsHjVyqm44HP4hI4z04UktcElhFSc1cyy0HghJx3iqTXJQkJo605VVmisQUiVSl4ez4pc425yN9f9mpVD1uB3BoTOPTJ6GnkzJyweIaVUd4kxABAdjCExGkd4Z/iqv/yMMXTe3wEjY2DstxMw0uXpy+xqcmLbT7ai+WDTV96kuMUx/doMuH3rN3O3242DBw9i165dCIfDcLlcUBTlphJjOOf4N//m3yCbpU0/QjbSYmoeKT2JsKtBWEzGGLyqF9sad+Lo3AfC4hLxTNtELBcDBB6+DbnCkJgEq37nDFBlB/zOoLB4nHNkjQxVjCFlt5ZdFRrPqbrgcXhpc5vUlYAmY2+bF/vbPOjwa2h0q9AUdmUO98VTr4wVvxZyqXh8axi7Wz14fjCCE3Opil6e4+CYSUyhYBXglsRVWGWModHdhL7QAM4vnxEWl4hn2AZi+RjCAk9eN7qb6n5x2qk64XF4hcXjnCOlp6icOSGk4qxlV4TG0xQXvJoPiXxcaFxSPrqlI62nhK1pykxB2NUABgkctpCYhJCNYV6ee7T5OoTFDF+uNCa6Cmo10RQNPodPWDzOOdJ6GgWqGEOqRF0mxlgFC2PPTeDgpgAU59V/BJIqoe9bvfC0ezDyyzGkZlPg5sbcLGVNRmDAjx1/uh2Bfj8k+dpJKdzmWDy2hMjF6C2/bmtrK37yk5+gr68PiqLccsagqExOQsiNmU/OIpaLIuS8evLfzdIUJ3a37sO55dPIGtSct5ItpOZwAIeFnZxq9DQXEyTreA1BlR1CS/3b3EYku1bXVXhIZVhKLQgdsylMQbuvAyORISHxCKlEDIBPk9HqdeDOHj8Od/jgcUhQJfa53yXOOfImx1rWwCfzKcwlddzR5UN/2AW/JkNiDIrE0BvU8GcHWtDkVvH6eAx6BWeiTkRHkTUycCkuoeNMvxbAjqbdGF67RFUuKtx8chYD4c3C4jV7W4XFqlZuxQ2fwy8snmEbiOYisHkdD94JIRVpKbUgNJ7EJHT4uygxpoboVgGJfExYYgxjDH4tCI/DQ4c3CKlCC8lZ7GjaJSxes6cFjElAHY+TNcUJvxYUFs+0TURza0Jb7hJSSnWZGAMA0eEYFj5YROcDHVdNPGGMQVZltN3WCn+PH7NvzGL51CpSMynwEi1USgpDcHMQrbe1oPO+DjgCjq9dbMxF8ph+beaWWz6Fw2H88Ic/xObNmymZhZAql9KTmI5PoC80ILSkLGMMfcEBdPg7MRoZFhaXiLeQmitmvgt6+5vczVAlFQXUb+a3JjuEVmEybVN4GWlCbsZqdgW6VYCmOIXEkyUZbb5OSowhNUmRgHafhm1NLhxo92Jzgwsu9csthTjniOdNDK/lcGE5i1MLKcTzxUWi43MpbGpw4lCHD4c7fGjyqMUFe6eCb28PI5oz8PFs5S7ax/JRzMSn0OASVzEEKI4ztzfvwjuTb2A5syg0NhFrPjkrNF6Lp63uW3a6HV74tYCweAUzj1guIiweIYSIspZdRcEqwClo7iExCR2+blxaOS8kHim/gllANBdFn8AqyAFnED7NT4kxhFQh0XOPZk8rFCbDQv3OPVyKC0GBhz8NW0dEcDVqQkqpbhNjzIyJqVdnENoagrfT85XJIJ4WNzb/YBM67m1HfCyOpeMriA7FoKf0YkN5jpvbfLz8PVpQQ+OuBjQfakJocxCuZtdXVolZZxk25t6dR2wodhMv/pnLYAz79u3DwMDAlTJitm1jamoK4+PjSCQSMIwbbyfFOUehQKV7CSmHC8tncU/Pg9d1L7kRQVcYO5r3YCI6RlnAFWwhOSe0HL1LdaPR3VTXiwg+LYCAwEmDxSkxhlSGgpVHNBcRVppWlhS0etuExCKkUigSw5ZGF+7u8WMg7ESL13HV6jAcQCRr4thsEqcW0phL6kjrnx8vmTbH0GoO49E8ziyk8Z3tjdje7LpchUbBk9sacGohjUIFV405t3wK+9sOCY/b7GnB9uadWJ6kxJhKNp+cEVppzKv5EHaFsSq4vUY1CTpD8ApspZQ384jlbr2qMCGEiKbbOtayK+j0dwuJJzGGdoEtNkj5FawCYrmo0LFG2NWIkDOMxdS8kHiEkI0zJzgxxuPwIOxqxGK6fu8HAWcIPk1gtUpLRyS7JiweIaVWt4kxAJAYT2DoH4ax95/thsPnuPZfZIDskOHr9sHb6UX73e2wdAvpuQySk0lklrKw9K/eIHYEHPB1+8AkBodfhbvZDV+nF/4+H/w9fkgOCZIiAQzXNejjnCNyfg1jvx2HVbi1sl9+vx87duyAw+Eonm6Mx/Hcc8/h9OnTsCwLtn3z8eu5Vx8h5TQaHUaiEEOju1loXIlJuKPrHrw/9RaidAqxYsVyEcRzUTR6xLz/DAz9oU2Yik8IiVeNeoJ9kKUvVwW4WbqlYz45JyweITerYBawlF4QlhjDwNDkaYZLcSFn5oTEJKQcNJkh5FKwp9WLe3r96PBrcMgM0hfmajbnSOYtLKZ0vD+dwCfzaWQNC1+X12JYHBdWsljJLOK/PdyKHU1uAECH34HdrR6cnE+X6p92y4ZWLyKtp4QupgGAxGTc3/cIjs1+SPePCraWXUOqkIDfGRQST2YyeoL9dZsYIzMZXYEeSILGmZxzZI0MVjP1+fMkhFQ20zKwkJwTlhgDMDR6muBWPdTyu0aYtoFobhUWN6EwVUhMr8OLdl8HhtYuUptBQqpMNLeGRD6GoCssJB6DhL7QQN0mxjAwdAd6hK1xc86RM/JYStPhFlI96joxBhxYOrYMb5sHm743ANX99YMtJjHIDhmyQ0Z4mwPhbdd3erznG13oeaQLkiqBSbeW7cw5R3w0gUv/dQhW7tYrNng8HrS2toIxhkKhgDfffBMnT56EZVE1CEKqlWkZOLt0Cg/1Pyo8dkAL4o6ue/HSyHPCYxMxbG5jOj4pLDEGAHqCA8JiVaOeYL/QeGuZVWSMyt30JPWjYBawmJrHvtZDQk7kMcYQcjWi0dOC2cTUrV8gIRvMr8nY1uTGjmY39rR40OJVr/q7YdocSykdF1cyOL2QwUgkh7x54wvtKxkDL4/EsLXRDYUBssSwucFd0YkxWSOLwdULONJ5p/DYje5mHOy4HR9Mvy08NhFDtwqYT80JS4yRmISuQA9OLhwVEq/ayJIscIO4aCWzjJyZFRqTEEJEMGwDc8kZHOZ3CJt7BJxBtHrbMBEbE3CFpBKsZdeQ1bPwO8W0GWSMoTc0AGVahW5RdXtCqolpm5hNzIhLjGEMPcE+fDT7npB41UZiEroDfUJjrmaXKTmVVBWxPTaqEQemXp3B5O+nYGTNklU4kR0yZE0WkhSTnk1j8GdDSM2JWSxVVRVeb7FsbywWw9DQECXFEFLlODjOLZ1GwcyXJP6hjtvR7GktSWxy62xuYyo+IfSZ1u7vgCqJOa1TbYqThl6hMeu5+g6pLBY3sZxeQkHgAmHY1YBmT4uweISUGgPQ6Fbx5LYw/uUdHfizAy14ZCCIVp/jyqYN5xycc1g2x2gkh/96ahn/+9F5/PzcKs4tZ24qKWbd0GoWOcP+zLVU9vkVw9JxafU8dEsXHltmMo503IGQU8zCJxHPsHTMJ2eFjTMlJqHN1wFFquzPfanIkoIOf5eweBwc0/FJYfEIIUQkm9tYSS8hL7AyXEALotXbLiweKb+1zIrwg0R9oQGocn2uaRFSzSzbxExiStjcg4GhzddZv2vckoSugNik/Gla4yZVhhJjAJhZE6PPjmP012PQk+IX90ThNkdyMokz/+4cIhejgKD9TlmWoWkaACCTySASofYohNSCpfQixqOjwuMyVmyTcWf3vXW7gF3pODim4uMoWGISoxhj8Gl+dAd7hcSrNh3+LoQEnUwAipurw2sXhcUj5FatZJaRyMeExXMqTnQHeqHU6UIDqT7f29WI/+kbvfjBriZsb3LB71Q+d4pZt2ysZAy8P53E//zeLP6nd2bw9kQcswkd+tf1TLoOumVjLWtc+e8utbKn6RwcU7EJLJSgJWDxBF8/9rcfgsQq++dQrwzbwEx8CoZtfP1fvg6MMTS4m9DibRMSr9r0BvuFtiWzuY2RtUFh8QghRLRIdk1oa26HrKE72AuHrAmLScprNbOCZCEh9LBX2NWIgdAWYfEIIRvD4ham4xPCqj0VqxyH0O7vFBKv2nQH+oRV/gSKawNDa5eExSNkI9BK02W2YWPihQlc+i+DSM6kSlY55mbZho3VM2s48+/OIz6aEJYUAxQ36EzTvPL/2zb12iSkFqQKCYxGhmAKWrT+LEVSsL/tsPAqGkScRD6BpZS4/p5u1YPeOm2ntLVxh9AksLSeKslmIiE3ayW9hGguKu4EDmPY1LAFTsUpJB4hpbal0QWvQ4Yssc8nxJg2zi9n8NuLa/i3Hy/gPx5fxMWVLAoWFzkdA3ixNdM6w66suejVrGVXMBUfh83FVxrVFA13dN2LBneT8NhEjNXsCmICNzVDrhDafR3C4lWTnc17wHDr7UTWJfJxLKfFzQEIIUS0tewqVjMrQucevcF+eBweIfFI+Rm2jtn4FASPuHGo43ah8QghGyOai2Atuyosnk/zo8vfIyxeNdnRtEvoAZRUIYml1IKweIRsBEqM+QxuA/MfLOLMvz2HxY+WYJt22RNkOOcw8xbGX5jEuf9wHsmppPDX0HUdqVQKAOBwOOByuYS/BiFk49ncxvDaJcRzsZLcy5o8zbi754G6LT1Y6ZKFOBZSc8Lee1VS0RXoqbuNblVSMRDeDJnJwmLOJKaElo4m5FZljDTmkzPgXFxydHegl9opkarDOYfNOTK6hY9nk/i3R+fxH48v4vfDUUzG8oKX5j+DAerllrscQFav/La2pm3i3NJp5IzStO3s8Hfhru77hCYMEHFWM8uIZNeEjTNdihud/p66qzTmkDVsatgqNOZEbLQkByMIIUSUnJnFfHIGlsDk2g5/N7VTqjEjkWHYAuenQLGdUtjVKDQmIaT0orkIVtJLwuYemuxEZ6AbDtkhJF61UCUHBhq2CJ1jT8bGS9JimZBSosSYL+AWR2I8gdP/21mc/T/PIz4Sh5kzNzxBhnMOI2Ng7WwEJ//fpzD8DyPIreaFVopZl0qlMD8/D845/H4/Ojvrs4wYIbVoKj6BsehISWJLTMKRzjuxu2VfSeKTW5M385iMjaMgsNRkp78bDXW2iNDqbUeLpw2i5gw2tzEaGULOLM1GIiE369LKOZi2KSyeKjtwW9fdwuIRUmoZ3cJkLI8XBiP4f74xhX9/dAGnFjKI5kyUuoALA4PHIcOwbOgWx2KqOhaWhtYuYjY5XZK5ssQk3Nv7kPCkASJGWk9hIjYmbFOTMYZN4S3wqPV12r8n2IegMyRwnGnh4vI5WII3EgkhRLShtUsomGLWKgBAlVXc1nkXJdTWkPHoiNADRYwx+DU/drfspc8JIVUma2QwERsTlvxdrDQ2AL8WEBKvWnQGutDoahK6xj24egEGJcaQKkOJMddgGzbm3prHyf/vaVz6m0GsnY/AyIrbLPgqZtbE6uk1XPzrQZz6X89g9fQqeAlXY9PpNIaGhqDrOnw+H/bu3UtVYwipETa38dHMe7B4ae5fMpPx6OZvo8XTWpL45NZMxceRLoirNNbibUVnoKduFhEYGHpCfWhwNwr7N6cKScwlZkrSeoKQWzERG0OikBAac2fTbvg0v9CYhJTC6YU0/ub0Mv6Xj+bx6wtrWE4bsDbwXITNOV4ciuAfzq3i5+dWcGohvXEvfgtsbuOD6bdLFt+luPDopicRcjWU7DXIzRtavSh0EbQz0IMWb5uweJVOYhK2NGyHV/UKG2dGc1EspOZQkhNVhBAi0HR8AvF8VGjM7U27EHAGhcYk5ZMzsxiPjgqN6ZA17GzeS3NU8iVcYOMuBnyuPS8RYyw6jJzAZLl2fyfaffVTIIAxCQPhLfA7g8LmHol8DPPJWeFt7wgpNUqM+Rr5tTymX5vFmf/tLE78z59g8qUpZFeysHQLtlVstXQrJ+Q457AtDsuwkFvLYeqVaZz8/5zCmX93DrNvz0FPlD7bzrZtfPLJJ5iYmIAkSTh8+DAeeOABqGp9lTEmpFZNxccxER0ryWlexhja/Z24v+9hOBVKqKs0i8l5LGfElZpUZQf2tx2GIilC4lU6l+rG9qZdcMiakHicc6xmVrCYmhcSjxCR8mYel1bOCZ3Q+rUA9rUeFBaPkFJ5YzyOD6aTiGTNsizp2Lx4Da+OxvD6WBxzyeo5cTWyNoTZRGmqxjDGsLlxK+7ouptad1ag6fgEormIsHiaouFQx+3C4lW6oDOEzQ1bIQsaV3POMZeYRiwndqOZEEJKQbd0XFg+K3Tu4XF4cbD9NmHxSHnZ3Ma55dNCx5iMMQyEt6A3NCAsJqkNNrfBIariHoMisB07KZpNzGAtsyrsnuCQHTjYcRskVh9b5D6HD1sbtgubV3POsZhawFp2RUg8QjZSffzW3yoO5KMFRM5HcOE/X8I7//J9fPivj2Lo70ew8OEiokMxJGdSyK5kUYgXYGRNWAULtmGDWxy2ZcMyLJh5E3paRy6SR3o+jfhoHMsnVzD67BiO/78+wdv/8j2c/08XsXpmDYVYYUMP+cTjcfzd3/0dRkZGIMsyvvWtb+Gf/tN/ikOHDqGjowPBYBAejwdOpxOapl33H0JI+emWjrcmXoMuqKXOF8lMxp3d9+H2rrsg0WOlopjcxPG5j4QuNu1s3o0mT4uweJWs0d2E7U27hZ30sLmNidgoIrk1IfEIEe3kwjGhp/9V2YHDHXdQH3dS8fSNLA9TY9J6Eh/OvAtDUFnrL1IlBx4ZeBy7qHVnxTFsA8fnPhIac1/bwWJroTrQ5e9Bb2hA2DjTsA2MRoaR0sVViySEkFL6ZOEYdFPc3ENmMg533lE36xX1YCo6LjQJFwDcqht3dd8HTdABKFIbTNuALagVJWMMCiX1C2faBo7NfSg05p6W/XWzXtXqbcemhm3C5h6mbWIsMox4PiYkHiEbqT6OfIvEAatgITGWQGKsWG5e9ahwNmhw+BxQPSoUjwJZlcEUBklm4BywTRvctGHmLRgZA3rSQCFeQCFWKGmbpOvl9/vR3NyMubk5dHd3w+VyYefOndiyZQsikQgikQhyuRwMw7jurEzOOX75y1+iUCjNZjwh5PpNxscwGhnGzpY9wtvgMMagKU58c9OTmE/MYjQ6LDQ+uTWDqxeQKiSFlRRWJBW3d92N3176hZB4lexg+21wq25h8XRLx/nl08LiESLaSnoJU7EJbGncLiQeYwxdgV5sa9yBj2ffp/KqhNQgm9sYWr2A+eRMcZO/BONMl+rGk9u+i5XMEuaTs0Ljk1tzYeUsvrHpCXgcXiHxXIobB9tvw5sTrwiJV6lkScH+9sNwKk5hMVOFJEYiQ8LiEUJIqa1lVzEWHcHO5t1C4jHG0OZtx87mPXhv6k1hm9ykfGL5KMajo2hwi9u4Zoxhe+NObGrYiosr54TFJdXNsi1hlUgYiuvkEpPoPiTYpdVzyBhpeB0+IfEcsoYjnXfg5ZHnhcSrVAwMBzuOwKWKq/afM7MYXLsgLB4hG4kSYwQwMgaMTGlOyG2UQ4cO4dFHH4XL5fpcCyVVVdHa2orW1tYbjsk5x29+8xtKjCGkAiTzCZxaPI7+8Ca4FHdJep0GnSE8s/PH+NmZv7rc255UgoyexpnFk7i39yFh7/ue1gM4OvtBTb/Pje5mHOm8U2jM5fQiJmPjQmMSIlJKT+LS6nkMhDcLa+3gVJ24o/senFs+jbSeEhKTEFJZVrIrOLP4CTr9PVDl0pyObPW24antP8Avz/+MyjVXkGg2gqHVizjQfkTIOFORFOxrO4SzS59gLbsq4AorU7uvQ2irQc45ZhPTWKDEMUJIFckZOZxfPo2tjduFtWt2KBqOdNyJs0ufUGu5GpA1MhiLDGFP636hyaSq7MBjm7+N6fgkzVEJgGL1C5EVY1yKCw5ZQ97MCYlJihL5OC4sn8VtnXcJmXtITMK+1kP4ZP44ljOLAq6wMrV624S2GuScYyE5h5n4lLCYhGwk6nlBAAButxuBQAAOh6MkG+aEkPLi4Di1cAIT0bGSvQZjDL3Bfjyz40do9tx4Mh0pDYtb+GThuLDJPmMMje4m3NZ5l7C+pJVGlhTc1/cw/FpAWEyb23h/+i2YtiksJiGi2dzGpZXzWMmsCD0ttSm8Fff2PCC8kgQhpDJwbuOD6XewlF4o2WtITMLO5j349rbvIqAFS/Y65MbkzCzOLJ1ETtCiP2MMPcE+7Gk9AInV5nKVKqn4xqYnoAnc4FsfZ1rcEhaTEEJKjcPGyNogFpJzQucefaEB3N/7SM0+R+rN0NpFRLKrwj4j67qDfbi390FhSVmkuhWsAiyB63UehxcugRWoSZFu6Ti1cBxZIyMkHmMMbb4OHOw4ApnJQmJWGkVS8NDAY3CrHmExOTjem3qT5h6katEIkQAAUqkUFhYWhP5ZXFyEbVO5OEIqRd7M4c2JV2DYpatwxRjD9qZdeGr7D+Bz+Ev2OuTGLKbmMRYZEbaQoEgK9rTuR4u3TUi8StPp78Ku5j2QJXGTotXMCobXLgmLR0ipzKfmMBYZFt726O7eB9EbGhAak5CNwACoErvlP3KN54VljDTeGH8Fll26xTGJSTjYfhue2Po0nIq4MtDk1oxHx7CQnBU2znTIDtzWeafQBOVKMhDegs0N24QeSFpIzWEiOiosHiGEbJTl9CKG1y4JbTfCGMOd3fdiILxFWExSPsW1lEGh81PGGByyA0c670JPsF9YXFK9skZG6Hq5XwvAK6jVKPm8mcQUpuOTwuYeqqziQNsRhAW2bKskvcF+bGvaKTRZdDm9iNHosLB4hGw0SoklAIDjx4/j/PnzwuPm83nhMQkhN28sMowziydxuOOOklWHkiUZe1sPwLIN/ObSLxDPx0ryOuT6pfQkziydxNbG7XCpYlpptXjbcH/fw/jF+Z/BLGGy1UZzKk7c2XWf0KpHNrdxevEE4vm4sJiElIplm/hg5h0c7rgdTkH9hxljCDpDeHjgMfzy/N8iWUgIiUuIaBID3KqMva0ebG9yod2vweOQIQkYMr0/lcQLQ5FbD1TBLq6cxeDqBexs3lPScebtXXfDtA28PPI8lb+vALFcBKcXT6In2C+slVZXoAf39DyA3w8/JzxRs5z8WgB39zwgtiqhbeGjmfeQN2nthRBSfSxu4ejcB7i96x74NJ+wuF6HD9/Y9ATWMiuI5amlUjXj4Phw+m3c1X0fNEUTGrvZ04Knt/8A//HEv0VKTwqNTapLRk9Dt3Rh8YKuEPxaEMC0sJikKJGP4/TiSQyEtwi7J7T7O3Ff70P47aVfCE3ULDeP6sVdPfcj7GoQFtO2bRyb+whZXUzVHkLKgRJjCAAgl8shl6Oeh4TUOsM28Mb4H9Ad6EWrr71kr7N+oldTnPjd4K+wkJov2WuR63N26RTu6r4Pmxu2CYknMQm3d92DwdUL+GThuJCYlWBX817c2X2P0GoxK5llnF36pKYSiEhtm4lP4pOF47ir5z5hMRlj2Nt6ANHsGl4c/o3QRSdCRNBkhiNdPnxrawM6/I7PNf4SkeQRcNZmaebPSuspvDXxKtr9nUIX375IlVTc2/sQ3KoHLww9i2iuthOOKh0Hx9HZD3BPzwPC5hcSk/FA3yMYiQzVTMU9BobDHXdgn+A2UdOJKVxaPV9TCUSEkPoyn5zFifmP8WD/N8QFZcCOpl14dPOTeG7wV8gLavlHymMpvYjTiydwe9fdQuNKTMJAeAue2vEDPHvxH5AzskLjk+qRNTIomHlwzoXM/VyKG92BHgyunq+pRItKwMFxcuEo7ul5AF2BHiHvl8Qk3NPzIIZWL+LCylkBV1kZ9rcdwqH224XOPRZSs7iwfIbaKJGqRq2UCCGkziyk5nB07gMUzELJXoMxBkmSsatlH364+6foCfaV7LXI9cmbObw79QY4xE3IZCbjkYEnaqalUtjViEc3PwlVdgiLaXMbw2uXMJeYERaTkFLj4Pho9l0kBFY5YmBQJAX39D6Awx13CotLiAgMwD19AfzRnmZ0BTRIjIF95g+5fmPREZxeOFHSlkqMFe8nRzrvxPd3/gSt3tIle5PrkzHSeH/6LWElzQHAqbrx8MBjJU2y2khtvg481P9NKIKq6gCAYRm4sHwWa5kVYTEJIaQcPpp5F7GcuMouDAyypOD2rrtxZ/e9wuKS8rC4haOzHyBVEF/VhTGGA21HcG/PQ9BksRVpSPWwuS20uhRjDFsbt0OVxI37yKdyRhbvTr0BCEwMd8gOPLLpcTS6m4XFLKdmTyse2fSEsIqeAGDaJi6tXsBSekFYTELKgRJjCCGkzpi2iQ+n38F0fELo4vXVSEzCloZt+On+f4IDbYdpQlBmF1fOY3D1orD3nTGGrkAPHt38JPyaX0jMcvE5/Pj2tu+izdcpNG5GT+OdideF9iomZCPMJmZwcuGY8M1tTXbiW1ufxoG2I5BY7VfQINWhw6/hmR2NCDg/X1DV5hy6ZaNg2sibNnTLBgfAOYdlcxTM4td0y4Zp8889XznnyBkWLq1k8fOzK3hjPL6x/6gy0a0CXh9/GauZ5ZK/lsQk7G07iJ/u/yfY3rQTMt1TyurU4klMxEaFjTMlJmFb00482P9NOBWnkJjlEnKG8d2dP0ZIYJIP5xxr2VUcnfuATmwSQqrecnoRR2c/ED/3UJx4bPO3caTjThonVLnpxCTOr5wtSfUNp+LEo5u/hfv7HqF1yzo2l5gRWoFvILwFTZ4WYfHI551bOo2RyLDQNe6B8BY8sulxuFWPkJjlEtCCeHrHD9DkEZvkk8jH8f702zBtU2hcQjYaJcYQQkgdSukpPDf4SyQLiZK/FmMMbd4O/PG+f4xvbX1G6IIwuTF5M4e3Jl4VespGkiQc6bizmIUuiau0spEcsoZvbv4WDrbfJrS8JOc23p9+G4tpaiVGqo9uFfDRzLtYTM0LTaJkjCHoDOH7u36CO7rupgVqgH4GZcYAPLIpCL/26ftg2RxziQLen0rgF+dW8Vcnl/Afji/ilZHYld+H0UgOf31qGf/l1DL+/swKXhyK4NRCGpGsAc6LS6qXVrP4y5OLeHE4isVU/bQPi+dj+O2lXyCjp0v+WhKT0Bvsxz8++M/xYP834dcCJX9NcnXxXBQfTL8jtA2BIil4oO8buKfnwaq9V3odPjy57XvY1rhTaFwOjncmX0Mkuyo0LiGElINhGzg29yFmEpPCD3B5HT58d+ePcXfPA1Ak5eu/ocbJTAZD9VVEzBlZfDzzLuK5qPDPCGMMTsWFJ7d9Fw/2fxMuxS00PqkOxfuPuMQrRVJxb++DQtcZyafSegrvTb4hdM4pSzLu7r4fD/Z/AzKrzueFS3Xj8a1PYXfLfqH3epvbeHfyjQ05AENIqdFdmRBC6tR0fBJvTbwGwyr9Rg1jDK7L5dB/vPun2NG8p2oXt6vdRHQUZ5dOCTuJVSxRLOPengdxV899Vfe+MjDc3XM/7uq+H6qsCm2ZsZCcw7G5D4XFI2SjLSTn8PHs+8JP5THGEHKF8eS27+L2rnuq7r4hitfhx93d9+OunvugydVdDaGahV0KBsKuK0tGNuf4ZD6F/3hiEf/55BJeGY3hw5kkjs+lMLSWhXX51yGSNfD+VALvTSXw+ngcv76whn9/bBF/dXIJ55YyAAf2tHjwo91N8Drq7zM+tHYJH8++vyGnyRhjcKsePLn1Gfxg1x9jILylKjd8qh0Hx/nlMxiNDIk7uXl5nPmNTU/gQPuRqttYkJmMhwYexcH2w5AlWeg4cyo2jlMLJ4TFI4SQcltOL+KjGfFjB8YYAs4gntj6VFUnWt4qj8OL2zvvxr19D1VtJbaJ6BjOLp8uSWzGGGQm45ubn8QTW59CgJKt685CakF4Fb6dzXvR5e8RGpMUcXAMrV3EpdXzwtas1uceD/Z9E7d1Vl+lMYlJuL/vEdzWeRcUSRE695hNTOPE/FFh8Qgpp+paVSBVYd++ffiLv/gL/MVf/AWczuocaBNSD2xu4+PZ93Bm6VRJSpFejSzJ2NWyF3924L/H93b+ERrcjVU3yLwZMpPhVFwIORvQG+wv66J+zszh7cunS0WesnHIGr619Rk8PPA4nIpLWNxS0mQnHtn0OJ7Y8hRcqthrzhk5vDv1JmXSk6rGwfHBzDsYXrtUktZ7AS2IZ3b8EE/t+AGCzpDw+JWGgcGpONHu68QzO36Ef3XXv8b3d/0Emxu2QZZq/1lYqVp8Dvi1Tzes5xI6/uvpZYxH8zC/8LG3OWBxDoBBkRikL6wz5UwbZ5cy+A/HF3FxJQtFYjjU4cP3djZAqbOZt24V8Pbk60KTJL4KYwwORcOB9sP47w7/Szyx9SkEneGqS6S4GTKT4VLcaHQ3o8PfVdakoLSewitjLyJrZITG9Tp8+O6OH+PO7vuqpsWBS3XjO9u/jwf7vglN8AZkWk/htbGXkdJTQuMSQkg5cXAcnf0AF1fOlWTs4NcC+Pa27+L7u36CsKtRePxKw8CgyU60etvwnW3fx7+681/jR3v+BNsbd0GpkmfpF1ncwuujL5WsWlox2dqN+3sfxp8f+udo83XU/FhSkRT4ND/8WqDuE8tzRgbzyTlh8YoHgkK4r+/hqm/NU6kyRgavj78svCK+S3Xjqe0/wL29D8Eha0Jjl4pTceHxLU/hGwNPCE9+zOoZvDXxKuL5qNC4hJRLddaDIhWtqakJ/f39AABZpkV+QipZspDAS8PPodHdhN5gv9BM4muRmASP6sX9fY9gd8s+fDT7Hs4tncZCam7DEnQ2gio5EHY3oMnTjG5/L/rDm9EX2oTp+AT+w4n/FfoGVOq5loXUHF4ZexE/3v1TqLKY9keMMXhUD57Y+hQ8Dg9eH3sZKV1cyybRfA4/Htn0OO7tfVB4Io/NbVxaOYdTi8dr6jNN6lPBzOPFod+gydMsvD82YwwehxcP9T+KLn8PXh55HpOxMRi2IfR1yk1TnGj3dqA72IdtTTuwo2n3lcUVxljdL0CWW4NLgVstLnhzDrw+HkMif/WTgrbNYdkcTAEUqZgco1tf3rhJFCz8/dkV/F/v7kSjR8Ud3QFcXMnixHzpWwtVkkh2Fc9d+iX+8aF/jmbB949rkZgEn8OPJ7Y8hQNtR/DR7Hs4v3wGK+klFBtc1QZNdiLsbkCLpxVdgV4MhDejLzSAk/NH8fPzf1PWvu+TsXG8Of4KHt/6HWEbb+un/b+/8ydwKa5iyyZTXMsm0RpcjXhsy3dwpPNOOASNtdeZtokT80cxtHYRqKHPNCGEAIBh63hx6Fm0+drR4m0THt+lunFf78Po8HfjDyPPYzQyDMOurXaXmqyh1duOnlAftjYW5x7rax6MMVT71COWj+L3I8/hB7v+GG61NC2PFFnF5vBW/LMj/yPemngVpxdP1tyGcNjVgA5/FwbCW7CndT+GVi/ht5d+AbPG5uI3wrItXFg+i77QgLCYEpNxoO0wZpPTeHfyDVojLIHZxDReH3sJT23/IVRZ3NzDp/nx9I4fwK168M7ka8gITvwXKegM4Zubn8SdXfdCU8Qm8li2hdNLJ3F++UxNzadJfaPEGCKcy+UCY2xDTgYSQm7dUnoBLww9iz8/+M/gUb0bkhyz/hqNnmY8vuUp7G87jAvLZ3Fy4SgWknNVO9Byyk50BnvQGxxAb7APDe4mNLqb4HX4NuTneiNOLZzA9qZdONR+u7BrY4zBITvwQN83EHSG8OrY7zGfnBUSW6Q2bwce3/od7G09KHyzgoMjXUjh1bHfIy2wzy0h5TSbnMG7U2/iiS1Pw6k4hd/PJCZha+MONLibcHrxON6deqtkpwA3UounFduadmFTw1Z0BbrR6G6GItH0q9K4VAmqXPxM500b0/H8NUchFgcsu/hVRWJQr5EYAwBLaR0nF9L45qYgPA4J+9u9OL+cRd6sr8XQmcQUXhr+HX64+4/hUlwbOM5kaPd34jvbvo8DV8aZx7CSWSr565eKW/WgK9CD/vBmdPt7EHY3osnTXJEnUD+afQ8DDVuwo2m38HHm41ueQpOnGa+PvYzV7IqQ2CL1Bvvx5LbvYkvDdmGL8+s451jNLOOdydeRN3NCYxNCSKVYSi/irYlX8e1t34dbdQsfOzDGsCm8Bf/N3j/DqcUTeG/qraoeH6xrdDdje9MubG7Yis5AD5o9LTU59+DguLB8FtubduFwxx0lq+jCGEOTpxnf2f597G7ZhzcnXsHQ6kXhrXY2klNxYiC8FVsatqE31I92X+eV9cqRtcFyX17ZcXBMxEZRMPNCq/05VRe+MfAEVtJLuLhyTlhc8qljcx9hc8N27G09IHjuoeEbm55A2NWA18dfwlJ6UUhskTr93fjW1mews3m3sMOv6zg4Yrko3hx/RXhFUELKqfZGR6TsXK7qaKFBCPnU8Nognh/8NZ7aXsyE3sgkDkVS0OnvRpuvA/f0PoDRyDA+nH4Xc8lpZI1MWSurXIssKXBIDjhkB0KuMPpCm9Af3oz+0Ca4FBdU2SG8l6doeTOH18ZeQpO7BT3BPqHXqsoqDnXcjt5gP14aeQ7nls5UxKlet+rGrpZ9eGzzt9HibStJlQbDMvD7kecwm5gWHpuQcjFtA+9Pv40Ofzdu67yzJL87jDE0upvwYP+jONB2BG9OvIJzy6eRzCcqvoIMQ3Gz1iFrCLvC2NG8Fzuad6HF2wan4oIqqRX9PKh3qixBuvz+ZA0LhS/2T/oM0+YwLifGqLIEhyIhY1w90UW3OMYiOdzX64dLldEd0BB2KVhIVd64ptROLR5H2N2Ab256AposPrnuq6iyir7QJnQHenF//yO4uHIOx2Y/xEJqDjkjW5H3F0VSLt9TnGh0N6IvtAmbGragO9AHTdHgkB2QWWWPM+P5GF4d+z0a3E1o8bQKXaB2qS7c1X0/NoW34jeXfo6x6AgKZl5I/Fvhc/hxsOMIHu5/DA3uppK8P7pVwO8Gf43lClyUJ4QQUSxu4ePZD9Du68TdPQ+UpP12scVJAx7oewT72w7jncnXcXrxBBL5RMVXkGFgUGUHNFlDwBnEzuY92NG8G23edjhVF1TJUdFjBBHSegp/GHkBHb6uYhvJEv57nYoT25t2oSfYh7HIMN6dehPT8QnkzFxFV/+QmQyHosGluNHp78LOlj3Y0bQHXocXDlmDxKSa/5zcjNXMCuaTc+gPbxIaN+gM4ce7f4pnL/4Dzq+chVXG6o61qNhm9CU0eprQ4RN7T9AUDbd33Y2B8GY8P/RrDK5erIgEdY/Di32tB/GNTd9Ck6e5JEmChqXjhaFnsZAS12KMkEpAiTFEOEqMIaT62NzCsbmP4FE9eGzLd+CQtQ2dIDHGoDAFXocP+9sOYW/rAaxmljG4egET0VGsZFawklkqW3ayU3Ei6Awh4Awh6Ayh2dOKDn8nOvxdaHA3VW3P4dnENP4w+jz+aO+fwe/wC33PJSah2duKP9n33+LM0imcmPsIQ2uXyjJ5cCoubGrYiju67sbe1oMlOzVl2iaOzX2Ik/NHq7bqESHXUjDzeH7wV2hyN2OgYXPJkmMUpqDR04wf7PpjPNj/KM4snsSFlbNYTM0hVUhVzO+WQ3Yg7GpE2NWAJk8LugLd6A70ot3fBZnJtMhYRRiA6327DMu+UvHFpUhwqxJiX/FYi+YMpAoWXKqMBrcKnyYDqVu/5mpjWDremXgNbsWNB/u/WZINrq/CGIMiq/DLAdzRdQ+OdNyJxfQ8Lq2cx0x8EiuZZaxklpAvU3KFS3Uj5Awj4Awi6AyhxduGdl8nOv3dCLnCVXs/GVkbxKujv8cPd/+x8D73siSjzdeBf3LoX+DU4gmcnD+KkbWhsmxmeh1ebG7Yjnt6HsDWxh2QpdJ8vnVLx9uTr9NJY0JIXdCtAn4//ByavW3Y1rSjZHMPmSlocDfimR0/wv19j+Ds0ie4sHwW88lZJAuJipl7rLfqDrsa0ehuQlegB92BXnT4uyr+UFapLKUX8PzQs/jp/n8Cr8Nb0tdabwG8t+0gdrXsw/DaJZxdOoXp+CSW0vNlG0N+kdfhQ8gVRoO7CR2+TnQH+9Ab7EfAGSz3pVWNeD6K0cggeoJ9Qsd0jDE0eprxoz0/RcvEa/hw5l2k9TqcGJbQRGwUr4y+iD/a86fCK2rKkoxWXzv+7MA/xanFkzg5fxTDa5egWwWhr3M93KoHmxu24s7u+7CreQ/kEq1xG5aB96ffwdmlT0oSn5ByosQYIpzTKXbRixCyMXSrgHen3kLAGcb9fQ+X9VokJqHF24ZmTyvu6LoHsVwMa9licsx8cg6zyWmsZpaRM3KA4IUKTXai0d2ERk8Tmj1taPa0IOgMwu8MwKcF4HP4oNTQ6f8Ly2fx9vir+Pb275VksUmWFBxoO4zNDVsxGhnCibni5GEjKshoihPbGnfgcMcd2NSwDQEtULL3jXOO2cQU3hj/A5WXJDUrno/h+aFf44/2/Clave0lvQ+ul65+eOAxHGy/DSuZJcwkJnFh+Rym45MoWBu3+MjA4HZ40OJpQ7uvAy3eNjR5WhByhRF0huC7nFhYK8+FeqNbHJbNIckMTkWCIl37fTRsjsLlxBiPQyomunxVbPPTCjMuVYImV2cirQg5M4dXx36PsKsBB9qPlPX3RZZkdPq70eHrQt7MI5aLYC27guXMEuYTs5hNTmMtu1qSKiRu1Y0GdxOa3M1o8bah0d2MgDOIgDMIn8MHr+avqeS6k/MfozvQg/v7HgYTnEjOGIOmOHF7593Y1rgTg6sX8MnCMYxGhjdkkdqlurGnZT/2tx3GpoYtJW1Ja3MbQ6sX8e7UmzArsMoRIYSUQkpP4vnBX8Hn+POSVwVhjKHB3YgH+r6B/W2HsZJewmxyGheXz2EyPr7hB3zcqgct3la0+TrQ6m1Hk7sZIXcDgloIPs1P1T4uu7RyHm9NvIJHNz+5YZVyZEnGjubd2NywFZHsGhbTC5iMjWFo9SIWUnMwN6gSCAODT/OjxduGNl8Huvw9aPQ0wa8FEHSGNrwaeK0wbRODqxdxW+fdCDiDwn+GQWcIj295Cj3Bfrw79TrGIiNV3Z6r0pxZPIlOfze+uekJ4XMPAFBlB4503IGtjdsxvHYJJ+ePYSQyuCHVK52KCzub9+BQx20YCG+5sg5VCpxzjEdH8PbEayiUIfmHkFKru8QYWZOhuK/+z7ZNG0aqshcZmMTAlKvf8LjFwa/S497hcMDtdgMAstksdP3Lp6hUVYWqiul/7fWWNkubEFI6OTOLF4d/A0VScHvXXcJ7U96o9QXvVl8bWryt2IFdMG0Lpm3Csk0k8nEsZxYRy0URy0WRyMeQNbLIGlnkzTw4ty6nzXAADBKT4ZAUaKoLXofv8gaED0FnGI3uJoRcDfA6vJAlGTKTITEZsiSDoXY3PC1u4Z2pNxByh3FX131QZDHPgs9ijMGvBXCg7Qh2Ne9FPB/D6YUTOL30CRL5OPJmDgUzf0unsRiKnxWn4oTfGcT+1oPY13YIYVcDVNlR8qo+sXwUvzj/t1TantS8scgwnh96Ft/f+ROEXQ0lvzcyxhB2NyDkCmNzwzbc0/MQ8mYOS+kFTETHMJOYxEp6GbpVgMXXnw8WODg4ty//Z/EZwBi7XB2EXb6vS5fv9RIkSYbMJDhkBwLOEJrczWhwN6HB3YgWbxuCzhAUSYEsKVe+p1afC/Umo1vQLQ5VBtyqhKDz2skuWd1GslBcuAy6FLR4HBhavfZGiSR9Wo1GkRik+s2LAVAscf3spZ+DA9jXVroKbtdrvS2PS+1Em68DO7kNi5swbROmZSKWj2I5vYh4PnZ5nBlHzswiq2dQsAqfKZ/PwS6PM1VZhUt1wevww+vwwevwFqtLuYsVptyqB7JUvPfIklK8l9TwONOwDbwy+iK8mg8H2o6UpJoKYwxBZwi3d92NA+1HEM2u4djch7i0eh6pQhI5IwfdKtzSOFNiEjS5OM4MuxtxoO0wdrfuR1ALQpVLuxHHOcd8cg6/vfQLxHKRkr0OIYRUoun4JH43+Ct8f9d/g2ZPy4bMPdaT3zc1bMXd3fcjb+axnFnERHQM0/FJrGSWULAKsGzzuucexfUoCdL6/OPyWECVHQhoQTR5Ls89XI1o8bYi5Gqgucd1sLiJdybfgF8L4O7u+yFvYPUcVXag1deOFm8bdjfvxaObv42ckcFCag6TsXFMxycRzUWgW/qVNUyLW+C8+BnhsC9/Vj6dn4IxSJAgSVJxPfLy50WRVQSdocsVgxrR5utEm68dPocfsqRAkYrjyloeU26ksegwZhNTCDj3lSS+Q3ZgX9tBbGvagdHIMD6YfhuziWnkjFxJDgCtz1OKnxMZMlOufG4csoaQqwEN7kY0uBoRdjfgk/ljOFOlVUJM28Qb43+AXwvgSOedJZlvrs89Dnfcgb2tBxHLRXBy/ijOL59BspC4vMZ9a3MPBgan4oKmOBFyhbC/7TD2th5A0BmGo8RzDwBYySzjVxf+HmvZlZK+DiHlUneJMS2HmzHw7b6rfi0xkcT5v7x41eSSShHaFkTrkRZ86VA/B2LDcSx+vPS5/1nTNDz44IM4fPgwGGM4efIk3n77bWSznz+pv3v3bhw8eFDINba1tQmJQwgpj6yRwYvDv4HJTdzdfT/UEiRK3IziRFGGQ5bhuJyw49P86Ax0X/Xvry9I2Lw42ZQl+dPJJvmcvJnDK6O/h0f1Yn/b4ZKVgF9PdGrxtuHRLd/Gw5sew2pmBTPxKcwlpxHPx5HWU0gXUsgaGRh2cQHBtC1YtgVZki4vDqlQJRVu1Q2fww+P5kVAC6Ir0IOuQA9avK1XFgU2QjwXxbMX/wHT8ckNeT1CyomD48ziSTgkB76/6yfwaf4Ned1iqXMZLskFl+pCyBXG9qZdAADLtpDWk0gVUkgWEsgYGZi2AdMyYdoGLNsqfr+kFBcXJQWyJEOTNbhUN5yKCy7VDZfihlt1lawULalMkZyBrGHD4yiOE/rDLpxZzFx1GSutW4jlTHDO4ZAlbGty49hc6kp7pS/yawo8avGZatmAXbnTzA0Ty0Xw3KVfwOYWDnXcXjHtKNfvMTKKC8RQAb8zgJ7g1dcOPh1nFhOlJEbjzGtJFOJ4afg5eB0+bGvcWZKF3PWfvVNxot3fiad3/BDfsp7GcnoJU/EJLKbmkMgnkNKTyOjp4jjTMmDy4kaVbduQJBmKpECRFKiSCo/DeyW5KeRqQGegB13+bjR7WyBtYDuwSHYVv7rwMyylFzbsNQkhpFJwcFxYOQvlkoof7f4TBF2hDXndK+MCyQWn6kLQFcLWxh0A1uceKaQKSaQKSWSMNIzPzj24BQb26YGry88Xh6zBdWXecfk/VXfZE4WrXdbI4OWR5+FRvTjUcfuGv/56y05FVq9UBtzdsh/Ap5+VZCGBlJ5CVr88T7VNGLYByzbBAEiXE6Bkqbje6VJcV+aobtUDn8O3oUk/9c60iwlXW5t2Xll/Fml93OpWPdjbegC7mvdgKb2Iydg4ZuJTiOejSBTiyOoZ5MwcDNuAbVuwuX3le9cP9yisOHZVZBUOSYUqO+CQNWiKBoeswak44VRc8Dg8l8e1PngcPvg1P3yaH27V87n5mGWbmIiOCf83b6S0nsIfRp6Hx+HF7pZ9JZtvSkyCU3GizdeBJ7d9F49u/jZWM8uYik9gITVbnHsUkkjrKWSNLAxLv3IIw7LtK2vcypU1bg+8mh9ehxdBZwhdgV50BrrR4mmFJEkbNs+MZNfwqws/w0JqdkNej5ByqLuRlxbUENwcvOrXLN36csJJhXE1udD/7b4vDYQ451j8eAmrZ1Zh5j4tv+bz+fDAAw8gEAgAAO6//34MDg5iYmLic9/f3t6OQ4cOlf4fQAipCslCAi8P/w4SGO7tfRCowlMH6yclKmXDpdLFchE8P/QsAs4QNoW3bMj7rUgq2nwdaPN14DC/A7qlI2dkkTOyyFt5mJYJm1uweHECeOWElaRAYQo0RYNbdcOpuKEp2oa/15xzZI0MXh17CeeXTm/oaxNSbp8sHIPH4cETW58uafuI6yFLMgLOEALOjVkoJ7VlNW0grVtodBcXm3c1u/G7S8DVzkoYNsdCSodhczhkhgPtHrw9qWFk7ctVY1SJYVODE15HcQM9Z9rQrasn0NSbSG4Nvxv8FWRJxoG2IwBA48wat5RexG8u/hx/duCfos3XsSHvtyo70BnoRmegGza3UTALyBnFDYaCmS8uSnOruNEAfuUU//pJWqfqgltxw6m6oMnahn9GOeeI52N4cfg3GI+ObOhrE0JIpTm3dApuhxtPbf8hfA5fBcw9im0QSWVIFhJ4fujX8Di8xcMTDBWRrEyfleo1Eh3CxZVz2Nd6sOT3G1lS0OHvQruvE3d03Y2MkUVWTyNv5q5UHCoe+rSBK9Vv2adVhS5XDFKYAkUuJnirkgpFdsAhO65UQq8nq9kVPHfplwg6Q+gO9G7Q3ENFu78T7f5O2NyGbhaQNYtr3AWzcCVx0ub2lTXuK8mTTIFTcV5JnNQUZ1nmHqlCEi+P/A5Da5c29LUJ2Wh1lxhT7XLLVy/VzRiDu8kFZ4ML6bn05/53Rfn0bVZVFbK8caebCCHVK6Un8dzgr5DWU7i/7xHqT1sHVjPL+Nsz/wl/uu+/Q29ooGSVY65mPdPeqTgRcoU37HVvRd7M4eWR3+G9qTepJzCpOxa38P702yhYBTy59bsIOkP0jCBVKZIzMRPPoyeogQHoDTnR6nVgPvXl9rMAcGkli3TBQsjF4HXI+PODrfgvp5YwlyigYHKAAU5Fwp5WDx4eCEGWir8XaxkDyTw9K9ZFcxH88vzfIpmP447u+8qSeEA21lxyBn975i/xkz3/CB2B7g1NKpKYdLltlmvDXvNWJQsJ/G7wVzgxf/QzbbsIIaQ+2bBxbPZDGJaBp7Z/H2FXI40byOesZVfxi/N/i2d2/BC7W/ZT+ylySwxLx5vjr6A32L9ha5TFSlUK/Jof/g2qzFvLltIL+JvTf4k/2ffn6A72bfjcw6kWK47B1bBhr3srMkYaLww/i49nP7hSFZWQWkWJMVUmt5YDbABX2at0NjjhDGmfS4xJp9M4evQo9u/fD0mScPHiRayurl4zvm3bWFtbQzKZvOlr7OjogMtVPQtOhJBry5s5vDb2EpKFBB7b8h0E6TR+zVvNrODn5/8Gz+z4EbY17aST0NeQKiTx5sQreHvyddqsIHXLtE18PPM+TMvCd7Z/Dw3uxnJfEiE35dRCGnf1BCCxYqWXu3v9+OX5tav+3dlEHuPRPA51FCsldfod+L/c0YHhtRxWMjoYGFp9DuxsdkNTis9Qm3NMxfOI5syN/GdVvGQhiReGfotUIYWHBh6Dx+Ep9yWREpuOT+KXF36G7+78I/QG+2nD6hri+RheHPotjs19WO5LIYSQimFxCyfnj8K0TTy944do9rSU+5JIhVnJLOHZi/8Ay7axv/1Q3VXJIGLNJKbw8ez7eHjgsZK0VCKlt5CaxS/P/wzP7PzxhlVHr0aJfByvjL6ID6ffBb9qU2lCagslxlQZM2/ByJlweNUvfc3hd8AR+PxDOpfL4eWXX8bx48fBGEMkEvnKpBdd1/Hee+/h9Ombbwnx53/+5+jv77/p7yeEVJaCVcAHM+8ilovi6R0/RKu3HUD1lbwn128uOYNfXvgZfrLnH2FzwzZ6rz9jvX3SK6Mv4oPptykphtQ9Do6TCx+jYOXxnW3fQ5uvAwA9I0h1ubSSxWrGQKtXhQ3A65ChSgyG/eVFIdMGXh6JYk+rBw65+Fn3OxUc7vRdNXaxJLGFE3Mp5E16ZnxRzszi9Yk/IJaP4oktT6HB3QSA7iG1ioNjLDqCn5/7G/zJvn+MDn8XvdefwTlHLB/Fi0O/xfH5j8p9OYQQUnE4OM4snoRuFfDU9h+g098NgMYN5FNr2VX85tLPoVsFHO64HbKk0OeD3BTdKuDdyTcwEN6MLQ3b6XNUpSbj4/j5uf+KP9n3j9FDifmfwzlHspDAS8PP4ePZ9ykphtQNSoypMtzm0BOFqybGMJnB3ewCkxm49elNLJ1OI51Of+nvX41hGFhbW8Pa2tVPSF6PW6k2QwipTJZt4tzyaaxmV/CtLc9gV8teaIpW7ssiJbScXsRfn/o/8cyOH2Nf6wGosqPuJw/rmxW/ufhznF48QUkxhFxmcxvnlk5hLbuC7+38I2xu2AaF0TSDVI+sYeOV0Sh2Nnvw5ngMQ6u5qybFrBuL5vCbi2t4akcDXMpXl2nPmzZeGYnh3FKmFJdeEwxLx9HZD7CQmsdT27+PTeGtUOUvz3dJ7ZhJTOKvPvk/8MyOH2FH827ITKZxJudYSi/gVxf+DkOrF2lhmhBCroGD4+LKeURzETy9/QfY0bwbCqNxA/lUNLeGX1/8O0Ryq7iv92H4qC0NuUmJQhy/Ov93+B9u+x8RcjdQFaIqtZCauzz3+DF2t+yDQglz4JxjLbuCX134O1xcOUdr3KSuUH+EKsNtjkLi6v3uGWNwt7jB5Ju/qZumiUKhcNPfDwD5fP6Wvp8QUrkWU/P4+3N/jT+MPo9IdhWc04JtLYvnY3j24t/jzYlXUbDq+95ucxtT8Qn8/dm/xqmF4zRhIOQLODjmk7P4m9P/CR/NvIusTkkApHpwAG9PJPB/HF3A+eXsVybFAIBlA29PxPHshTWsZIyrjodszjGfLOC3FyN4eSRKW9xfg4NjOj6B/3LqP+DtydeQyMdpnFnjltIL+OX5v8VHM+/C4vXdZsyyTQyvDeJvz/wVBlcvUFIMIYR8LY7F1Dx+duY/472pt5DWU+W+IFJhskYWL4+8gN9c+jkWU/M0riQ3bSE1h98O/hLRbKTcl0JuwVp2Fb++8Hd4b+pNGLZR7sspK8u2MBYdwc/O/GecXz5Da9yk7tBRzmrDASN97Ru3FtIgyQw3eyszTfOWE1tyudwtfT8hpLJljQzeGP8DpmIT+Obmb2FLw3ZI7KtPS5PqlSwk8OrYi4jkVvHk1u/CrwUAhro5JcE5BwfHuaVTeGHoN1hKL9BmBSFfIZ6P4XeDv8JUbALf2voMQq4wPR9IVTC/JhnmizKGjTfG4xhey2FXixubwi4EXQpszhHLmRhazWFoNYvFlP61iTbkU8lCAr8ffg5jkWE8sfUpdAV6wcDoPlKjIrk1PD/4LKK5CB4eeAwe1Vt340zLNnF07kO8NvZ7rGZWyn1JhBBSVVJ6Ei8M/QbT8Uk8seVpNHmaacxArrC5heNzH2E1s4xHN38b25t2UZU6csM4OM4ufgJNduLpHT+ER/XQZ6hKxfJR/H7kOURza/jm5ifhc/jrbu5hcxsn54/iD6PPYzm9VO5LIqQsKDGmynDOYWSunRjjDGpg0o3fyA3DQCaTQSqVQjabvZVLvOXvJ4RUPtM2MbR2EROxUdzdfT/u6X0ITZ5mKBI9VmpR3szjw+n3sJCcxxNbn8KWhu110eLA5jbiuRg+nHkHb4z/AQXr1iqqEVIvskYWH8++j7HoCJ7a/gNsbdwBt+qmxSNSc0ybYzKWx1QsD4nhyme8uOAESqO8SbpVwLnl0xiLDuPB/m/iSMddaPQ0QWJU8LYWZYw0Xht7GTPxKTyx9Wn0BvshS3K5L6vkLNtCNLeGN8ZfwQfT79R91RxCCLlZeTOH43MfYSwygqe2fx/bm3fBo3pp7kEAFNd1xqOj+MsT/zvu73sE9/Y+hJArXBdjDSKOYRv4aOZdcG7j29u/h4AWpHtMlcoZWbw9+TpmEzN4YuvTGAhvrov9DJvbiOYieHfyDbwz+XrdV80h9a32f+NrDQfM7LUXTFS/46YSY86fP49oNIpsNotYLHYrV0itlAipI7ql4+3J1zESGcKRzjtwqOMOhF0N5b4sUgIcNiZio/jb03+J+/sfwe2ddyPoCtVsVr1lW7i0cg5vTryG0egQLJs2Kwi5ERwcK5kl/N3Zv8Le1oO4t/ch9Ab7afHoMzjnWM2uYCI2SosSVY4DsDgAKtEuVLEE/vO4uHIOt3fdgwNth+HT/OW+LFICNrdwafU8VjPLeHjgMRxoPwKv5qvZcaZhGTi9eALvTL6Bqfg4lS8nhJBbxMERya3i78/9Nfa0HMA9vQ9iU3gLzT0+g3OOaC6C8cgI9Do89KPbOt6Y+APGYyO4s+teHOy4HU7FWe7LIlWEg+Po3AfImTk8vuUpdPq76B5TpWxuYyQyiNXTK3io/1Ec7rgdfmegZucepm3i3NIpvD35Osajo7C5Ve5LIqSsKDGmynDOYRWufeNS3QpwE4kxCwsLWFhYuJVLu2JpaQnDw8MAAMuimywhtY6DYy45g+XhJZxe/AR3dd+H/W2H4LpcHaBWB5U3Y71kYTXvmyUKcfxh5HkMr17CI5sex9bGHTVTina9bVIsF8Xbk6/h5PwxxPPRcl8WIVUta2RxdPYDTERHcbjzDtzVfT8CzmDdVn7gnMPiFlbSSzg+/xHOL5/BWmYVhqWX+9IIqUg2tzEZG8diah6nFo7j7p77sbtlPzTZAdA48wp+eXBpV/MgE8BqdgXPDf4KF1bO4vEtT6E70FszLVvXx5krmWW8PvYSzi6dQlpPlfuyCCGkpuTNPE7Mf4yJ2BgOddyGe3oeLLZ2rdO2jOtzj0hmFcfnP8K55dNYzSzXbTXc9eoxi6l5nF8+g4cGHkNvsB+KpNTl5wP4dHxSTNKt7nHkRrC5jbNLpxDNreG7O36MgfCWmhmr1qNYLoIXh36DS6vn8Oimb2MgvLlm3s/13+217CreHH8FpxdPIFlIlPuyCKkIlBhTbThgm9c+TSSpEsp93z5//jwuXLgAALBtOvlESL0wLB2TsTFMxyfw1sSruLf3QWxt3IFGd3PdTzJN20Q8H8Niah4fzrwLs8orA+iWjqG1ixiLjuC2zrtwV/d96PB3wSE7qvZ9tmwLsXwUZ5dO4e2J1xDJroLTogAhQnBwLGeW8NLw73B09gPc3/cIdrfsQ9jdWHw+1PjGNucchq0jmotiKTWP4/Mf4+LKOehmge4zhFynvJnH8NoljEaG0BPswz09xZPgDe5GyHVQ+vpaivcXA7FcFDOJKZxcOArLru7DKXkzh/PLZzAaGcbdPffjcMcdaPd1VvV8wrRNrGVXcXL+KD6cfgcxSrwmhJCSKW4EruDV0d/j+NxHuLf3IextPYhGdyMUWa35uQdQXJ8rzj0WcGrxOM4unULBzNPc47KskcWZpU8wuHoBu1r24b7eh9Du76yrFlyccxTMPNayq7iwchYfz74HkyolXxebW5iOT+LfH///4YG+b+COrnvQ6Gmu28M/1a5g5XFp5TzGIiO4s/te3N55N9r9nVAltWrvB5ZtIpKL4NTCcbw39RZiuQjd/wn5jPpdQapiX3UITFIloMwDfM75lRNrhJD6Y3MbC6k5/OrC36HN14HtTbuws3kv+oL9cKqucl/ehuGcI62nMJ2YxPDqJYxHRzGTmKr6pJjPMm0DH868g6G1i9jbsh+HOm5Hd7Cv6nqzrmSWcXbxE5xdOoWJ2CiVsyekRNZPq/z20i9wbO5D7Greiz2tB9Ad6KnJjW3OORL5OCZjYxiODGI8OoLF1DwtOBJyC9YryMwmptHh78bO5j3Y0bQb3YEeOBSt3Je3YTjnSBSK95eRtSFMxEYxm5ipqbLYeTOHN8dfwfnlMzjQdhgH2o+g3dcJWZLLfWnXjXOOhdQczi6dwpnFTzCTmCz3JRFCSN3gKLYOen7w1zgx/zF2Ne/F7tb9VyqE1BrOOVKFJCZiYxiNDGI0OoLF5By1bP0KBauATxaOYWjtInY07sLOlr3Y0bwbfi1Q7ksrmfUx5GhkGMNrlzC8dgmrmeVyX1ZVypt5vDb2EkYiQ7ir+z7sbT0Aj8Nb7ssiN0m3Cnhn8g1cXDmHfa0HcajjdnT6u6pqrYpzjqX0As4uncLZpVOYio1TQgwhV1E9v9WkiAGydu2FIMZYufNiCCEEQHHjYj45i4XkHE7MH0WLpxX72g5ib+tB+LUAZEmumXK26+UJLduCbhUwFZ/AmcVPMBWfQCIfQ0pPgddwskUku4p3pt7A2eXT2NSwFXd13Yve0MCVShCV9B5zcIBzmLaFtewKjs99hLNLp7CWXYFOrUwI2RA2tzGbmMZCcg7H5z9Gb7AfRzruxNam7VAlR1WWrv3scyBnZDERG8X55TOYjI0jWUggradBpakri8QAWWJQGINLleBSJRRMG2ndhmVzWJzDpresYpm2ien4BGYT0/h49n20edtxqON27GjaDY/DC1mSa+bU5norTpvbyJt5jEWGcHb5FOYSM4jnY8jo6Zpd8OTgWE4v4rWxl/DJwjFsbdyJu3vuv5IgU4njzPVqkUupBRyd+wAXls8glovSxiQhhJQJB8d8chZLqQWcmP8YPcF+HO64A9uadkKTHZCqsDX0lfY3toWcmcNkbAwXls9iPDaKRD5e02ODUsjoaZxYOIqLq+fQ5GnBruZ9ONRxGxrdTZArcF3rehUPLnNY3IZlW5iMj+PU/HFMxkYRzUWRNTL0OblFFrcwHh3BQmoOx+Y+xF3d92FPy344FAcYqmtdY731Wn0fFuRYzSzjzYlXcHrxJLY0bsfd3feh6/Jhrkq7F3x27rGSWcax2Q9wfvk0ItkIDJvWuAm5FkqMqTJMYtD86jW/bhv2V5eUIYSQDcbBkcjHkMjHMBoZwgtDz6IvuAm7WvahN9QHvxZEwBmAKlVPG57iAoSNnJFFspBAIh/HfGoWI5Gh/z97/xlkyXXge2K/k+bm9ba8r2rvG42GBwl6kABBTw7Nm5nnR/s29BRSxCpCoQiF9Glj9UFahfTM7uwbwzEkh+TQAyQBEpaEaTTQ3rvyvup6n3n04VZVd3Xd8rdMd58fA+zuW1mZ52bmyTzmf/5/bk1fJ11MPXAdCUc6TGbHmcyOc2LgbXoiOzne+hhd4R7qfA34TB9iCyeopJRkS1mmchMMJvv5cPgEF8bOzUxSqPemQrEV2NKee258MHSCOm89R5sfZnfdPhp8jYTcESzd2rbvBkfOfw8Mpwa5NHGeq5OXyZWyapBxm+IxNHqibg41+jjc5KM54MLQbt9j+bLDzek8Z0cynBvL0hfPY6tLuW1xpM10bpLp3CQXx8/hMb3siO7icNMxWoPthKwQQSuMqS/eh95uzIrssqUMyUKSRH6a3vhNrk1epjdxk2zxwZvEsKXNWGaUscwo7/S/ya7YPo61PEJnuJuYtw6P4d3Sd8WsU+RUboL+RB8nBt/mxtRVJYZRKBSKbYQtbaZyk0zlJjk1/D5RT4yjzcfZXbePRl8TYXcEy3Bv+75HqpgkkY8zkhqacfy4qAQONSJbytIbv0lf/Ba/ufYLdkZ3c6jxITrD3UQ9dQSs4D0R7Vi0i6SLKZL5BCPpoZk40stM5SYeuLHKzSJXynJ54gJXJi7SFurgeOvj7IzuptHXjM+1PSO6pJTky3nSxRTpYorJ7AQ3pq9yYezMVhdty3Gkw0R2jIm+Md4d+AO7ons41vIIXeEeYt4GvObW9z0ypQxT2XEGkv2cHHyXK5MXVd9DoVghYqnIGyHEfdei6v58Fwf/zf6qP5s8P8nb//f3kOXt+7UNj85j/7dHie6NVP15MVnk1f/4BsWEUgQqFIrtj98VoMnfTFOgldZgG42+Zhr9TUQ8sW21yreivi4xlZtiIjvGWHqUiewY07lJRjOjTGRGKdiFrS7mtiTmqaMrsoO2UAedoW46wl2bltsskaQLKfoTvQwk++hP9NIbv8lEdvy+ihrYaBp8TRxqPFqzOnll8iK9cRUloFgcl+6iJdBGS7CNlkAb7cFOmgOt+K3Alr4bZm2nJ7MTTGTHGEkNzUzUjjCeGSVfzm9Z2RQrI+I2+NL+GMdbA4TdBku9iio2xEVeu5Hg9VsJkgX13riXEAiCVohGf/PMs6SVBl8TTYEWglZo27Uzi3Zhpp05ymh6lMnsOFO5CcbSI0zkJigpV7sFCAQNviY6I920BzvoiuygNdi+aSKZSlzeNP3JPgYSvfQlbtEXv8V0fuqBnnQSCI40HaPe11iT/dnS5q3eVx8IZ0ddGBxsPEJDrc6dU+aN3t9viwjH3bG9dIZ7arIvRzp8MHyC6dxkTfa33dkd20dnuLtm+3u7/03SxVTN9nc/YGomzYFWWoPtNAdaaQ920hJsI2AFt7zvkSwkZxYSjDGcHmIsPcp4dpSx9Ai5cm7LyvagEXAF5+6P2Xulyd+M1/RtC8FDyS4xnZ9kJDXMWGaE0XSlfzqWGWE6N6VEU1tE2B2hJ7KLjnAXbcF2OsLdBKwgYoviHhzpkCokmMxOVu6P7CiTmfGKACQ7TiKfQPLgtmGXQyCo89ZXxriD7TN/dmzac0AiSeYTC8a4leBtdbQEWtnfcLhm9fD82BmGUgM12ZeitkgpF73IShhzB/eCMMZd5+bj/9+PYrirm/2kB9O89X95m1JKqQMVCsW9hUt34TY8uA03QSs81+FsDrTQ4GucaWhqaELM2VGK2WaMECto0Mx2BSVS3rYbnPnbjE29xJZlUoUk8fw0o+nhmYGHMaZykxTKeYp2gXw590AMztYSQzPwmj78rgD1vkZ6IjvpDHfT6G/CY3hnolPuuK5LXNO5KyklEgdHzl4/m3QxzUh6iN74DXrjt5jIjpEppsmWspSVcl6huOcwNROv6cNjeol4onSEumkLttPobybmrUPXDDTEgucHsMR74fbQ4KwN+fw/HcqOTaIQZyo7wXhmjNH0MEPJAZLFBIVygYKdp1DOqwGIe4h6n8m3jzRwvMWPrq1sEKQiWJC8O5Dke2fGSeSVOOZexdKtSjvT9BB2R2gOtNISaKPR30yDrwG34a20Me9uZy77PJll5rkiK3/Oa2dKiTNnc10iWUhWxNXpYcYzY4xnR5nOTVG0CxTKlXamWu23OkzNxOvy43f5afI3syO6m/ZQJw2+JizDQmO17cyZ98HctXOwpU2qkGQoNTizmvwmk7kJssUM2VIWW269+EChUCgU68PQTLymt9L3cEdoD1fEl43+ZmKeegxdRzAzLiW0FbcV5o9h3N33kNhOmUQhwdSsAH+271GIz/Q9Ku0D1ffYWgQCl27hMb14TA8xb11FSDXTpox6Yhi6ccc9UmlXAku2PWa5+z5h9j5Bzox7OeTLBeL5ScYzFbHUcGqQqewEuVKWXDlHoZxX7chthqEZeAwvfitAk7+F9lAn7aFOmv0t+Fz+uTi3O8c1YCXPlPnj23KmzepISckpkcjHGc+MMJYZZTwzykh6iHQxTbFcIF/OU7DVeMZaMTQDn1npezT4m9kR3UV7qItGXxNu073GvgeV6zfX93BIF5IM3zHGPZkdJ1NKkytlt4XwWaHYzihhzB3c68KYXV/fwZ5v7V5UhThxZoIT/9MHlLPqwahQKO4PZhuOXtNHyB0maIUIucP4TD9u04PX9OI23Biaia7paEJHFzrATDaqjeM4ONKm7NgU7HylA1DOz3Qac6SLGVKFBKlCcl4MklpVsbEIBJrQCHsixDz1hN1hQu4IPpcfr+nFmr2uM9fTkTa2Y1N0iuRKOXKlLOlikkQ+MePiMEa6mL49iKBQKO5TKm8GUzeJeKKE3VFCVgi/FcRn+nDPvBdMzYWu6ehCAwT2zDPEdsrYskzJKZMrZcgWM2RKWbKlNJlimkQhQTw3NTfQoJ4n9z5uQ/Ctww18sieMECzoS9mOxHYkuibQqvxcSsnvrsf5u1NjlBx1P9xPzMqsfS4/QXeIkBUm5A5XJsWMysSYdUc7UxcamtABiS0dHMeeaW86lJ0yhTvamLPtzVQxNdfOzJTSzI7BqGfLxjLbzox564l6YnPtTK/pw2v6sAwLXTPm9Rtsp0zRLpIr58gVM6SKSZKFBPHcNBO5cbLFDKCunUKhUDxYVPoehm4ScUcqfQ93iIAVmhHwe3DrHkx9ft9jdgxqtu9RdspkS9mKoLKcIVPMkCmmSRYSTOem5hbyqHfMvcjMPaKZhNxhwp5IpX/qCuBzBfAYHizDwqW7MTQdTWhomg6y0p60ncrYpS1tSuXiTDsyR7aUJVfOkimmieenSeTj5Mu5mTEvULHg9y6zYomgFZqL6QpaIYJWCK/Lh0s3MTUTXTPn4rvkzL1SdsqU7OKMYC4/MzaaIlNMkyomieem58a21X2yecz2PaKeGFFv3e0xbtM/06e05o1x29LGcew54WOulCVVSJIoJEjkp5nIjpMpZphd0KtQKFbHUsKY6rYjim2Jv9VH69MtS26TGc3ilFev9GxqaqKpqQnHcRgcHGRycu2WpNFolHA4DMDAwADFonJV2CwONHh5qMWPfleVn8qVefHyFLZ6hyruwm1oHGjwsiPqxtAE49kSJwfTTOW2j7hutvGXKaXJlNLKnu4+QiKxpc1kdoLJ7MRWF0ehUNwzVN4MRbvIaLpiFa1QLEVP1MMTHUG0O5xipJTcnC5wYTzDeLpEwZYYmiDi0dkV87K7zoPbuL3C86nOIOfHsrw7oOIH7idmV+GmiklSxSSD9G91kRQ1YradOZYZYSyj3hMKhUKhWCuVvkfJLs7EqI5udYEU246Ze8QpzsTSjG11gRTbnFmXl3h+mnh+equLo6gBs32P8ewY4+oZoFBsa5Qw5h7BHXOz6xs78bUunlknpSTVl16TMObw4cM8++yzlEolfvazn/H222+vuawPPfQQn/nMZwD47ne/y/nz59e8L8Xq6Iq4+fSOCOZdypi+eJ5fX5nGXsIhSvHgYWiCL++P8bHuMF5TQwgo2pInO0L8p3cGmVDOUwqFQqFQKO4DPtIZwu+qrMySUlKwJb+5Ms0rN6ZJ5u15LjC6AJ8rzu46D9881EBzwEQIgdvQ+FhPiIvjWZIFFamkUCgUCoVCoVAoFAqFQqFQ3EtoW10AxdLolk5kT5jD/+EgrU+3ILTFswWLiSLp/jSsIRrQ5XLh9/vx+XwYxvr0Uvl8nnA4TCgUoru7e137UigUG0dr0MVnd0UJWPpMdEBl0mdH1M2ndkaWSb5VKBQKhUKh2P6ELJ2jzb65f5ccyUtXpvjpxQkms+UF0Ui2hGTB5v3BNP/5vSHi+YoIRghBd9jN7jrPppZfoVDc3/hMjV0xNw81+3ik1c/hJh8dIQtzibEfhUKhUCgUCoVCoVAoFKtHOcZsQ3SXjqfeTagnRHRfhLojMXzNizvFzJIezJAZzmxSKRcnmUzO/b2xsXELS6JQKJZiV8yDUUUeqWuC1qCF29TIldagtFMoFAqFQqHYJrSHLFx6pcEjpWQ8U+LVGwkKK8gYvTWd57Wbcb60vw4BBCydzrCbU8Np1mDSqVAoFPPoibh5dleEPXUeQm4DQxPkyw6T2RKnRzL88vIUKeVQpVAoFAqFQqF4QBFCsH//fo4cObLkdgMDA7zzzjsUi8VNKplCobhXuSeFMeHdYfb/6R40S1/171pha9GfhbpDPP0/PsFWpc0IIdDdGpqpoxsaukdHtww0ffmVQk7ZYeriFNnx3CaUdGmy2ezc34PB4BaWRKFQLIV/kWeoAFy6wNIFudLmlkmhUCgUCoWilrSFrHlC4FPDGSayK2vgOBJOD2d4pitE1FuJVGoPWli6RtlRyhiFQrF22oIu/vRoA7vqPGh3LILyuXR8Lp3mgAuPqfO902PklBJPoVAoFAqFQvEAIoSgo6ODZ555ZsntTp06xcmTJ5UwRqFQLMs9KYwxvQahHSF09+qFMUuhe3RCO0I13edaWM4Zphr56QIDrw/BFol67qRcLs/93eNRVuMKxXYls8jqQyklhbJDvrwNHigKhUKhUCgU6yDmNecmnSVwYWx1DptTuRLDqSJRrwlAc9DEMjQyylVPoVCsEU3A4x1Bdtd5Fh3/MTTBo61+Tg2l+WA4vcklVCgUCoVCoVAoFAqF4v7jnhTGzLIWAclm7m8zGXx9kPTA9hgs8Xq9c3+XW2W/o1AoluXaZJ6yA+ZdGkPbqUQH5NXKRIVCoVAoFPc4HlPjzm7eSGp1dnjZkkM8f1v47zN1dO3e7TcqFIqtx9AERxqXjssWQlTi2yIWp0fSrCD9TaFQKBQKhUKhUCgUCsUS3NPCGAVIRzJ1cYqbL/ZudVGAyuDNnj175v6dTm8PsY5CoVjIQLLA765P80x3CGsmY6BkSy6NZ3nlenxrC6dQKBQKhUJRA9y64M6p53SpumPeYhRtOS/GxG1oKF2MQqFYD5oQtARdy24nhKDJ78LQBLZSxigUm4bX9OE23EBlwV+2lKVg57e4VIqVYOkWPpd/2e1y5Ry5UnYTSrT1eAwPHrOyiFUC+QfouysUCoVCoVDcjRLG3MNIKUncTHLx7y5TmC5sdXFwu93s2bOHJ598cu6zvr6+LSyRQqFYipIj+adzE1yeyLG7zoOhCfriBd7pT6p4AIVCoVAoFPcFmibmXBlsR2I7q5tcth1J6Y4JaZehzUUzKRQKxVrQBLh0bUXbWsbsM0wJYxSKzeIr+/6Epzo/BkDRLvLTiz/g1Zsvb22hFMsiEDzS9gTfOfyvl932lesv8bNLP6TslJfd9l7nkz2f5fk9XwZAIvnd9V/z4wvf2+JSKRQKhUKhUGwN96QwJjeRY+S9UWIHYrhj1tzn93IU0mqRUpIeTHPhry8Sv5pY8e91dnZy8OBBdH1+dsquXbsA0HWdI0eOEIlEVlUe0zSpq6uju7ubYDAIgOM4nDt3blX7USgUm0u+7PDuQIp3B1JbXRSFQqFQKBSKbYcE7tTSPDg9ToVCsVFIWRHdrSSWrWhLpBLFKBSbzoM0xnxfUeVxqa5lBSEEUqr3iUKhUCgUigebe1IYkx7McOa/nkO3dIKdAeoOxag7HMNT58HwGOiWjrhP/a2llJRzZSZOT3Lx7y+TGcqs6vfb2tr49Kc/jWma8z7XNG3uzwMHDrBv375V7VcIgaZpc50Nx3H48MMP6e/vX9V+FAqFQqFQKBQKhUKhUCjuV2wpGcuUaAtZS24npWQ0XaK8Sqer7YYA6nwmpj5/nC5dsEkWVhdvp1AoFIshkYxmRjg59C5+VxC/y49luNE1fV6ckEKhUCgUCoXiweWeFMYgwc7b2HmbiTOTTJyZRHxP4G/zE94ZIrwzhL/Nj6/Jizvmvi9EMlJKiski8asJBt4YZOz9Mcq51Q8gTExMcO3aNVpbWwmFQgucY4QQcyKXtZbTtm3Onz/PL3/5S4rF4pr2o1AoFAqFQqFQKBQKhUJxv2E7knOjGVpD1pIuVImCzbXJHPY9nnIb8xr8nz/SRmtwvhDol5cn+eHZCUr3uPBHoVBsH65OXuLq5KW5f5uaic/l52Pdn+azu17YwpIpFAqFQnF/Eg6HOXr06DyHNiklJ0+eJJVSKQWK7ce9KYypgnQkqb4Uqb4UA68P4o668dS58bf5ie6LEt0bxtvoBbG4heK2sxOUUEwVSfWlmTg3SfxKnGRvisJ0Yc27vHbtGqOjo9TV1dHQ0EBPTw+7d++mvr4eTdPWdQ5yuRxDQ0OcPHmS06dPMzk5ueZ9KRQKhUKhUCgUCkUtEULQHXGTL69uljnsnt9t7ghZeM3VLSSI58tMZsur+h2FQnF/Ykt4byDFQy1+Gnxm1TEq25GcHExzbTK3BSWsLR0hN36XvvyGCoVCUWNKTolkIUGmmN7qoigUCoVCcV9y8OBBvvWtb837zLZtbty4oYQxim3JfSOMuRNpS3LjOXLjOaYuTTPw+iCaqRHsCrL3W7uIHYhV/b3MSJabv7yF3KrVKhIc28EpOBRTRXLjOYrJInbJwSk5SHv95bJtm3g8Tjwe5/r165w4cQLLsnj++ef5+Mc/TqlU4te//jUnTpxY1X5LpRLFYhHbtikWizjOPb6k6T5DLcBSKBQKhUKhUDzo6AL+T0+1stqmsXmHm6Ym4C8eacZZ5V5euRbn+2fHV3lkhUJxv3JlMsc/nh7nKwdiNPhMXLqGJqDkSLJFh3cHUvzo3DiZ0r09tiKAroilhDEKhUKhUCgUCsV9yMGDB7e6CArFqrgvhTHzkOAUHZyiw/TlaSYvTBPbH6OaX21hKk/vb/uQ5QdDRSClpFQqUSqVGBkZoVQqAZBMJhkbG9vi0ilqibPd3JAUCoVCoVAoFIpNRgiBx1zf5KwQAre5+qheU7/3430VCkXtcCScGExxYzrHoUYf9T4Tly5I5G2uTOa4PpmjBmujthy/S6c9ZKHfBxHnCoVCoVAoFAqF4jYej4fu7u6tLoZCsSruf2HMHchyxUnGLtnoarXKPKampsjlcng8nq0uimIDsBcRxggg5jXZFXPTGrSIeQ3chgYIcmWbyWyJ/niBy5M5knl71atrl2KxYbF77RizmJqg3mfSHrJoDrgIuXXchobb0EFICmVJoeyQKdqMZUqMZUqMpIpM58obUh5Y/PuvhI0cg61WrqWOJ4Co12B3zEtL0CTiMfGaGroQlB1JslC5VweTRa5OZskUV7uGe/1YuqAtZNETdVPvMwlaBpZRWV1eLDtM5cqMpYvcihfoT+RZZYJDTRCAx9Tm7tFGvwufS8NtaLh0jbIjKdoOuZJDIl9mPFNmJF1kNF0kV9rcc2pqgrqZ+tQScBF063juqE/FsiRfdsiWbMYylXM7ki4yld24+rRdWW190oWgOeBid52b5oBFyK3j0gVlBzJFm9F0kRtTeW7FC6uOGlkNqy33LB5DY0+dh7aQRb3PxGvqmLqg7Dhkig5T2TIjmcp3mMyWNtQxzWNq9ETctM+UJWDpuHQNR1buz+lcmeFUkasTOSaypW0xuVV5Vxl0hj00+E0ibgOvS8OlaSCgUHYo2g7pos1EpsxEtsRQqshEtsRmaGx1AY1+Fz1RN80BFxFPpV2iCUHJdkgWKu/Q/niBm/E8uS1aRe/SBU1+F20hiya/SdDScZs6llGJJS3YlXd+unD7nT+cKtS8LbUcmoCIx6A1aNEadBHzmrgNgcfQ0bXKOc2XJbmSXblf0yVG00UmMiVKym5QoVAoNoXJbJnXbia2uhgbRtCt0xqytroYCoVCoVAoFAqFosZ0dnbidru3uhgKxap4oIQxALmJPMVUCU9MCWPuZGJiQglj7mNKd83GeU2NXXUePtYV4mCTD1MT6EIgxO3JSglIWRHVZEsOF8ayvHI9zq3p/LonSxt8Jv/ukSa6wvNfmgVb8g+nxni7P7mu/UNlMuj/8ckumvzmvM9tKfnn85P89tr0uo/hMTSaAy4eaQvwcIufmNdA1wSaEMwuiLvzfELlnDpS4shKbvxIusjF8SwXxnL0J/IkCzbFGsyeHmr08h8ea8FYw8q8Qtnhbz8c5cRg7TOYDU3wF480cbTZP+/zfzo7zsvX4/M+87s09tV7+cSOCDuiblz6wvsUKud29nzmyg5nRzK8cSvBjak8uQ2c2HcbGs0Bk6c6Qjzc4ifkMdAF867/LM7MdS87MJkt8d5AincHUoykiwvqZy0RQMitsyvm5ZFWPwebfLgNba6c1c6llLPntHKf5ksOvfE8Z0czXJnIMZ4tkSrYNRccuGfq08Mtfh5p81PnNRetT3eWda4+ScloqsjF8RwXx7P0xQskCuWa1Kftii7gPz7Ryv4G77zPv3tqlDdv3X6OCiBg6Rxu8vHpnWFagxbmXecWZq67UzmXiXyZN3qTvNOXZDRTxK5xVfoPjzUveA788Nw4r1yPL7i3TE3QEbb4aFeIYy1+/C595t6o/iyo1DXJRKbEh8Np/tCbZCBZrEm5/S6d7ojFUx1BDjb58Jn63Hm8+1zOvkPLjmQgUeSt3gQfDqWJ58ubKpIJWDqtARfHWwMcbfYR8cx/V939lqhWtyazJa5O5jk7kuHWdJ54oUyhRg6LhiZo8JkcbvLxkc4QTYFK3a/2vK9c30rZsiWbk4Np3u5P0RvPk91gkYx3Rlj4WFuAI81+wm4DXWPF7/ySIxlKFrg4nuP8aIahVJFUwa65AEXXBE0+k731Xp7oCNAVcaOLO87nYs/9mWvtyIrg9OJYlovjWW5O55nMlbdMhFQLskWHeL681cXYULGhQqFQbFcafCZNftdWF0OhuCcxNBOfy4dbd6NrBgKBLW3KTolsKUu+nMOR629fmJoLr8t7+zhC4DgOJadItpQlV8oiH7glKGujci59WLqFMXsupUPRLpIv5ciWMjU5lwKB1/TiMX24dNfMNbMp2EWypQz5cq4G3+Y2hmbgNX1YhhtD3Pm9CqQKKUpObfrbswgEbtOD1/Rhaia6piOlxJY2hXKBbClN0a7tMRUKhUKxenbv3o1pmstvqFBsIx44YUx+Kk8pVcQTUyq2O5mamiKbzRKNRre6KIoNoGjf7na1Bl28sDfG8VY/3iWs5MXM/+kIXLrGkx1BjjT5eONWgt9djzOUWnsHRBMVUYnvLucmo+ysScixGNWOYTsSswbH2FPn4SNdIR5pDeB36Yhldinu+It+x5RUT9RDT9TD53ZL+hMFzo9meW8wxZWJ9XVidSHwmhqmrq3+dzVR0+twN1aV69IddcP1yt+FgD0xD5/ZFeHhlsCy0QOCyj1laALL0PhIV4jjrQHe6k3w22vTDNZoQvxOusIWH+8J82hbgKClI5a5AfSZ627q0BayaAtZPNMd4vWbCd7sTTCaLtW8jB5T41izn492hzjQ4EVb7ibldr2/41+4DY2wx8+RZj+5ks21qTwfDqU5MZhiMlubicadUTcf7Q7xaGuAgGUsW5/uLOud9ak76qE76uFzuyOV+jSW5f3BNBfHszUp53bEXaU+9UTcvHUriaRyng40ePns7iiHm3xL1m0BaDoYCBr8Lr6yP8YT7QF+dz3O6zcTNRWauQ0Nr6nNqzv1PhNNiHnxfzGPwTPdYT69M0zIvXSzdfZZAAKXDh1hndaghUvX+PtTY+safjQ1wf4GL890hzjW7MdlLP1snf8Ohd11HnbG3HysO8ybvQn+0JsgXdzYSXK3oXGkycdHukLsrfcs+c5frOyzeEM67SE3H+8OMZwq8qPzE7zbn1r3kG7EY/BMV4inO4M0BVzLPqcqz9JKAS1D41M7IzzREeTkUJpXrk1zYzpfc9GeAA41+Xi6M8jDLQHchramd74F7K7zsrvOy/N7ovTG85wfzfJOf5Jb8UJNylrvM3myI8gzXSEa/a5VPUuhUvcBPKZOo9/Fx3rCTOVKnB3Jcmo4zanhNIV7UGz422vTvDuwftH1epmo0TtToVAo7hU0AXvrvRvat1QothMCQXdkJz3RnYiZdpVEcmn8HAPJ/gXb13kbeKj5OAD5cp73h94hV8qiC53uyA4ONBxhZ2wPDb5GvKYPTWgUynmShQQDyX6uTV3izMgppnITayqvS7fYU7ef3XV76QrvmDmOF10zKJQLJAtx+hO9XJm8xIWxs0xkx5b87o+2PUnQCgEQz09xYvCdRbdvDXawp24fuqi07gvlPB+OvE+qUL3NZmomH+n6BLrQkUiuTV7mVvzGmr73RuDSLXbF9rC//hCd4W7qfA34TD+aplG0i8RzUwynhrgyeZFzo6eXPJfLEXAFeajlEfbW7act1EnYHUEXOkW7wGR2gr7ELc6Pnebc6GkKdoGys/Y2qKEZdIa72V9/iJ7ILur9jfhMH6buolDOM5Wb5OrkJaZzU4vuo+yUOT92hrHMyIqOGfPUsb/hMDtje+gIdRJyh7F0NxKHbCnLZHacm9PXuTxxgUvjFyjY+TV/P4VCoVCsHbfbTXt7O5q2+vknhWIrefCEMZN5iukSUsplJzIfJAqFAq+88gqRSISbN29udXEUNaY4s9R/V8zDNw/Vs6fes6JJ8rvxuXQ+tSNMT9TNf3t/pGYr8O8ldAFPdgT54r7YiibxVoomBJ1hNx0hi7FMcd3CmHuNjjvstY80+fjTow00+td+fj2mxsd7wrQFLf72w1H6ErWZdNQEPNwS4CsHYrQFLfR1DPLGvCaf3xtlX4OX750e49pU7TrzHlPjO0fq7xBu1eY+9Zg6Bxu8NPpMLk9k1y2M0QU82hbgS/vraA3Wrj4JIegIVyJu4rnyfS2MqUZ76Lb495G2AN8+XE+9z1z1faAJQWvQ4usH62jyu/jh+XEyGyjmCFnGPNeVOq/BvzjayJEmH641iPyg4tJxeSK3LgGHoQle2Bvj4z0hIh5jzfepJsRMRJDJnpiH750ZZzxbe1EcVFZnf2FGBBtYgXhvxQiBx9QplNcfr9YdcfOV/TEOreP6QqVt8nRnkO6Im19emuTt/hTlGqljDA0+uSPMc7tjxLxrv/YL9yvYEfXQFXZzK56viTBmR9TN1w/Wsbfei6mJFYliVkLUY/LRriAuXXB+LHNPCmP6EgW4f1NKFAqFYtuiCcG+eu/yGyoU9wldkR7+7Oi/pdHfDFREMWdHTnFm5MOq2zf7W/jK/m8ihCBVSDKU6ufm9HU+3vMZnun6FFFPDF2bL273unx4XT4aA80cajzCsZbH+OG5v6c/0buqskY9dXx+75c5UH+YgBVEE/Pb4x7Tg8f00OBr4lDjUZ5o/wgvXfkZZ0dPVXU8kUiOtz7OwYYjCCEYy4zy/tC7yEXyWI81P8Kzuz6PoVWmJtLFFFO5Sc6Nna66fYO/kS/v+wam7sJ2bL576i+3jTAm5qnjM7s+z+HGhwi7Iwv6Xh7DgyfQSpO/hYONRzje8hivXH+JM6Mfrtrxpy3YwQt7vsKe+gO4jfmLfj2al7ZQB22hDg41HuVk7F1+c/WXZEuZNX0vQzP41I7P8WTHM8Q8dXP34uw19Zo+fC4/7aHOJfeTK+VIFOLLCmMEgv0Nh3hu95doDbZj6dZd51InaIUIWiE6wz0cb3mci+Pn+MnFHxDPr98VXKFQKBSro76+nlgspubZFfccD5wwppQukZtQSuJqfPDBBwCLdloU9y75skN3xM2/OtZIZ/jujsXqMHWN3TEP//GJVv5/7wzVTHBwL6AL+HhPmK8drCNQQ7HBnSQKNmdG1j+Jb0tJviwBB12rrFXazo2UOp9J0NLpDLv5tw83E/Gs//wammBvvYd//0gz/68/DDCVW5+Iw6ULPrUjzBf2xmo20ezSNfbWefg/PNHK//r+MBfGsuuOWAlYOv/yoUYebQusS7izFP2JAr3rnMjVBHykK8SfHKpfkevOWkgWbE6PrG0Q6F6mLeTCbWocbPTx5w81Enav7/y6DY1P9IRx6YLvnx0nWbBrWNrbROaEB5I6r8F//3gLu2JrE3LOkivZXBhb+zM15Nb5k4P1PNUZWta9aqW4DY1H2wPEfCb/cGqMq5PrE+7ciQB2xtz82+PNtAZdCGonkABASgaSBS6vQ7wpgIONXv7Vw000zLgErRdNCNqCLv7Vw034XTqvXI+vO6LIpQs+tzvKC3ujeAxtQ55R0/ky50bX/87vilj894+10OhfvQBuJRRsyYXx7Ia7HCkUCoXi/iLiMegIW8tvqFDc42hCY1dsL98+/Oc0+JoRQmA7Nh8Mvcs/X/wnpnOTy+7DpbvoDPewK7qHz+3+IpbhRkpJyS5RKOexpY0mdNyGey6ixzLc7Iru4c8f+vd898P/jb7E8gsdBYKe6E6+duDbdIZ75gQxUkqKdpGiXcCRDoZm4jbcaELDMtx0hXv406P/jt9c+wVv3Po9RXvheMCt+A0ONhwBwO/yE/XEmMwudLOxdIvmQOucW0zlMzdtwfZFhTHtwS7ETFkdaXMrvj0WdTYHWvmXR/+C9nDnTN9LIKUkX85TsotIJIZm4DE8aJqOS3exI7qb9lAnPzr/Pf7Y9zq2XFn/ujPczbcP/0s6Qt1zn81et4KdBwmmbmIZbvyuAB/t+iQRd5RLExdW/b0s3eLze77Cx7o/jaEbIKFYLhDPT5MtZSjYBSzdjc/lI+KJYmjzYzQqsUdlinaJVCFBsbz0+JGpmTzd+XE+t+sLBKzg3HksO2UK5Txlp4wQGpbuwqVbaEIj6A7xSNsT1Pnq+cHZv6Mv0Qsq8kuhUCg2jaamJpVAorgneeCEMQDp/hTSlghj+04SbwVKEHP/4jF0vn6wjq7I/NUEhbJDX7zAWLZIMm9TsiWaAL+l0+R30R6y8JoLY4KEELQEXXzzcD1//cEo45mNWfG+3eiKuPnivhhBq/qjs1B2GEoVGUuXSBXKFGyJ7Uh0TeA2BD6XTtRjUj8jArlbtCCBD4fSxPPrP58DiSLfOzOG19RwmxoeQ8dtCDxzf9fwmBrtofW5ntQKUxM81h7gqY7gAlGM7UjGsyUGEgWmc2XyM3EubkMj7DZoD1k0+KtPrgoh6IpYvLA3xvfOjFFch+rkma4QX9pfh99VPY4kX3IYTBUYTZdIF20KZQdNCDyGIOo1aQ1aRD3GgvMthCDqNfjTo438zQejXBzPrrkrb+qCT/aEOdbir3pdpZQkCjbDySKTuRLpgk3JkUgJLkPgNjRClkHMZxLzGAuibqByn752M7HuuJL2kMVXDtQtGo9TtB2GU0VGZ+pTvjxbn27HB0U9JnVeg5B74XmVwNnRDBMb5MixnbF0jac6gnxyR5iwx5iLdZFSMp0vM5goMpEtkSnaOLJy34TcBi0BV9VnghACQ4cnO4NM58v8+PxEzeNqAMLuimNM1GPwzcMNVUUxJdthMlsmUShTKEscKXHpAr9LJ+o18d11z16dzJEurk3I43dpfP1APU92BquKYqSUFGzJYLJS7xP58tx71GvqRL0GbUGLmNeYVyYhKmLFXTEPf/ZQI3/5/vC6hWZQEZzsb/Dy5w81VkQxSwgkpJTkSg7T+TLJvE3RrjjAuPRKxFXIbRBy6wvOvyPh/cE02dLaBRJ76j38y2NNNPldVX9esh3GM2UGk4W56yylxDI0gpZOW9Ci3m8ucJkRovKu/drBOvJlhzd7E6wn/Wt/g5dnd0UWjaDKlRwGkwUmsiVSBZuC7eA4YOiVZ6nfpRPzGtR5TQLWwnMpgbf7kuRK6xOaBS2dbx1uWFQUU3Ykk9kSQ8ki8XzlHTp7n7pmIs0iHpOop1LWu+91CYyli1xch8BMoVAoFA8m++u96Nt4cYZCUSv2xPbx1QPfnieKOTn0Lj8+/z0ShfiK9mHqLp7qeAaf6cMy3OTLea5OXOTK5CUmsuMUynlchkWjr4m99QfYU7cfTVT6Pi2BNp7p+iQ/Ov+P5MpLt9kinhhf3f9tuiI75uKe0oUUZ0dPcSt+nXg+Ttkp4TV9NPqb2Fd/iO7IDjShEbACfHbXCxTKBd7qfXWBc0xf/CYSiUCgC50mf0tVYUzEEyXqic5ruxqaQYO/GVMzKTkL+/CtwfY5EU+6mGYqO76i87qRxDx1fOPgv6Aj3DUn5BjPjHJh7Cx9iVskCgmkdPCaPlqD7eyrP0h7qBNNaLh0iy/s/SqJQpyzIx9WdeG5E0u3eGHPV+kM98x9VigXuDB+lkvj55jOTeFIScAK0Bxo5XDTMRp9TRxuOkbUW7eq7yUQHGl6mCc6PoKpVwQv6WKKl6+/yJnRDxlLj2BLG0MzaPQ383j7R3ii7Wn8VgCoRCe9O/AHRlJDpApJpvNTyzoaHW46xnO7v0jACgJQskvcnL7GxfFzjGVGyZWyGJpJ2B2mK9LD4cZj+K0AmtDoieziC3u/yndP/W8kC8omUqFQKDYDwzBobW3F7XYvv7FCsc14IIUxqf40ciNmdBSKbcqBBi9u8/YqkJItOTOa4dUbcQaTRTJFm/zMhI6gMkEecBk0BVw8uyvC0WbfAscRTQgONHh5pjvETy9M1iy2YDvzud1RYt6FqyDKjuTsaJZXb8QZShVJz0yQlWcEB0JUhB8uvSJG8bl0Gv0m+xq8HGrwUecz0QRkiw7nRjMzTi/rYzpf5rWbtzuE2kwZDF1gahqGBn6Xzv/1Yx34FhF6bCaWofHlGdHJ7H3mSMlQssivr05zbTI3b0KPme/jNjQiHoNDjT4+szOyYAIaKp36Yy1+TgykuLDGSJ2DjV6+uC+2QBQzOzF+ejjN6zcTjKSLpIo2xXLlvpi99l5TJ+jWOdTo49ldEaKehRPlLUEXXztYx//8x8E1O3I0+Eye7gxiGfMnjKWUpIs2r91M8N5AikTeJluyKc6ItwB0TWDMnFOvWZnU7Y66OdToZWfUg8+lowkYThW5NLH+CdJnd0WIeRY2Q8qO5PxYht9fjzOQLM6JjO6sT8ZMffLO1KcGn8neeg+HG33U+11oojJpfW40Q24dE/j3KqYu+MqBuooTD5XrnyrY/P5GnBODaRL58tz1d2TFDcttagQtgz11Hp7fE6UlUBEt3HmfunSNT++IcH4suy4XlsUIuw3chsbHusM83OJHEwIpK7bc07ky7/QnOTeaZWpGIDd7TxhapWw+l05zwMWhRi+HGn34XDqnhtfmGCSAT+2I8FRncIEAo/LcrwivXr42zUi6cp/mSw7OHc98j6nPPZ8+0ROqGmfVHbH41uEG/st7QyTy6xNItIUsvnGonpZFRDGV1YSS61M53htIcXM6T7bkUChL7MqJRtcqznAV4aHOrpiHvfVeeqJuDE2QKdm8P5BacxlbAi6+dqCORv/d79JK+a5N5fjd9Tg3pwskC7evM1TqvaVrhNw6XRE3n9kZoSfqXiA4cRsaL+yNMZoucmF8bc42uqi888N3Cfdmz+EHw2levxFnNFMiU3QolB1sebs+GZqYE534XRWx8cEmL/vrfUQ8BrqARN7mzEhm3S5hx1sD7Ix6FooYpWQwVeTFy1PcmMqTLNgz79DKfYoAQwhMvSKa9Zo6UY/B7joPBxq8dEfccyK5yxM5RtIPXnymQqFQKNbH/gYv22ANhkKxoXSFe/iTQ382F59kO2XeH3qXn1384YpFMVBxnWkNts/03dP86vI/c3LovQUT/QLBicF3eGHvV3i87WmEEGhC41DjUV67+TL9ycUFCAKNZ3d+nu5ID4KKkGMkPcQvL/8zF8bOkivPbztrQuO9gbf5RM9neLLjGUzNxO8K8PzuL3Jj6iqDqf552w8k+3GkjSY0tBlhzPmxMwvKEXZHCbujlX5qMYkudHwzDjMBK8jUXQ47AkFToHlOyDOY7Fuxy8pG4dJdPN35cXZG98yJYm7Gr/NPZ/+eoVQ/RXt+2/mDofd4p/9Nvrz/mxxufAghBH5XgE/t+BwjqaFlY4aOtTzGnrr9wMwih3KO311/iTd7X11wjxiawcmhd/nK/m+yO7Zv2aiju/G7Ajzc+hg+0w+A7dj8+tovee3mbyk7t52Yy06ZwWQ/v7r8zyAlH+v+NKZuogmNsfQIL19/cUXHi7ijfH7PlwlYwZkxtjyv3XyFt3pfZTI7sUA09N7g21wav8AX9n6VmLceIQR76w/y0a5P8MvLP1nVd1UoFArF2rAsi66urm2dUKBQLMaDKYzprTjGKBQPCt47JvNTRZsfnZvgjVuJqu4ZEsiXJflyifFsiSuTWZ7bHeVzu6P4XDp3vupMXeOzuyK8P5DiVg1Wu29n2oIuDjQszEd3JPzq8hQ/vTi5qBuJlJUYgoJtkyrakClxczrPewMpXLqgJ+LhiY6KI8F64imWwpkrQyVeCSBTdHC2iVOUJsS8CchcyeHt/iT/dG6cVN5euHZGQtGWFG2bZMGmL17g3GiGv3i0mc7wfKWyEFDnNXioxc/Vydyq4zWaAy6+dqCeiGfhBOl4psT3z4xzYjBVdXLz9rUvM50v0xcvcGo4zTcPN3C4yYdxx0ixJgR76jxz7jar1ZoJ4GCDl+bAfBcGKSVjmRJ/++EoZ5eYhC07FTFPvuwQn0kcvDqZ45Vr0/hcOg+3+DneGuDUyPrFJi0BF4cafQs+tx3Jb65O86Nz4zP36kLkHdc+fUd9OjFYqU9dYTePtwfxuXTOj63dfede5s765EjJ5Ykc3z89xvXpfNX7ypaV50GmWGQkVeTSeJY/OVTP8bYAd8vmfC6Nr+yvoz8+WHme1RCvqfFYW4Dn9kRwGVrF4Shv81Zvgl9eniI943CzFNcmc/yhN0HA0jnc5FuzMGZ/g5cX9saqiswmsmV+emGCP/YnKVQRMt5Z7+P5Mrem87zTn+RbRxp4uMU/r97PHuuL+2L809nxNQsjvabG1w7UsTPqrtopLdoOl8dz/PTiJNcmcxVR0Qr2e3okgyYE9T6T461+HAnx/Npi6dyGxvN7ouyt984Ts8wK9165FucXlyYp2NXLNlvvU0WbwWSRk4Np/uRwPR/pDOK5w9VFCEGj3+SL++oYSA6tSWjYHXGzp85TtQw/ODvO727EKyLNKtgS7Nl3fsFmlBLXp/K83Z/EbWjsinl4siNIpmSvO44yaOkcbfbhvssF05GSc6NZ/vLEMFO5cvVrLaEkJSVHki05TFKmP1Hg7GiGn1wQNPlNHmsLsrfeUxOXMIVCoVA8WERmnD0VivuBas2g2fikbx76cxr9FaeYklPi7b43+fmlH5Eurk1Mbkubn1/6EW/e+n1VFxGJZCo3wYtXfkaTv4XuyA4AAlaQnbHdSwpjDjUe5XjrYzAjikkVk/zw/D9wYexs1e0d6TCWGeGnF3+IoRk82fEMAkHIHeHze7/CX3/wX+dFKmWKacbSo7QE29A1neZA64J9CgT1vkaC7hC2tLk8cYEGXxM+l586bz1BK7xAGBNyRwha4bl/35y+seWu513hHp7qfAZDq/S7h1IDfPfDv2QkPVR1e1vajKSH+f7ZvyXqidEe6kQIwY7ILg42HuG1m2M4svo4S9AK80zXJ+aOJZGcGHyb315/kZK9ULxedsr0xm/yw3P/yJ8d/bdzx1opYU+EndHdc79zc/o6Hw6fmCeKuZN8Oc+bva/yUMsjxDx1aELj6c6P8cat3y/rYKQLnWd3vTAnLAP4Y98b/PLyPy9xvBwnBt/GZbj46v5v4TG9GJrBRzo/wdt9bzKZW+hSpFAoFIra4vf76erq2upiKBRrQlt+k/uP3GSeYkqtelQ8eORKDj+/OMXvr8dXHClTKEt+fWWa39+IU7YXdtI8hsbndke537Wh3RH3gglSgL5EgRevTK8poseRFRHShfEsf3VyhL/9cJSp3NomHO8nyrbk9VtxfnB2nGQ1UUwVJHArXuB7p8eYqhKdI4Rgd52HoHt17jimJniqI0h3xFowkDCWKfHdD8d4d6C6KGaxcg4ki/zdqVFuTuUXDOYIIXiyI0BnePWDyELAnnrvgnI6shLXsRZnAkllkjdZsHn1ZoL/z9uDvHYjvu4J0s6whcdYGNM0kCzwq8tTi4pilmK2Pl2ayPE3H47y1x+MMJlV9WksXeLvPhzl6lR1UczdSGAkXeIfTo9xbXKhUE8IQWfY4qGWhcKmWvC1g/WV6BopGc+W+btTo/zw/ATJwvKiGLh9z8bzNm/cSq5JFBF26zy/J7pAbACQLTl8/8wYr99KVBXFLFamsUyJv/1ghPcHU3MuTTATU6WJGQHCQvHlSjne6udYi7/qgGe2ZPP763H+07tDXBzPVuLTVrhfR1ZEc8OpIr+4NMWvLk+tWWy2r74iAr3b4SVfdvjFpSl+fmmS/CKimLuRQK7s8KNz4/yxL7nAtU4Iwf4GL0ea1naf7q7zVI1+uDZZcbRZTBSzFI6s3D+nRzL8LyeG+aezE6TW6A42S9ht0Ohf6BAUz5d56coUk4uJYpYpZ9mRDCSL/PjCBP/vPw5yazq/rnIqFAqF4sGjLWRV3AvVKlLFPY9EVhEs7Izt4WsHvk3TjCim7JR5p/8tfnrxn9YsigG4MXWVEwNvLxutM5Wd5PLEhTkxhRCCjnD3nKvK3Vi6xZGmY3jM22MGHw6/z8Wxc8uWKV/O8fL1F0kVknPH6g7vYGd097ztHGkzkOyf2ybiieI25ovNDc2Yi0Uq2UUuj18gmU8gpSTkjhB2RxYcP+qJ4p0pt5SSgWTvsudnI9GExkPNjxC0QgghKJQL/KHv9WVdXwAS+Thv9785J/rQNZ1HWh7H1KrHzAL0RHbOOaMAZEtZXr3x26qimDsZSvVzauTkogKTxWjwNeJz+ef+PZjsJ7VMRNFYZoSpO2KzfK4A7aGOZY/VHGhlV2zPXEzWdG6Kl6+/tGyZJZIPhk4wmh6ZG1fzmT6OtTy67DEVCoVCsX46OzvxeBYuKFMo7gUeSGGMdCSp/vRWF2Pbo2kamqah6/qa/1NsH6SUnBlJ81ZvgtV6PeTKDi9enqI/Uay6KmNfvfe+Xw0W9ZroVcYXLo9nyZfXH9Ui4YGMfKnGrXien16YXNOE4eWJHCeH0lXv0/agRWCVsVFhj8FHu0KYd0SpSFm5Vi9fm+bMaGZNwzGj6RI/Oj9eNYIsaBkzk8er26cA6n3mgs9tKbkwlq3Jav+iLVftuFONiMfEqFKhrk3myZZq40KSVfUJR0p+cXlyTY5eE9kyPz4/QaaKK4zX1Djc5Mfvqm0zUohKpAtUHFf+4dQo7w6k1iRCWA8HGn3sii2MpnFkxdHovcHUmupTPG/zs4uT9MYXiuLCboOPd4dxVXvRLEPYrfPpnZGqz4ySLXn9ZoIfX5hYc0RbLdA1eG53FHcVB56TQ2l+dz2+JkFcuujwq8tTjGdKC86prgk+vTOywKFnJdT5TKrN450fy9YkOrIi5Fv/M8ozE9V0N+OZEsM1WgSQLTlbMu0guB1LZc7+pwtcd/xn6pXPDU2ga5XYyPth+rXad6/6nQX3dUSJoPL9ljsXs+dj9pyoOfj7E01U3iXGCuqEugW2HgF0hCwClhoTUtz7ONKhZM9ffNMR6uZbh/6ctmBl4r9kF/lj3+v84tKPyZbW5lg5e6yTQ++SLy/vJGzLMmPpEQrl2329iDu66Pb1via6Ij1zAgRb2vyh97UVC0zG0qPznGWC7hC7YnvRxW1nXUc6DCb7kFIiEPhdfkLu8Lz9mLprTjBRckrcit9kPDuGRGLqJi3B1rkyzn0vTwyvWRG8p4oppnNTKyrzRuE2PPMEGFO5Ca5OXl7U8eVOHOkwkOgjkY/PfdYW6iRgBapurwudznD3PKHKzamrKxLhONLh4vjZFd1PdxK6Q5xUcfdMLoiGqsb0HU4/utCIeGJLbi8Q9ER30eBrnPvs7OiHJO84N0uRLWW4NnXl9jE1g65wD4a2cFxMoVAoFLVl//79W10EhWLNPJBRSkhIXE/Q+HDDVpdk22GaJvX19bS0tNDe3o7f78flWrgSdSVIKfn7v/97CoX7O2LnXiFVtPlj39pWz0PFMeLnlyb53z/eMk8gIoQg6NY52uynP1G4b2NLTE1UrQcFW265hev9RKHs8MNza5/ALdiS0yNpHmkNEL4r+sgyBM0Ba1UigY92hYh5735VSvrieV6/mVjXBOmViRxnRjI83Dp/AEQTsK/OS5PfxdAqJzZd+kKhgpSQ32bxgaZWfdKiUHZQ1al2XJ3I8eHQ2gdmr01W4l8+0ROe5/IhhGBfvZcGn4t0sfZOEmVH8uLlKT4YTm96fIvfpfN4WwCvebeAoyK8e/1WgirmaSumN17gletx/uyhxnmONELAsRY/PVE3l8ZXN3B5rCVAS6B6W+3yRJYfnlt7RFOtONrkpzviXvB5uujw0wuT5NYhEhlJl/hDb4KvHqhb8LPmgIv9DV7OjKyuHri06qKvXHlrRCKLoQtBFTO7uWi8ewlNQMhtELJ0Ih6T9rBFo8+kzmcSchv4XRqWrmFolXXQtpSUbEmu7JApOiTyZSZzZcYzRYaSRRL5MuliJW4xt0XintXg0gUxr0nYbdAWsugIWdT7TGJeA6+pYRkauhCUbEnBdkjkbcYzJUYzRW5O5RnLlJjOlUnkV+8StJ3wmhpht0HQrdPoc9EadFHvM4l4TEJuHcvQ5sQwJacSEVosO+Rth3Shck7GMyUmsyUmsiVShUr8Wrpgr9o1byW0BV2E3EsPqUxkS4ymF7oZbgSaqDz3wltUpt11HsxF1FrxXJnhdHHF73UBBCydOq9Jc8BFe9iiLWhR5zXxuTTcRuV5ULQd8jPPgfFMidF0keF0kcFEkWShTLJgb7hY2tIFbSFrgfizFuRKDgPJwprcSTcLQSUu0efS8Ll0fKZOe8ji8fbAsuLUOq/J/gZvzd9ZubJD73R+TfW+zmvS6F96UrVgOwwkijURua6XsNugOeBaVih5azpPRi0cWBOOdCjYlT7PbHzSnxz6M5r8LQghKNpFXr/5Cr+68tNVCxDuZjo3yUCyb8VilUwpTckp4aGyYntWPFKNOm8ddd7b4+B98VtMZsdXXDaJ5MOREzzW/hSa0NCERme4G7/lnxN5VIQx/diyjCFM/K4gYXeE0fTw3H48hofWYAdSSvKlHKPpYQYSvZSdMi7dNSNsMOaEGAJBnbcej1lx1xzPjJJZh/ioFnSGuvG7KuM4UkomsxOMpAZX/Pvx/DTJQoKYt9J/MTSDznAPE1Wuh9v00OhvmicWOjd2ZkUiHID+RC+ZUga/K7DisX1Lv73wUSKxV3issnPnOJ5AF0uLI126RUeoa07I4kiHSxPnseXKxwN74zduH1EIIp4YEXeE8ezYivehUChqh67r+P1+PB4PlmVhmibazPiK4zjYtk2hUCCbzZLNZikW749UDyEElmXhdrtxu92Ypolpmui6Pvf9pZRz56BcLlMqlSgUCuRyOQqFwj0zv6RpGoFAgN27dy+/8X3Mg3TN70ceTGEMMHVpmqmL0/M+S/amqgfHPiBYlsWnP/1pjh8/TmNj41wFXitSSr7//e8rYcw2QErJVLbMlYn1ddIvjWcZThVpu8sdxtQ0uiNufC6NdPH+HGzJl52Zl9X8jmR7yELXBPY2Hqy8l7g8keXm9Pru06FkkVTRXiCMEULQsMwg5524DY1HWqsPHrzZm1z3wGLRlnwwnOahFv8C0UFTwEVTYPXCmGwVdw9dE3SGrKqxOFtFviyrToy0hixMXdTEleZBx5GSc2NZ0sW1x0nlyw7nR7M81hYgYM2vT2G3QXfEzc3pfM2bTv2JAu/0J9clQFkrMa9RNZKs5DicGkozWSWqbbWcGEzx3O7ognepJipivNUIY3ymxr4Gb9XJuFzJ4WcXJ7dcFGNogiPNPtzmwjKeHEoxnln/OX1nIMWX9tdxd/qVZWjsq/esWhizmHNVd8SNYPt0F8qOrDpZGnYbhD3GPRHP6NIFu2Me9tZ76Ym6aQtaRDwG+gqsUDwmBKt87khJpmgzNuOcM5wqcmMqz83p/JY6J1UjYOkcbPCyp97LrpiHJr+Ju0rU4CyWAX50Yl6TnmhFbOZIyXSuTF+iwJWJHKeH0/QnChsiBNkIdAEdYYt99V66wm7awxYNPhO3qS/p/OECFpv+kzPCqbFMRQAynCowmCxyczrPQKKwavfM6uUWfGl/HU92VLsLb/Ory5N8/8z4plwPy9D4wt4YH+kKLbndLy5N8oOz4zUXn/7Hx1uIequ3tf/Qm+BvPhhdUfu5wWdyrMXPvgYvPRE3EY+xIIZvFsvQCFhQ74OuGQGmlJJsyWEkXan/VydzXJ3MMZAobohosMFn8m+PN9EZXigAXS/XJ3P8l/eGV90n2Eg0AVGPQb3PpNHvos5nEvMY1PtcxLwGEY+x6KKSu3m8Pcjj7UvXobVwYyrP//hGf1Xnw6UQwP4GL//yWOOSQqdkocx/emeIs6PZdZZ0fegCPtYd4isH6pYUIcXzZf6nN/rJrMFFUjErjKnUwY5QN1/d/y2aZ0Ux5QJv9P6eX135Cfny+hcMJAsJ0sWVO5zbjj0v5snQDajSWtWERqO/Ccu43f8YSQ9RWmXEzlR2klwpO+deUu9rxGN4SRCf2yZVTBLPx6nz1lccY6zwvH20BNvnhBejmRFKTpHB1AC2UwbdRXuoE13TYab6unQXUW/dnDBkMjtObquFMZHuuWecRDKVm6TkrLxPU7QLCxxYqkVIQcWdJuq5vQDAkQ4j6aEVH6vslJnMjtPoa1rx72TuuAc1oeExvehCX1awcqc7kMRZVsBkGRbNgZY7IqIyJGfiulbK3bFlluHGba49olihUKyN+vp6du3aRUtLC83NzYTDYQKBwJw4BqBcLlMsFkmlUsTjccbHxxkYGOD69esMDw/jOIv3E2x7e/XjAQzDoLm5mcbGRpqbm4lGo4RCIYLBIF6vF7fbjcvlmkvVmBVIlEol8vk8uVyOVCpFIpFgamqK0dFR+vr6GBsb21bf1+VyUVdXRywWm/uzoaGBUGjpPqcQgo9//OMkEktH8a2Fs2fPcuPGjU0Xlsxe86amJpqamtZ9zUdGRujr62N8fHxbXfMHgQdWGDN5foqT/R/O+8wpOch7ZQSxxui6zgsvvMAzzzyDy7V4rulyzD6MZlVwSvW2feiNF0isczIgV3I4N5ahNTh/ZboQ0BSorOZMF+/PwZbRdImyIzHvWvCwv8HLvvrKanR1t68PR0rOjGTXvapzIlsmW7Qr9r13DciG3PqKJzV3RN1V3GKgUK640qwXSeW+ShXsBauNvaZGa9DFqWFWPGkhgaFUkT318wcBdAFPdAQ5O5phrAYT0LVgPFOiZEvu0lqwt87D/gYvJwfTqj6tk3TRpi+eZ70LWW/F80xky/hd+oLn/t56D6/ejNfU5cd2JOfHMjWLgVkte+u9+O6KppFAIm9zcbw2kWSZosPJofQCYQzArpiHsFsnnl/Z+zrmNekKWwuedVJKzo5muDlde0ef1VLnNegMuRdMapZtybnRbE2EcNO5MmOZIi2B+edUF9AatPCa2qreLcOpiqvB3XNMDzX76Im6uTFVe0HYWkgXbRL5MrG7JqIb/S4eafUzmCisKaJqM3DpFeepz+2O0h5yEbQqE9+1iMHRhCBgGQQsgx1RD2VHki7YxPNlrk7m+GNfkpvTeUr2Stdj1x6vqfFQi59nd0Zo8rvwurRFJ/6XQxMVt5mox+Bgg4+PdYe4OJbll5enGFmFQ8dmY2qCvfUenukOszPqJuw2MHWtJveAEAKXUXHxaAtZSOkjV3ZIFWwGkwVODqX5YChNYoXPWsX68bt0XLq2pDDGa2p8rDvMx7pD1PlMLH1l4oq7EULgc+nsiHroibg53hogmS/zvbPjvNufWn4Hinm4dEFX2E1XxKI9VPnP76o4OHnMipvXSsSM9wISuDaZYyBRYEfUvej9F3DpPNTi58J4dkuE3HPlsHT2NXiXFMXImVjdiRqIux9UHOlQLBeIeGL8yaE/pT3Uedsp5tbv+PXVn9dEFAOQLWXX5Tqz2J2gCX1BrM1UbqIiRlkFBbtAIh+fE8aE3KF5YhuAdDHNVHaSOm89Lt0i4omiCW3O4WRn9PYK8774LQBGUoMU7QIe00vQChN1xxgsDQAVoUOdtx6oXIuJzBi50tYu+mn0NyNmzrZAcLTpYTrCXSv+fV3o89x7gHlRSXdiaib+O36WK+VWHde12uip4dQgZaeMoVUGbJr8TfhcfpKFxSc3g1aIOt/t71SySwwv46Jj6i6id9yXbsPDvzjyrynYKx9Xdhueu/Zp4tLXPq+hUChWjq7rNDY28tRTT7F//34ikQiWZS262F7XdSzLIhAI0NLSgpSSQqFAIpHgxo0bvPnmm9y6dWuBQEBKST6/9WNbmqbNCSMOHTrE3r17iUQieDwe3G73nBhiud+3LAu/f/4zf9ZJJ51OMzo6yvvvv8/p06fJ5xdGsW8EmqahaRq6ruPz+WhpaaGjo4PW1lbq6+vnvqNlWStOF9E0jSeffHJDyptKpbh58+aGn5vZa9bS0sLBgwdrfs3z+TyZTIaRkZG5a66cZDaHB1YY4xQd8hNb/0DdLhw8eJDHHntsTsHpOA7xeJx0Ok25XMbr9dLY2IiUkrGxMfL5PEIITNPE6/USDAbnXnpjY2P87ne/49KlS+Ry28eh4EFGUnHiWC8lR3J9Mk+5R2Lq81+ADT6TiNugP3F/CmOuTeVIF208dyljLF3wb4838YOz45wezpBa5ao0xW0qq53z657AKTty0ViO1Vic7633YlXZ/tpUjnSNVpwn82WmcuUFwhghBO0hC1MTK57UdCScG83wka7QvMFRISoTT39+rJGfXZjkxnR+yyM2bkznSBbK+FzzV8W7dMG/frgJrznGqeHMtlvZfy+RyNs1iUkYy5QYSRXpClcXcWhC4NSwwZ4p2VwYzW6Z08HRJv/CAWUpmcyW6K3hKtuTQyk+vyc6byJJCEHQ0tkZ8/D+4MrEd41+kyb/woG/kiM5NZwmtw0s8ysOWAsdBMYyxZoJoGxH0h8vLBDGVOy0K+4p2dLKj3VhPEuh7GDcJZLyu3T+4tFmfnRugnOjmQ2P51iOqVyZ/kSBrsh84ZGhCZ7fE8OR8NqNBJO50rYRR2gCdsY8PLc7wtFm/4pdBdaDoQnCHoOQW6czbPGx7jC98TyvXJ/mrd7kpp4bUxfsb/Dyxb2xmWcoNfv+QghMvdImb+gO8VCLn5euTPGH3iST28g9yG1o7K7z8Kme8IxrXuXzjbwPhBB4TR2PodHgMznc5MfQRnnlWnxbiNweBPyWjutuW68ZBLCv3suX9sfYV++teb1wGwLbpdfE9e1B5FCjj//do814TG2ujbTRz+2tZDhV5Nxohq6Ie4ET3SxCCJ5oD/KLS1NMb+HztSXgYnfMs+Q2+bLDmZEMmfvU2XczcKRDwAry7M7P0xm+7RSSKaa5NHGebKl2zkElu0TZrv09VXkPzvdZy5WyK47jmcV2bPL27bF0U3PhMeYvzEkXkkxmx5Fyz4xrbxOm5qJg5xEIdsZuC2Nuxa8DFcHNYHKAkDuCJjR6orsZTFWEMW7DQ8OM20m+nGMsM7LiqKmNwmfentyqxMuHCLqXXjm/HIuJOXRNx3WH+KhQzq9a0LRaIc14dowbU9fYXbcXgF3Rveyt28+JwXeqnntDM3m87Wki7shc/eiL32IsM7LkcXSh4b7j/jE0g+ZA66rKunCf+rIRTgqFYn0IIYjFYjz55JM888wz+Hy+uc9Xu59ZsUVDQwPHjx/nrbfe4q233mJoaGjOQUZKSTabrboAdjPweDw0Nzeza9cuHnroITo6OubmQWtVHl3X8Xq9eDwe6uvrOXDgAKOjo7z++uucOnWK6enp5XeyBoQQ7N69m3379tHS0kJbWxuhUAhNmz9efz+3/atx5zU/duwY7e3tG3LNfT4fXq+X+vp6Dh48uCnXXFHhgRXGKG7jcrnYt28ffr+/suqhWOTdd9/l/fffZ2pqikKhwL59+/jzP/9zSqUSL774IteuXUPTNNxuN+FwmJ07d/LII48QjUYRQpBIJBgfH1fqtm2ClDCUrM2E3nSuktUe884XDLgNnYjH2FYRA7VkOlfmw+EMn9k5v7MqZlbp/tnRRs63ZHirN8n5sey2yBu/10jky0xlazMItNj5Xy7nfhZTF7QEXOhVNh9OFWs2aV+0JYVFyhr1mJVJ81Uc7MZ0nr54YS5eYRZNCB5q9tPkd/Fuf5ITg2l64+sXIa2VeN7mw+EMzYGF9SnsNvjTo4083JLlD31Jzo5kFhU6KRYnW6y4I6wXKWEwWcCRgQX1Iewx8Lv0mhxnlnzJoW+LBJamLmgPVR+Q7I3naxrxNZktE6/i9OE2NFoCK1vhpglom4nzu5upbJmhZHHL38cCqPeaC1x4oCLeWm3EwWJIyaIuBD5Tx3e33dsyjGdKnB3NLIh3EELQFrT4V8caOT2c4Q99CS5P5KrGGW0Gs5Ndx1sDC86xoQle2BtjT52HE4Np3htIbenkHVTEj4+1B/jSvroFz//NYHYAw9Qr4pzhVJE/9m2eMCZo6XxyR5hP74gsiHusJbPfM+Q2+OqBOvbUefnhuXFubYMIjYjH4PN7ojzRHiTkNmriDrMaZs/NZKbIlfHclj8jHyR8po5Z5X0lgMfaA3z9YP2GPhf6EwXi20ggdi8hROW/tbpa3WtIKrGXn9gRJni3veUdBC2dh1v8vHI9vmlluxMBHG8NVF3IcSdjmRJXt1Gk7r2IZbj5ePdn6Ax3z8X5QCU25tmdLzCRGWN0GQHASnGkjVOTwL/5CASWMX+MoGSXVi0wcaRD2b4tMqyIcuf3Zwp2gcnsOI600YVBvbcBUzcp2HmC7tBcLFDRLjCcuh0JdCt+g/0NhwDojvTwZu/vAfCZvrmYoVwpx0R2fFVl3gg85tKCtLUgFvH70YSGqd0+x2VZXvXClJK9OmFospDkw+ETdIQ7cRse3KaHz+/9CprQODt6mkzp9iIOvyvA421P80z3p+busVwpyys3Xlr2OJrQFzgO1YIH422lUGwNQgj27dvHs88+y65du5Z1zFjpPgFM0+SZZ55hx44d/Pa3v+X999+fm1ssFouUy+W5Rf2bgcfjYd++fRw+fJjdu3cTiUQWdcOpFbPnQghBc3MzX/3qV9m/fz8vvfTShjikaJrGE088wRNPPFHT/d6rbJdrvm/fPl566SVu3bql5tc3CCWMUeD3+2lra0PTNBzH4d133+WnP/0p6fTthm46nZ6zMcvlckxOTs79rL+/n4sXL3LhwgW+8pWv0NHRwZe//GWy2SxXrlzZ9O+jWIgExjK1GQhMFW1SBXvBZJ4QUO83WeU8/j3Fb65Oc6jRR5PfXKAO9Vs6j7YF2NfgZSBR4I99Sd4bSJMv2+uOMnlQSBedmjmErHeSK2TpMxM2C7vUyYKNx9Bq4pLh0hd32wha+oIYj+UYz5R4/VacpkA9HkNbUP4mv8nn98R4uqsSs/D7G3F64wWKtrPpIpnfXpvmaLOPlsBCC0afS+d4q5+99V4GkgXe7kvy3kCKbMnZcrebewEpK65J6RqJDkbSJRwp0e8aYhIIGv1mzYQxUkrSRXvLJu/rvSZuc2GHRwL9idpGO5Vsh5F0ccG71NAE9T4TUxPLCnG0GZFGNeL58rawzDc0QXPAVXUybVbw5qtyztdynPIijQ+3oeFebMn3IjgSXroyzY6ohzrvwndByG3wdFeQw80++uIF3rgV59RwhkLZ2fQ20AdDaR5rz/JIq39BOQ2tElfUE/Xwie4w7w0m+WNfiolsifImxwi5dMGndoR5YW+MoLX1qzjzZYd3+lOb1kaLeg2+daie460BXNVUtxuEqWscafYR9Rr8w+kxzo9mt0QMIoDddR6+frCe3XWeFQuVNwIpJRfHs9smXvJBoeIYM/95b2jwVEeIrx2sI7qBYjEpJTen8yo6S7FieuMFrk7keLg1sOR2T3YEefNWYktiC92mxvFlyudIyZWJHKPprYkovV/wGB56ojsRCIp2AUdKLN1CExo7orv48v5v8tcf/lcKNYpT2ijufvNqQkMgViWOqQjl5j/Lq7nOjGZGKNgFvJpBnbcBc8YNpS3YgUuv9P9H0sPk7nDbuTl9fW7ypy3YiaEZlJ0yDf5mTN2s9HFLWcYzYysu70Zxp0DKkQ7XJ6/Qm7i1jj1Krk5eqv4TybxrtLYW1GoFUDbvDf6RnugujjU/gq7p1Hsb+cahP+XTO59nIjNGtpzFZ/qp89YT9cZwG55K3Ek5z8vXX+Ta5OVljyOEmCcIShdTnBs9Tbq49ujybCnNVH510VEKhWJlaJrG0aNH+cY3vjHnKrIRx2hvb+cb3/gG4XCY1157jVKpRLFYpFAobJowpqmpie985zu0tLTg8/m2zDHFNE0OHjxILBbjpz/9KWfPnlVCiQ2iubmZ73znOzQ3N2/5NT906BB1dXX85Cc/4dy5c+qabwBKGKPA4/EQi1UyPaenpzlx4sQ8UQxUMs9s20YIgWUtnIQpl8tcvnyZf/qnf+Iv/uIvaGxs5IUXXuA//+f/rOKUtgGFskOuVJuBwGzJXjQ6IOI20ITAvk8f1iPpIt8/M8Z3jjRQ71sojqnEYBjsq9dn7MDLnBhIcXY0Q3+8wHS+vG2iDLYbUsqZe2t7DFj7XTr+Kg4HAF/ZH+PL+2NVf7YWFmtmWbq26KqhxXAkvHErQZPfxSd3hBdMvgkhMHSo85o83Rnk8fYgvfE87/QnuTyRYyRVXNR1odZMZEr84+kx/vRoI41VxGZCCAKWzt46D3vrPHxpf2ymPmXpi+eZyqn6tBSpgl2z8zOZrR7DIkRl9X8tmcqVt2wFf53XrCrgkLIS+1NLyk7FNeZuZt8jblOjtIxQUAAN/oWDAlJKkgWbRA2dfNaKrgnqfdUdAB5q9nG0uadmx1rsaWloYk2T8DemcvzkwgRfP1hP2K0veEZpMw5XoUadg41eRtMl3h+svPMHEgUSeXtT7uWCLfmH02NEPAY9EfcCB6HZGJG2kIu2UB3P74lxajjN+4Np+uJ5RtKlDRccCuAjnSG+cbAeU9/46KTlkBKuTOTojW/OBFaj3+TfHW9mX71nS767JgQdIYt//XAT/3h6jJOD6U19zmoCHm0N8K0j9dR5TbZ6HW+6aHNGudFtOl5TmxdpKqiIYr51uJ6AtfAZW0syJYcbU7V1fruToiMZSRVx6QJT0zB1Ufm7rqHXMBZKsXk4El65HudIs3/JNkRLwMXBRh8nh9Y+ibtWHm7xE3IvLTQt2ZK3ehOqz7ROhBDYjs1Qsp+Xr79E0S7y9YPfIeapQ9d0Djc9xBf3fo1fXPoxufL2HP+UVAQLd+IyLIQQq5ps0YSO6w6HGEc6FMoLHelG0kMUynm8po+QJ4zX9DKdm6Q10D4XGdQbv0HRud3HGkkNkill8Jk+fC4/9b5GRlJDtIXa57aZyk2SKMRXXN6NomjfLreUkssTF/jllZ9syLEcaVO0i3NRWKZmzhPmrATXGlxZMsU03zvzN+TLOY40HSPgCuI1fXgMLy2BtnnbVupImdH0CK/efJl3B96i5CwvQHYcm7JTnnMdypay/O7Gb+hfl8hIoVBsBKZp8uijj/LVr34Vr9e74TG4gUCA559/HsuyePnll+eEMX6/f/kd1IBMJkM0Gt204y2Fpmm0tLTw7W9/m7/5m7/h0qXqQkrF+shkMkQikW11zb/zne/wV3/1V8p8YgNQwhgFpmni9VYyPdPpNKOjowu2cRwH27YxTRO3273g57Ncv36dM2fO8JGPfIQdO3bQ1dXFxYsXN6zsipWRKzk1GwAv2pKivUhcgUvfdEv0zURKODWcwZFjfP1gHR3h6nVhtnFY5zX53O4oH+0KcWMqz6WJLB8OZ7g1vb1XEm0VhfLmu5YshtvQcJvVb+bKqpaNx9BZ09xRoSz5yYUJirbk4z2hRS3AK7bHlTiJnqib8UyJm1N5To9kODWS3vBVtRI4O5rlu6dG+dqBOroj7qodq9nPoh6TZ3dF+UhniJvTlfp0ajjDjam8ikK4C8nicWJrIVOsvi8BiwrI1spiwsvNIGjpLDbEmKxxfbClXDRGyOvSsHRBapl9CAGhKvVbAqlCeVu4t+mCRd1BNutZqq0x/sGW8Me+JCVH8rUDdTT6qwt8Zr9Hc8DFC3tjPNMV4vpUnssTWU4OpRlMbvwq7YlMib/+YIQv7o3xcGug6iTe7LPUbQgebw9yrMXPULLIpfEsp0YyXB7PbtiK956omy/uiy1wi1iKimDWYTpXZjpfJldyKNmSsiPRRCX6zO/SCVg60ZlYt5UOzpUchwtjmZrGwC1Go9/kW4cb2Fu3clGMlFB2JBPZElPZEqmiXYnrkpXv7XNpRD0mjX4TU1/ZORVC0OR38a3DDUxly9zYpLaoAB5tC/CdIw0LHLLWgpSSklO5D3QhMHWxqvotpWQiW+bieHb5jRU1RROC0B3vg30NXr52sI6ge+VDUo6sXPuyIzE1gaFpK+p7JvNlbm2gEG4yW+YHZ8fxu3QsoyIAsgwNyxC4DQ2vqeM1tcp/Lh2vUfkzZOlEa1AvNppiWTKZLZExVt4WElSe0dWc+O4kW7Jn2pm1ff/Ec6V1r6y8OZ2ndzrPjlj1yBQhBD6XzoFGL2dHM5saq2hqlZjc5YS//YkCt6a3PkbvXsd2bE4Pn+RXV37CUGoQXegErCDfOPgvcOkuNKHxeNvTjGfGeLP3VcorEARsNlI6JPLxeZ8FXEE0oVd1fFkMUzPmBBoA+XKOgr3w+TqeGSNfziOlRBc6DTMilwZ/I4Zm4kiHweTAvFimgl1gND3EjuhuLMOiwdfESGqIJn9z5TsgGUj2rfKbbwx3nkshBH5rafem9WBLm6J9ux67TQ+GtrrpHI/pXdOxs6UML1/7FY3+ZgLRIFJKinYRTQh0YVB0CqQLaYZS/dyYvs6l8XP0xm+u2IWoLG3SxRQRTxQAt+GZFxulUCi2B0II9u/fz3PPPbfhopg7j+nxePjkJz9JMpnk5s2b5PObN5+SyWR45513eP7557eFyF0IQSQS4Ytf/CJjY2NMTSlnrFqTyWR49913ee6557bVNf/Sl77EX/7lXzI9Pb3VRbqvUMIYBZqmzdmQlUqlqg4vtm1TKpWwLAufz7fg53dy8uRJnn76aTRN48CBA0oYsw0o2rUTxpRnJiWqYa0yquBepORIPhhKM5gs8NyeKI+2BvBb+pKD8j5XZTX53noPn+wJc2E8yyvX4/TG8xTK22DmchsgYVMHE5fDpWu4VjjZtHGsvT6liw4/uTDBxfEMX9pXR0/EveQqfU0IGv0uGnwmR5p9fC4T4f3BNK/ejBPPbdwEe9mRnB7OMJQs8tyeKI+1BQgsU5+8Lp39DV5213n4eE+Yy+M5Xr4+za3pPHlVn4DKpGot61O+vLjzhbWKie6VsFgczmbgNhefYKuV69osUrKoW4FL11bkcCKoiGiq7Tu9iJhpsxFCVC3j5hZi7b9atCVv9yUZSBR4fk+Uo81+fObCmLo7CboNjjb7ONDo5RM7wpwdyfD7G3EGk8UNe89J4NZ0gf92coSL41k+vydG2GMs6VTg0jU6wxYdIYsnO4MMJ4v85to0Z0czZIu1azd6TY3P7YoQ9S7d7ZQzE97xfJnTI5m5d0PBrkTo2U5liF1KQIBGxZFI1yrODGG3QWfYYnedl51RdyW2pYpbg5SSeK7MqZHMhotxfS6NL+6NcazFj7ZMna5Yzzv0JQozzkNZMkV7Tgw0O78rROV7m1rFVW1PnYcnO0J0hC2sFbjxNPlN/vRoA//lxDBj6Y2duBPAkWYf3zhYv6qYnNl7oWhLxjJFrk3m6YsXGMuUmM5VHI5mbgMMTeAxNeq8Jq1Bi46wRVvQImjpmHrFLWre9Qc+HNp48e+877NpR9r+RD0mAmgJuvjW4er3hZSV+71gOyTyNpcnstyaLjCcKjKdK1NynJnrf7vut4ct2kMWO6Nuwh5jRjQj5pwQRtMlRlIbJ1IsO5KRdAmoXqf0mXqrC4GmgS4qz67DjT7+4tHmDStXrbg0keX/+ebAql6nbkPjKwfqeLw9uOR27/Sn+NXlKUqLLLxZK2VHklun2DpTtHl3IEVXFTe2WXRNsL/eS4PPZGAThLCztIUqz7ullGFSSt7qTW6YU9KDhO2UuT51haHUYOXf0ubd/reIeWJ8eufzGJqBx/TyuV1fYDI7wZnRD9luT3/bsRnLjCKlvL2Qy9cwE1e08vaA2/ASckfm/j2dm6oaIZUv5xjNjNDkbwGgOdDGjalrRDwxhBCkCinGs2PzBBSFcp6h5EBFGKO7afQ3IYSg0VfZh5SSvvjNNX3/WjOcGkQiETP/q/c1YmrmilxSVkuxXCCRj9PgawLA0t0ErdCq9hHz1K/p2AFXgG8e+nO6wj040uHM6If89tovyRQzCCFwpIPt2BTKefLlHLZcXfuqZBeZzI7PCWP8Lj9hd3hNZVUoFBtHQ0MDX//614nFYisSDEgpKZfLFAoFBgcHGRoaIh6Pk8/nMQwDy7KIxWI0NTVRX1+P2+3GMIyq0Uxer5fPf/7z/OY3v8G2N68P5zgOZ8+e5fjx4zQ2Ni75vaWUc2kb5XKZTCbDyMgI09PTJBIJ8vk8tm2j6zper5dIJEJbWxuxWAyXy4VpLnRRX4yOjg6eeeYZfv7zn9fkfEgpGRkZWbUjicvlor29HV1ffLGklJK+vj4KhdqLtKenp2seL2Tb9tw1b2hoWNE1L5fL2La97DWPRqO0tbURjUaxLAvDWBjZvhidnZ0888wz/OIXv9jUOnC/o4QxCqSUOI6DrldWWlZ7CRWLRfL5PMFgkGg0uuT+xsfHKRaLuFwuWltbN6rYilVQdmTN+uWOlItOJBja5qz+3mokMJIu8TcnR3njZpJP7wyzt95LzGssOqEvZla1RjyCpzqCPNoa4MPhNL+7EefaZL6m7g73JJJt4W4wiz4zaH0vU7QlZ0ayXBrv5+nOEI+1B+iJuPEuMakrhMBj6rSHNNpDFh/vCfH7GwlODKToTxQ2ZHhPAmOZEt/9YJQ3bib41M4w+xu8xDzmooPQc/XJLXi8PcDDrX7OjmR4+XqcqxM5FY9QY8pLLOQ11xBRs10x9cW/S61vKSkrE/3V0LWVOyBUO/8VoeH2qANCgLkBudObiSOhN17gv743zP56L5/aGWFnzE3YvfQ736UL6r0mn+gJ83RniLf7k7xxM8GN6fyGCWTSRYffXotzajjDR7tCHGvx0xayFhVaCSEQAoKWQaBOZ2fMw83pPK/eiPPhcJp4DcQDu2Ie9jV4l20fTmTL/P56nDduJZheg5PLaLrE5Ykcv70Wx6UL2kMWhxp97Ix5aA64qPeZc+fh8kSOvvjGrqDXBHx6R4SPdoeWrc+5ksPliSy/vjrNhbHsiqOtpnJleuMFfn8jzrGWAJ/oCbG/wbessG5nzMMLe6J878z4hrp0dYQtvn24oWpc4mJkiza34gU+HE5zejjNUKq4IgHT1ck8zPhsmZqgJehiX72XHVEPLUEXzQEXbkMjX3J4qzexjm+1eu6ft+T6iXoNQm6dL++LVXUKdKRkJFXi/FiG9wdTXB7PUVzmBuhLFDgzmgHA0KAj5GZvvYf9DT7aQxZht8GpkfSW9jNsCbYtubsxlVwmMnG7ULRl1fjHpfAY2or6t9mSzUSmtC3FG7aEC2NZhlNF2kKLx5C0hSz21HsZTBY3RQqhCdhT56HBZy75fBnPlDg3UzcU66NSe+df3ZJT4pXrvyZgBXms7WlM3SRgBfnm4T8jeSLBrfj1rSnsIkgkY5kRkoUEoRnhQUeoC7fhJr+K+KfuSM88R4/h1CCZYvX77Nb0dY40HgOgyd9M0B0iPCOqmcpNMJ2dnLd90S4ylBrAdmwMzaDB10TIHSHorohAbGnTF7+14rJuJFenLuNIB01UxlYi7iiN/uYNcbTJlXNMZMbYFdsLVNrvneEezo+dWZEzi2W4qfc2rPq4Lt3Fl/d/k731B9CExqWJ83z3w/+1pnFh+XKO/kQvO6K7K/MRQmNXbB+nRz5YtchGoVBsDF6vl69+9avU1dWtqE9XLBa5du0aH3zwAWfPniUejy+5fSAQ4MCBAxw8eJBdu3YRCoUWHCcYDPL1r399PV9jTQwODnL+/Hnq6+sXCECklJRKJSYmJpicnKS3t5fe3l4GBgZWJNoQQhCNRtm/fz8PP/wwXV1deDzVXQrvRNd1jh07xpkzZ7h+ff1tDcdx+PWvf82vf/3rVf1eU1MT/8P/8D8sGTvkOA5///d/T1/f9nB7WwkDAwOcP3+eurq6DbvmBw4c4NixY6u65g8//DBnzpzhxo0b6/p+itsoYYwC27YpFAqYponL5cLn8y1wjSkWi+RyubkK7PF4qjrLwG1VqMvl2haZbIoao0Z353CAa1M5+k9WLJYPN/p4vD1AwyJxC3B71bLLEDzaFmBXnYcTAylevDLNeGb7We4+uNw/Iq+iLfn9zCTn3jovj7UHONjgxbtEBM7sfRrxmHxpX4yHW/z87vo0b/YmN2xC1wFuTOf5mw9G2RH1cGimPjUFVlCfdMGxFj87oh5ODKZ46crUzMpdRS24xzViK2apPsxmTtes9HSLJdxAarxwYl3cL/ePI+HcWJYb03l2Rj081OLn0bYAkSWcMGavj2UInukKsb/ey3sDldXxiQ2cEB3LlPjx+QneG0hxqNHH8bYAO6OLr3ifLasuKqKJ9pDFkWY/v706zaWJ7JqdVQxNsKvOQ9i99GqYsXSRH5wd592BVE1cXIq25PpUnutTebymRkvQxY6oh6NNFaHMG7c2Xhixp87Ls7siS4piJJAu2Lx4ZYrXbsbX7GJSduC9gRQ3pnI8tzvKp3dGlhSW6gIeawtydjTLewPLhbatDVMTfHFfbMnJ5DuRUnJjOs/vrsc5M5JhKrf2mKuSI+mNF+iNFzC0OI1+k+6Im/0NXkp2JaJKsTVEPQaPtQc51hJYUDdyJZt3+1O8djPB9ancmoQsZafSlrwxnee1mwk6w252xtycHlbiAMXaGEgWuDGdpyXoWvR5ronKwpc3biY2ReDjNXX21XuXjNKTwIXxLNPreJYqlidTSvObq7+kztvAnrr9cwKJL+37Ot8/+7eMpIe3uojzGM+MMpIemhPGRD0xusI9nBo5uaLf14TOkaaH59p0ZbtEf6KXXLl6PGF/vHfu7zFvHX5XcM7pJJ6bZjo/PwZCIpnMTpAppQlaIULuMO3BDrSZ3tF0bopUMbmq77xRDCb7mcyO0zgT8xTz1rMjupvBZP+KY4RWSqGcZyQzQtkpz0Uo7W84xK+v/nxF4pHOUDdus3ps9VI0+VvYEd2FJirPmhMD79RUFAMVMVRv/Cb5ch6PWZkcPNJ0jBev/HTbXGuF4kFGCMHx48fZs2fPip4h09PTvPbaa7zzzjvLCmJmSaVSvPPOO5w6dYqdO3fymc98hl27ds1buL9VsTalUokPP/yQRx55hGCw4oIopSSZTHLp0iUuXbrEwMAA4+Pji86TLoaUksnJSd58803OnDnD0aNHefbZZ4lGo0t+XyEEsViMPXv2cOvWLeUgUmPuvOaBQCUmsdbX/I033uD06dM89NBDPPvss0QikRVd871799Lb26uueY1QwhgFhUKBRCKB3++fs3aamJiYt006nSaRqAwiNzQ00NzcvKhCzbIsLKsyCFprSyvF2tA1UTNBiyYEi82rlO1adwHXx2Yl4RRsyYWxLFcncvzuRpyDDV6e7grRHrLwGBraIpOXQgiiHpNP7oiwp87LX30wyo2p3IZb+yuWp+KMtPBC2FLyVydHODdaffCn1mVI13DidDpX5u3+JKdH0tT7TJ5oD/JYe4CgZeCeiUGrdp/qmqAzbPGtIw10RTz85MLEuiaslqNoSy6OZ7k2meN3N6Y52ODj6a4QnSELt7kwFmMWIQRhj8HHe8Lsq/fy306OcHXywaxPlaiN2u3PECz6DtmOK3zXylIuDWaN3ydCiEVdHcpO9efP3UhZ2bbafowl3G82FVn9vEopeaM3wU/OT254u0FKWdNV+dmSw5nRDJcmsvzm6jSHm3x8pCtIs9+Ftcw7v8Hv4rO7ouyIefjuh6P0xTfGiQsqk2J9iQKDyQJv9Cboibj5WHeIXXVe/C4NU1s8dscyNI63+tkZc/OTC5O8fjOxYheT+fsR7Ip5luzk58sOL1+P816NRDF3ky05XJvMc2Mqz1u9CcKWwUh6Y+Muwm6d5/dECVqLC1ABckWbv/lghPcH0zV5lk5ky/z4/AS2hM/sDC85aeq3dD6/J8rZkUzNXdYE8Ex3iIeal18gIaWk5Eje6Uvyg3MTJPLlmt4HZUcymCwymCzy/mAKgai5A5hi5Rxp9nOoyYf7jpeqlJJEweZ7p8c4MZiqWSxmtuRwcTzLlYnstnKlVNxbFG3JO/1Jjrf68ZqLP9N3RN10R9xcmaztpHE1Yl6D/Q3eJbfJFG3Oj2aVi+YmMJ4d4/tnv8t/9+j/kQZfJWphV2wvz+/+Mj88/w8kC5vrUrYU07kpLo6doyeyE1OvLD751I7PcWniwgpcYwQHGw7THdkJVJ7dU7lJLk9cwJHV77OBVB8lp4RLdxH11BH1RPG5/NiOzWh6uOoxJ3PjJAsJglbFXaYz3I2YEWb0JW4teqzNplgu8E7/W7yw96toQsOlu3i682Ncnjhfc0GURHJj6iqJfJyYtw6A9mAHe+oPcGHszJK/a2gGh5sewmMs/cyoRsAKYhnuuX/HvHW4DQ9Fu1DT63Bt6gpDqQF6IjtnxnQifGbn8/zs0g8pO0rcp1BsJQ0NDTz++ONz83yLIaVkamqKf/zHf+TSpUuUy6uvu/l8nnPnzjE8PMznPvc5Hn/88VXFzWwU169f58qVKxw8eJDx8fE5EU86nSafXxgluBYSiQRvvfUWAwMD/Jt/82+WFcfous7hw4d5/fXXyWTUAoBac+3aNa5cucKBAwcYGxvj3Xff3ZBr/uabb85d8+XEMbquc+jQIV577TWy2Y2fk3oQUMIYBdlslvHxcVpbWwkEArS2tnL16tV5opZsNsvo6CiO41BfX8/x48cZGBigWFw4sPzQQw/NWU0lk0rhvR3wGFrN3C9MTSwaN7Hd4oCWisXYCEqOZDxT4tWbCV6/lWB3zMvDrT52x7x0hC0so/oEhTEjPPj3jzTx1ydHuTSe3VYCoweRsiOrTlJpVCIP7mV3n2zJmVlJPc4vL09xqNHHsZbKKvo6b/X4IiEEHkPj4z0hvKbGX50cIbOB8QtQqU+T2TKv30rwRm+CXVEPD7f62V3noSvsXrI+tQZd/MUjzfzVByOcH30w65N7kfOzFjymvug7ZLs999dDtmQv6rTidemwyhiBpdDE4teoWHZWLEIolJ0F+9FgycmbzcRBUljkHrFnnBvuVW1V0ZaMpIuMXCvy+xtx9td7OdriY0+dl7aga1FRgqEL9tZ5+DcPN/FXJ0e5Fa9Nx3oxbAmpgs3pkQynRzI0+k0eaQ1wsNFLZ9hN0NKrdsA1IYi4Df70aMV6/bWbiUXjvxbDpWm0LOH6BRXR5vuDqQ2fuHYkZIoOmSp9l1qiCTjeGpiZtFy8HZot2vzw3ETNXHJmyZQcfnV5inqfyfFW/5KONd0RN0+0B/j9zdpO2jUHXHysO4RrmXa4lJLsTHl/fXV6w98nFcHFPfrAuU+4u+0mZSWe9u9OjXJqg1xdlChGsV7OjWYYShbZGVvc6tzQBM/0hLi2CYtcHmkL4F1CsS2lZDRV5OK4GjTfLEbSQ3z/7N/yncP/ipivHl3Tebj1MZKFBD+79EOK9sa2PVaKRPLuwB841vIo7aHOmUiebj676wV+e+2XZEvV7xmBoCPUxXO7v4RrRlAjkZwe+YDe+M1Fj1co5xlJDdER7sJjeNgd24sQgqJdoC9xq+rvTGYnSeTjtAbaCbnDtIU659oyffGb20YYI5G8P/Quh5uO0RXuQQhBW7CDr+7/Fj+68D3G0iMrco5xGx6a/M1MZMdJFxd38euN36QvcYuoJzYTK+3is7teYCIzylhmtOrvCAQHG45wtPn4nOvLakjk4+RLOZiJv/rMjueo9zXQG79JpphecC1saVOyS2SKKSZzk8RzUys6BxPZMf7Y9zrtoU5cugtNaDzZ8VGShTh/6Ht90fvyTjShEXZHCLuj3Ji+uurvqlAoFgUL8ycAAQAASURBVKJpGkePHqW7u3tZcUoqleJ73/se586dW/dxJycn+fGPfwzAU089teXCGMdxeOmllzh58iQXLlyomTDibmzb5saNG/zgBz/gO9/5DqFQaMntOzo6iEQiShizATiOw4svvsiJEye4ePHihl7z69ev84Mf/IBvf/vbK7rm4XBYCWNqhBLGKMhmswwODnLo0CFM06SzsxO32z3PDspxHK5fv85TTz2F3+/n8ccfJ5vN8uqrr849gE3T5PDhwzz99NMIIZBSMjAwsFVfS3EHS01qrhbL0LAWmexJF51tM8GlC4F7syxjquBIuDSR5cpklgafyd56L4+3B9lX78GoskpbCEFLwMWX9sX4T8nCPZM5f7+SLztVJ3OFEARclfq0TW71dZEu2rzdn+SDoRSdETcHGrw83RmiyV/JDb/zPhWiEi/1SFuA3niBn1+aXGSvtUdKuDKZ49pUjjqvyd56D4+3B9nf4K3qelBxZjD50r46BpNDD5yNuKC2wgi/q/o7RFKZcL9fSORtFhtqDVoGUKjZsTQh8C8SZ5YtOyuKLJNAsmATcs9vzgtBRezA1j+nHFn9HhFC4DZ1XLp2X4iryo7kzGiG82MZmgMu9jd4eaw9yO6Yp6qDjBCCnqibL++P8Z/eHdqwiLpqjKZL/OryFG/1JugKu3m0PcDxlgA+l1a1nKYGn98TZSRV5PzY6jrgugaBJVxT5Iwz2r0sNr0br6nzVGdwSXGiIyUnh9L8oS+xIe3meL7MS1emONDgxbdEbKIm4ImOIO8MpMjWSOyqa3CsxU9byFp2EFMCL1+b5jfXNl4Uo9ge3H1HJPIVl6OzI2pAV7F9KTvwxq0EO6JLR5Hsjnlo8rsYSm2cCMLUBY+0BpYshwQuTmQ31OFTsZCrk5f4zbVf8aV9X8fn8qMJjac7P8Z4ZpQ3en+/bQQd0/kpfnPtF/zZ0X+PS3dh6i4+0vlx/C4/r1x/aYHbiaGZHGk6xqd6PjsnppFSMpQa5NWbv11S+GA7NkOpATrCXZi6i731BxEISnaJwWRf1d/Jl3OMZ0aR9QfxmX66wzvQhI7t2AynBlcdU6QJHcuw8Bpe/K7AvJ95TR9RT4xMMU3BLqzanWQyO85rN1/m6we/g99VqZcHGo/gcfl4f/Adzo2eYiI7ftdvCYJWkGZ/Cx3hbrojO6n3NfDj89/j0sT5RY9VtAv8/sZv2F9/EMuoPIu6wzv4+sHv8OKVn3Nz+tq87V26xcMtj/KZnc8T89St6nvNMpIe5vTIyRknJA1DN3mk9QkeaX1iwbZSShzpUHJKpAspJnMTXB4/z5u9r64oEun9wXfZV3+Ih1seRQiBz+Xn2V1foD3czR97X+dW/MYChyFDM4l6YrSFOtgR2UV7qBNHSv7nt//HNX1fhUIxH8uyePzxx+dFGlWjVCrx+uuvc/HixZodO5fL8eKLL9Le3k5nZ+eWi2MGBgY2ZY5TSsnly5c5deoUTz/99JzxQDU0TaOzs1PNvW4Qm3nNL126tKJrrus6XV1dDA0NbXi5HgSUMEYxp0hMp9OEQiH27t1LJBJZkJN26dIlBgcH2b17Nz6fj89+9rM8/vjjTExMUCwWqaurIxaLzdmrlUolPvjgg634Soq7MHWB39Ip1GC1u9fU8CyyQimeL2+b+KyApaMtlvm0iTgzKyFH0wneG0ixp87Ll/fH6AhbmJrGnW07TQj2N3h5pC3A767Ht6zMioqrymKOKPV+E00De3uMbdWEgi25MpHj+lSO128meKY7xDNdIep85oLV5rqAj3WHOD2SpjdeO6HASnAkjGVKjGdKvD+YZmfUw5cPxOiOuKvWpz11Hh5vD/DSlelNLed2wGtqWLqgUIMJ96jXoFo/VEqI30eD7uPZUlVHDCGgwW9C9cV4a8LQIOpZ2AyfFQqsxPrekTCVLdEeutvWVhC0dPwujVRxax9UtiOZylUXPfhdOl7z/hDGzGJLGEgWGUoV+UNvkiPNfl7YG6U1YKFrYsEz6qEWP0eafJwYTG9qOSUQz9ucGslwcTzLy9fifHZXhIdb/BUx9R3lFELQ4DN5pjvEren8qtzCdCEwl2mL5e3tI6quBUeavOyMLu4qIGXFKenl69OkN7B+Xp3M8eFQmqe7Fl91JISgNWSxt97LB0O1uQeDlsGTHUFcy4jTpZScHEzzi0tTKurjAaXsSH53I867/Unl6qLY9pweyTCaKdHkr+6CJoSgzmtyuMnHcKq4YcLk/fVe6n3mktsUbclbvcq5ebMpO2Xe7n+DkDvEsztfwNRNXLrFs7teIFVM8eHwiW0jjjkz8iEvXf0Zz+78PG7Dg8/l54n2j3Ko8SGGU4OMpIcp2gVCVoi2UCdRTx3uGTGGlJKxzCg/PPf3TOWWXihjS5uBZB9SSjShEbQqbZJUIclYevGOVW/8JrZTxtRdBKwgAPH8NIlCfMnj1fsa+czO56nz1uMxPHhMLy69ItTV0HAZ8/tMj7Q+zqGmo0jp4EhJ2SmRK+XIl7MkC0n+2PcGF8bPLno8Rzq8P/gufleAz+/5Cm7DjSY0dkR20RHq5HO7vkCykCRdSGBLB8twE3AF8JheDM3EpbswNIN8ObciR5cbU1d5/dYrfKL7WQzdxNRNDjQcoSu8k4FkH8OpQcpOmYg7Qluog4gnhqVbZEsZXr/1Oz636wurmly2HZvXb/0OvxXkyfaPsJQTohACXejomo7bcFPnq6cnspM99fv48fnvL+oQNEvBzvPTiz/AbVjsqz+IJnT8Lj/HWx7jYP1hsuUsyXyCTCmNrul4DC8hK4SpuzA1E1N3oWkaA4nqgiuFQrF6Dhw4QGNj45LbSCm5du0ab7/99prik5ZiamqKX//61/zZn/0ZXu/q4+DuVfL5PO+99x5HjhwhFAot+dzu7OzkD3/4wyaWTrERrPaa//GPf9zE0t2/KGGMAqhkpw0ODiKl5MaNG1XFDYVCgRdffJHm5maCwSCmaVJfX099ff2CbcvlMn/84x+Vgm2bIIAmv4vJGghjAi6dQJXVp1JKxtLFdU9u1EoE3OAz2Qa6mDkkFbHFh8Nprk/leH5PlE/tiOA258dc6Zrgkz1hXrsRV4PEW0g8XyaRLyPlwnuyI+RGFwJ7y70Yao/twFSuzE8uTHJqOM23jzSyv8E77x4VQhDzmjzU7KcvXtiSszBbn86MZrgxnee53RE+vTOC9y5nE10TfKInzCvX4lWjse5XhBB4TI2gZTCeXb8TQ7PfVTWOw5GS0fT2sAavBROZEumivcBhQQAdC8Qn68PUNZqqRMzYEsYzJUorcYyRksFkkSPN8z8XAkJug5jXJFXcXPHa3ZQdyVCyWPVZGvMaBN36fbmi2ZGVSJs/9iW5PJHlC3tjfKw7vCDiURfwiR0RTg6lt0wcUrAlN6fz/C/vDfOR7hBf3ldHvd9c8Nw/2uznRd8UmVUIIh1ZeV4vMYxOwKXXTMS31egCnukOV40kvJNTwxmuTW5shJYjK/FXj7UHFo31goq71J46D2dGMiuOcFuK3TEPnWH3stsNp4v85OKEEsU8wNyazvPi5SnV31HcEyTyZd4fSPHcnuiiEXWWoXGo0cc7/Uni+do7Kuqi4ty5XEzd1Ykcg4mtbf89qJSdMr+5+kuinjoebXsSQzOIeKK8sPcrxPPTXJ+6stVFBKDklHj1xssUy0U+vfM5Ip4ouqYTcocJucPsrT9Q9feklFyfusqvrvyEKxPLOwM40mE0PUzRLmLdIUq5OX0dZ1GfzllhjI2p33ZdnMiOkSkuLeL1u/wcbDhMxBNbtmwALsNaIJaZpVAucG3qypLCGABblnn15m8p2UU+3vMsjf4mNKHh0i1cukXIHV62HI50VuSEY0ubl6+9hKV7eLz9KVyGhSY0AlaAffUH2HfXdZNSEs9P8asrP+Xi2Hk+1vVJvC7/sscB8BhejjQf47G2p9gV24sQGlJKcqUsJae0oLy60DA0s+Jmg5iJezLZXbefr+z/Jv/t5H9e1jlmIjvO989+l8/s/DyPtD6Bx/SgCQ2vy4fX5aPOu3DuYcE5WqXrj0KhqI6maTzyyCPLusUUi0XeeecdJic3xlH82rVrXLp0iYceemjLXWM2kxs3bjA6OrpstM5ywiXFvcNKr3lDQ8Mmlej+RwljFEBFmfbiiy9WFNYDA4vm0129epVf/epXPPfccwSDFeX+7ItpVkxj2zYffPABv/3tb2uuFlWsDSGgLehatQV+NSIeg4C18NGRKzsVx5gV7ENC1QkgXRMYNVKztAatRQettppkwebnFycJWDrPdIUWzBbW+UyaAi4Gk/fPhPO9Rq7kMJYu4UiJftf16Y5YWIZG0b5/ImSqcXO6wD+eHuO/e6yZ1oBrXifE0AVtIQuvqa3KPWAjSBdtfnl5Cp+l88me8ILOUsxr0hxw0feADRD7TJ2wZ/3CGE1Aa8iqKjSM58tkSvdPPXAk3JzO01hlNXB7yMKli5pF3tR5TcLuhe/SfMlheIUW/I6E/mQBKeXC+95j0BRwcWuTXZ3uxpGV6J582VngNhfzmsQ8Jrem7++6OZkt86PzEzOCQt/8ayUEjX6TOq/J2BbHCTnAH3qTuHTB1w/W4zPnRyv5XDqdYWtV95QtJemiPRNFthAhKg5/nRE3VyZyVbe5l2gPWcuK6BwJb9xMbEp5htMV96KlhCqaEHSG3QQsvSaxg093BZcVuZdsybv9KQYSqp37oFKyHX5zdVoJo+5ztmdPfG0Ubcn5sSxPdgaJeMxFv9uumTileL7277QGv4vuiHvJMQ5HSv6oXJhqxu0FgysP8Ck5JV668jOCVoj9DYcQCBp9zXxp3zf4q5P/men81DLHYlVZqHMlnPn9lRo4F+w8b/T+jtHMCJ/o+Qy7Y3sxtMXdiFLFJO8PvsNbva8ylBpccfmShSSJ/DT1vtuTdzemry75O+OZUTKlDJZxu/0ylZ0gW1o+dk/CprtYO9LhD31v0Jfo5fH2p3ik9Qm8pm/Z37Olza3p65wceo+BRaKl7iZVTPLLK//MeGaUT+38HCErvOi2t+I3eOnKz7g0cR5DMxlOD9MT2bns+TE0ky/s/SqPtj2J1/RhS5tL4+f5cPgEE9kJytWEMVSilvyuAHvq9nO48SE8phchBLtieznQcIh3BpZ3NZjIjvPTi//E9akrPNX5DD2Rnehi+amr/z979x0mx3Xe+f57KnRO09OTMRhkYBAJgDlLFIMClSiZEiVrbdlaWbu2vOv42Ovr6+xde9deX99dr629K9uSrGhJlCmTlCiRIkUxACBA5IwZTM6dY1Wd+0djBgAx05Pz+TwPHhKYnq7qqu6q6jq/876pQpJTg8c52PXqpI9VFGVyNTU1NDY2Tvq44eFhjh49Om/rkUqlOH36NNu3b8fjmXzyxUrhOA4XLlxgy5YtFR83WYhCWT6mus8jkcjCrNAqoIIxyphz5yp/OYFy6OWll16ivb2d+++/n02bNmEYxtjPhoeHeemllzhy5AiFwsoe6FhOBLAl5uN75+Ozqu5g6oL1Ue+44ZX+TImR3NQGSG2Hcas36AK8VyqozGY9BeWbUkupYsxbZUoO3z41xO3NITzGW2eQC+oCKhiz2E4NZLl/Qxifdn31CL9LZ0+9f1WUqG6P53nxUoLHd9Vw7eREAVR5DHwufdGDMVCuHvOdU0PctTaEz7x+f2kC6ldhMCbs0akPmpwbmt2N+Rq/eaVk+40H1HNDuRXVAgXgSHea29YErwsEjFZJWht2c354bqo83NTgv6GqhLwSIrg0MrVlSKArWSCet6jyXn8j22tqbK/1cbg7veiVOHrSRfrSRdZVXX8jw60Ldtf7eXOOKlUsZamCzbdPDbKrzndd1RgBuHWN6iUQjIFyhZ8ftyW5bU2Q1prryxULyqHj6VyjlRxJX7o0YTAGIOIxuHddmK5EYUmcT2Zjd71/wnajoy4M5+hKLsz5KFeyOT+Un7SCS3PYTXgOgjFRr8HGCm2k4GorqVcvp1b8516Z2IXhPGcGZz9hQ1naVton/PxQjraRAlUeY8Iyt36Xxu1rQ5ydh2vkzdVeGiZo5TSqK1nk3AoImi4F3zj5Zb5z5p+B8rmrYE/9O8BAtp//feh/YOomgtGJhA6ZcYIdpwaP85vf+6Wxv5fsEjlr6sfHM4Mn+MMXfnusFY8tbWSFaizXshyLE/1vcmH4DA2BJnbW38S6yAbC7gi6ppMrZRnI9nNm8BRnBk6SKMSxnOldr3Yk2vgvL/0++jX3VCYLuJScEn/y4v+FLq7+TtEukLcq74PL8Tb+5Ef/15TaEk1GSkl+GvvclhZt8Qt0JS/z3IWn2VS9lU3RLdT5G/C7/IBGwc6TKabpy/TSmWjj4sgFkvk4BbswrTZbqUKS5y99j8M9B9heu5utsVbq/PUYukmulKUr2cGJ/qOcHz5LpphGIinaRf7Ha/8NQzPKf7fGv9co0Hhgw8Pc1XI/Lt2F7dj88OKzPHPuX8iVslOKiB3qfp2udR28Z+sHcRtudE1nf9PtUwrGQPn98XrnT3iz9w3qAw1sr91Fc6iFKm8Ut+HBdmzydp7h3BB96R7aRi5wOd5Gwc5TtNU9VEWZCxs2bCAYDE5apeXw4cNks/N7TX/y5EkefPBB3G73qqoa097ePuljXC4XpmlSKi3+vSRl9qayz03TxDAMVYxiDqhgzBKge3Q8VW7MgAvdpZWraZQcSqkihXgBa4phg4Vi2zaXLl3i0qVLBAKBsd5n6XSaZDKJ4yzvm9orkhA0h93EfAYDs2in5DM0dtX5brgPJKWkN1VkJDe1E7HlOOTGGfwQQlDrN3HNsqR+jd+kObJ0K8aMiucselM3DhZqAnyTDKwo8+/MYJZE3rohaCGAe1rCHOpKr/iZro6E7lSRTNEm9JbqFi5j7io8zYVE3qY7WWRT9fWDcoLV+XnymDobqry81pGaVZWT9VUeYj5z3OP+qYHsigvGnB3KMZyzqPZdHzQJe3S21/q4OJKf9Wv2mRo3NwXH/Vl7PD+tgMRQxqI9XrghGCOEYH9jkB9ciNO+yFVj+tNF2uN51r7lvCyE4OamAP96dpi+9Mr/Ij+UsRjIlGgMXV9RRBfgWULHqJzlcDleYFuN74Y43FvbjE2mYDlcGs6zuXrisISuCe5oDhLPWTx1Zpj8Mj2veg2NDVWeSc+Lx/uyC9bar2CVr88dKSteE4c9OlGfOesKU9tqfHiMyd/LZwezdCxQOEhZemynXHljLioUKcpCypQcDnSm2Fnnm7CdkRCCW5qCfPvkEPH83L3HvabGzjpfxesFR0pO9mcYmoM2qgrkrRx5a+Yho6n+vuVYJAszryRnORbpYmrGvw+Qt/Jcil/gUvzCrJ5nPI50yJQqt0Aaz2Rtk8ZjS3vW22K2Sk6JwewAg9kBXu348bwtx5Y2Q7lBXmr/IS+1/3BKvzOViju1gTpubrodl14O4fWkunj67JPkpvFZKNoFDnW/xts3PDTWQqsh2IQmtCkHgCSSvJWjLX6RtvjFKS9bUZTZ03WdpqYm3O7KlVAty+LIkSPzvj4DAwP09vYSi8XmfVlLyWTtqYQot60zDEMFY1aIqe5z0zRVMGYOLJ27sIvAFXKhe6Z3g3fOCAg0+dn4gQ3s/5W97P2PN7H3l3dz0y+V/+z97G72/seb2Pere9n2sS1EtoQRk/QSXgzpdJquri46OzuJx+MqFLNECcqzOLfV+iZ9bCVba3zUjzNLqeRILo3kpzzTN29JkgVr3BKezWH3pLNtJ7Mt5qXOP3EZ2KVOUq6qoyyudNHhUFf6hvepEIINUQ97Gycvj7uSSbnwZYonM9FZcqWFN6ZCALvqfIRncZ3jMTR21PoIuG48Jsfz9opsgZPI2xzry9zw3nbpGjc1BIh6Z39u2d8YuFKF53oSpl2JKlGwODuYozTOSaPKa/Dw5qpFr55WsCVv9mYojBN4iHgM3rExsqLaLUyXBJxlcpCa7rVJ0ZacG86Rm6TlmtfUedfWKB+/qZbGUOXZ8EtVzG9SE3BVnMVmOZL2+OzDdVMlKbe8mywcqQnBmivVgGZjY9SDOckBR0p4rXNxB62UxZUu2rTH86rVi7IsvdGdJpmvfE4LuXX2NQbmdLkht86OSe7lZIo2pwdyi14pUFGU5asx2ESVNzr29xP9RynY0//On8jHsZyrx0pd6Lj0yoPsiqIsDT6fj5qaGjSt8tjMwMAAIyMjC7JO58+fX5DlLCVTqcQjhEDXF2lsW5lzudzkIVS1z+fOqg3GmEGTHT+3nbv/y52sf3QdgSY/hnf+31RCE/gbfOz69E7u+pM72PbEFmpvrqFqc4RAUwBfnQ9/nY9AU4CqzRFq99Ww8QMbuP13b+XW/3QzsV3V6G715lemz2tq3Lk2RLVvZoWigm6d926L3jDAJqUkmbc50jP57INRecthIFMad2BgU9Q7acn3SmI+k3vWR2YdrlkIAZdO7TiDo44jGZ5i9R1lfj1/MTHujFafqfHurdVsjK7sHqcCqPGZ+MapEpAq2OStpXPj1Wdq1AbG+TxJVu3MyYagi3vWRWYcjNgQ9XBbc+iGgd5ytZgMA5mVV6o4Zzm83pliZJxZvltiXu5bH2YKBREmtCbk4h0bq3CPE3Y+N5TnZP/0ytA6Eg52pxjIlsYNqt2+JsSDm6omHayeb290pSesXHNPS5g714ZYgvnvORXy6DdUIgIo2ZLEJINsC8mlCxpDrnFDEgPZ0rRbY5wZyHFxJD9pkNKtC+5fH+a372vmo7traQi6xv2cLFVRr0FskmvseN4a99gyn7Ile0pVeOqDN1YGmw6fqVEXMCc936SKNmdUm49VLVmw6Vhl7S2VlSNVtHmpPVHxnKYJrrR3nbv7EXsbAkQ8E59jpJT0pkucmOZ1pKIoyrUCrhAe42qlx6HcwIwmQ3lM73UtrRzpYDlqdruiLAeBQGBK1Vna2tooFBbmmv7ixdVXOWqqFUFWU3uplW6qlX/UPp8bS3/keJ74633U3hQjtDbIjp9t5bb/+1a2/0wr9bfV4Y7MT4pZMzUa7qzn5t/YR8tDzbhCLjRDq/hmFkKg6Rqm36R2bw03/+Y+Nj22EU/1yh6MVeaeEIIdtX4e2BCZdvsTr6Hxri1R1oTH7+d4oj8z7Rucl+MF0sUbB4IMXfCebdUEZxAAc+uCd26porXGO6cnCb+rXB5/LsM2uoC3bxg/wJO3HLpTK2/AeTkayJb44cU4xbdMkxdCsL7KwxN7alk3h+eMkFuntcY7oyBDfcBkTcg1p4PLUZ/Bbc3BG44ZjpT0Z8otlqbLZ2qsr/LM6c1iXcDb1kfGbfNRsB06V2nLBiEED22KsLPWP+1KANVegw/tiBEYZ5tmSw5HejKkiyuztNXpgSxHezM4b7kJqAnBOzdXcXNTcEafs5Bb572t1WyIem44R2WLNs9dGJlRG5nORJFXLo9facZjarx3WzXv2BSZsOz/dGmCaR+jio7kyVNDZN9SOUQIQchj8MEdMW5dE5qz6jYeQ2NLzDuj83bYo7O+yjNn2wvA0AQPbIzgfkuqSkpJumjTP4OQmSZgfZWbqNeYs4o75UpTfprHud4rVzuZfqBhMFvixbbEpFVLhBBoQhD1mrxnaxW/dW8zH9ldy94G/5JvhzdamXGyVlOJvEV2gY+bBVtiTaF6QLXXnNX7KOIxCHuMSa+/zw/lKKlqBquWlJJUwWJoFq19FWWxvd6ZIlmY+DuQEIKGkIutsYnbCE6HocEda28Mql9LAoe70+PeX1EURZk6WS7vd4Whzaxaakt4/VgbJYDh3BCWszonKynKcuP1eolEIhUfI6Wkr69vwVr4LOSyFEVZHZb2XcZ5VHNTDNeVUt1CCHw1XtY+2Mzuz+xk36/exMb3b5jb1kUC1tzXxI6fbSXYEpzxoL3pN9n43vXs+NlW3JHlWWpcWTyGJnhoUxXv2hLFM8Up7+aVwZy3bwjj0m/8nVzJ4dnz0y+dd2E4Rzw/fjulrTEv72+dXjgm7NZ5bEeMt2+IoM1xcrLGZ/L4rhp+8fZG3rYhTNUsB6FcuuDedWHeviFyw8/KlRiypCrcbFMWjuVIftye5MLQ+LPdt8W8/PzN9dy5NjSjme2C8uBmc9jFB1qr+cXbG3liT+20w2sAO+v8fOa2Rj65v5499X5MTczqfRpy63xoRw2bq6+/qSulJFdyOD+UpzSDfhBRn8FP7YzxS3c08cDGCFGvMavBcFMX3Lk2zDs23diORUrJmYHcpCXPV7KgS+eJPTXsafBPOcwR85k8vvvGfQ/lbdoWz/PmNKqELTd5S/LdM8PjnqO8psZHdtVw97rwtIITUa/BE3tquW1NEP2aN7ykHDQ72pfhaG9m2tU4Rj1/MUFbvDDucarKa/CB1hg/fVMttYGZDX5rAmp85bZHT+yupco7/epzpweyvNyevCFwBFAfdPHEnhoe3VZNcJJwQaV1jHoN7l8f5hdvb+QztzZQVWF29UQag25++qZa/t1tjdyzLkTQrc/qWOoxNB7cVMWdzaFxf35qIEt2iq0or6Vrgoc3R/nsHU18aGeMplkGIwWwudrL+7dXE37LdpNS0pUs0JOa2c2o1ztTvNF9Y2vCCddFCGJ+kwc3Rfj5m+v597c38uDGCBHP3IWA5pKuCeoCrkmvP7NFh6LtjIXLFuKPlIz7mXurmQTSrxVy61P67F5OFKa0PsrKNZS1sJZJ+zhFGc9AplyZpdI5LeTS2V7rm5OQbUvEQ2Ow8r2/oi15tUO1qVMUZXaypex1rZM2VG1GE9O7Rgy4gty65k58Zrn9m5SSM4Mn53Q9FUWZP36/H5+vcvtGy7IYHh7GcRZm0kexWCSRSCzIshRFWR1m1lNlmdNMjca7Gm/4dyEE7rAbV8iFEHDxO5fmZHlCEzTcUc/2n9mGOU7blOnS3ToNd9Sju3WO/PWbFJNzn5jUNI1QKEQwGKS+vp5wOIzX60XTNHp6ejhw4MCMyikqi6NgObh0gRACr6nxwR3VtNb4eObcMJ2JAtlS+Ua9LcsDI4Ym8JkaNX6TR7ZEuaUpOG7riJJdDsV0JqY/0zmet3nlcpLmXTU3DHLoAh7cVMWakJt/OTNMV6JAzrIp2fLqOuoCt67hd2lsjXl5aHMVLWHP2AC7ZUsKtjPp7N2p0DRB1GfQGHSxs9ZHcbfk/FCON3sznB/OkypYFCyHgiWxHIktJY68GnrQtfK6eq+UmX9wUxW76vxj++RamZLD987HZ73OowTl5WsCdCHQtCv/FQK/Sxt3EEdQHiCp8ho4TnmbO/LK63IYe32rRX+mxFeODfDvb2ugNnD9TcnRyjH/9pZ62jdX8eKlBOeHc2ODX6OTossDVAJdA5euXWk54KK1xsvWmI9qn4Gpa+gChsdp3TQVpi5YG3bTEnFz59oQibzNqYEsx/oyXI7nyVvlz0TRcsb26ej7VNfA1DRchiDg0mmt8fHAxqpyBZpxUitt8TxHetIzWk9NCKp8Bs0hN9trvHxkVw2XRvIc6clwbihH8i2fp/J7r7yeQpSPT64rn6dav8k7NlWxp96Pe5zPU7bk8L3zIzMOGyxXUkpKjsTUy1XpmsNufvG2Rl5sS/CjtgTxvEW+5FCyJQ7l9+fo+3JTtZf3tVbTEnaP21YjW3L41okhUit8RmpXssgXj/TzyX31BK4ZMBZCUOM3+dm9dextCPDM2WH6M6Wx86hzzXnUfeXztLPOz4ObqmgKutBu7EdIR6LAt04OzSoQOZyz+MrRfn7+5npiPvOGz0LArfO2DRH2NQY52pvmtY4UfZkSRcuh5Nx4zjI1gdvQiPlNNld72F7rpzHowqVr9KQK/PBifNrrWLDLgaOYz2RPg/+6889oxY3HdsS4Z12Y1zqSHO5OkyzYFG2J7Ugk1w74C1y6wGNoVPtMNkY97Kzz0xB04dIFhibGKpBMl65Bjd9ka8zL3gY/eUtyeiDL8b4MF4bzpIs2Bbt8jLLHOecbmsBlaHgNjeawm4c2V7E15h23nVWyYPPchelvy9FtFnTpbK72sjHq4ZHNVfSlSxztzXCsL8NwrnwszVtO+drkyn4e3Y66EJi6wGtoRLwGtzQFeduGCAHXjdUsS055wG1khm0eC5bkn47243dpbK/1Tzn8qQlBldck4jHYWevngztiHOpO8Xpniq5kkUTeXhID7LpgSq1Kt9f6+C8Pr2chv0JpmpjSwOxbqxlNl8/U8ZqVr7nLAaviqrqGVK4ngWFVLUZZ5rIlhze6U+yp9094r0HTBHvqAzx/MTGrSrACuHVNcNJJTW/2pBlcpa1jFUWZO92pToZzQ/hMP0II9tTv45am2znSe5C8la/4uy7dRbU3xiNb3sv+xtvGAjWJQoIDXa8sxOorijJLQgii0SiaVvm6I5fLkcks3GQ5x3EYGRmhpqZmwZY5F4QQGIaBruvouo6maWha+X7L6H8n+v9QaPyJVcrSpvb58rEqgzGh9SF8dZXLmna/3DNnwY/IpjBbHt+EMYUbplMlNEHNTTE2PbaJs189hzWHN5ii0Sh79uxh//79rFmzBo/n+pL/hw8f5tChQ9j29QM4uq6zZcsWqqqqALh06RI9PT1ztl7KzDhS8sOLcbbV+FhfVd6XLl2wp8HP9lovbfEC3ckCI1cGUIQQBN06jUEXG6JeAi593MFRR0qO92V54VJixoMSP2pLcMfaEC2R61uDCSEwBOyq97Ml5uXicJ7uVKE8QGZJNA38Lp2Yz6Q57KYuYF43+OVIyYGuFMM5i3dvjc5o3cYjrgwimTrsaQiwpyFAyXYYyloMZEsMZ0ukrwQiCraDRvnxPlMj6jVpCLqoD5aDBuMNURRth+cvxGmPV/7CWclNDX7CbgOXUQ4PuK4EiNyGhtu45v91gcfUxr3JZuqCRzZHub05RN5yKNiSouWMDQQWR//NdijakoLlcGkkv6LbP50byvGlN/v52J7accMxLl2wudrLpqiHXMlhIFsinrcoWOXPhku/OgBZ5TUJuvUZVYWZCk2UB+RrAxq1gTD3rguRKToM5UoMZEqM5Kzyfr0yWDoa3Aq5daI+g+awh0iFqkipgs23Tw6RmUGFg2td+3naWednZ52fku0wnLMYyJQYylpkrgxAF20Hcc3nqWr08xRwYejjf55KtsOLbQkuDM/887RcWY7k5fYkNzUEyhWuhMDn0nl4cxV3toRoHynQkyqSLJRnbZt6efC5OeRmfdQz4XuzYDk8e26E04PZBX5Fi+Nwd5p/8Q/x3m3V1w18CCFwGYJbmoLsrvdzOZ6nK1kknrMo2BJNlM9R1T6DloiH+sCNQZVRg1mLrxwdmHY7wvGcGsjyjRODfHR3LWG3fsMyyyEDg/vWR7hnXZh4zmI4Z5Es2FiOM3Ys8+gaIY9Oldcc9xwxm1aFo0FDr6mxreb6WUij5/7GoIv3t1bz7q1RBjMlRq60n5GMBuPKoZ3QlQDneNXsxp5zxmt6/THqljVBblkTpGA5DGZLDGZLDGctsiW7fF60HbQrjw+4ysfShoCrXEVkgnN+3nL417Mj9Kdnd+4UV0IuXk1nXZXOuioP794aJVmwGcgUGciUSBXL61mwHBwkplYO7oQ8OnUBF2tCLjzm+JVxRitv/eRykhl0+hozlLX4x8P9vL+1mtvXhqZ1DizvCwjrBm/fUMU9LWHa4gWO9WY4O5jj3FCO3GxWbpY0TdxQZWc8ulbeT0tROawNM02Sek1t0tZlJUeSyKtQxGomJSs+WKusDmcGc3QlC2yunriFc+OVdkqz+Y4c85lsiXnHnagwqmQ7vNaZWhJBUUVRlrf+dC/H+o7QGFyDLnQMzeCndn6MjdHNnB06RX+mn1wpi+3Y6JqOS3cRcAWJ+mKsCa1lZ+1uavx1Y8fFXCnLDy48zVB2YJFfmaIoUyGEIBgMTvq4fD5PLjf9NsszJaUkmRy/ffhSoes60WiUcDhMOBwmGAzi8/nGKvC43W5cLhemaWIYxtgfXdcxTRNd16/7N8NYlcP2y8pE+zwQCOD1etU+X+JW5daO7axGqzDjIj+UZ/j0yIxvDF7L9Jusf/c6Ao2BWQ0kjEczNNbc18jImRF6Xumdk/Vdu3Yt733ve9myZQsul2ta6yylpLW1lXvuuQdN03j11Vf5+te/jmWpG6CLKZ63eOVyeeb1J/fXU3fNAJ2pa2yu9o7bLqMSKSU9qSJfPz7AQGbmM5OSeZtvnRziZ/bWEfbcOIgH5RmsrbU+Wmsrl/ErrxeA5Nxgjm+fGiLmM3nXlqo5/+xdy9Q16q8EXmbDdiRvdKV59vwIRXtmH2Yh4IPbY6wJudG10Uox03/tmhCTviZ5ZYa87UjylsO3Tw2t6GAMwBvd5QopH9ldO+FA92gAocWl07LQKzgBIQQBt07Ard8QQpsOKSWZUnlfnx6Yn2CEqZcr6dQFZvd5cqTkzd4MT58dJr+Ig6WLxZFwqDtNX7rI+1qr8RhXk+ght8GueoNd9f4pP5+8UrXntc4U378wsmpm+xdsyXMX4mhC8IHt1eX2ZNdWORHlNjlbYj62xCY/R11LSkl/psRXjw1wrG9uZtpYDrx6OYXjwCf21l4Jto5/DtCEIOozifpmX8lwujoSBf7xcB8f21NLa63vSjWo69dzNKTTGHLTGHKP/0SLwG1oNIXcNM1inaSUY+G1Fy7FmeEpvyJdK4egqrwGW2Izfx4pJX3p8vt0Ntd7o7pTRb50tJ/uVJF3bqkicCVwNt3rtNHr1w1VHhJ5i65kkVc6krzRnSZVsBe8SpguZt+KaLHNJqwrAJ+poU+yH3MlZ8bXuMrKUbRX33WZsvIMZy2O92XZGPVO2MZQE4J71oV5sS0x43N9S5WbxuDE1xxSlq+r2kZW30QARVHmni1tXrj0fVoi69leswsAnyvA3S1vY1/jraSLKUp2CUc6aEJD13Tcugefy49bd49d00spKdpFnr/0fV6+/CMsR40LKMpyEQgEJn1MqVSiWFy4MQAp5YIGcaZCCIHH42HTpk1s3LiRtWvXEgwG8Xq9eL1ePB4Puj7xPTll+VH7fGVZdcEYzaURba1CTPDtVUrJ8KkRcgNz88Wy7tZaGu6qn3B5s+UKudj0gY2MnB4hPzy72caNjY186lOfoqam5roPsOM4SCnR9co3fB3H4eTJk9x77714PB7279/PU089RSqleh0vps5EkeGcxUjO4v+80cvju2pYX+WZUWACypUI2uN5Pnegl8uznOEugUNdabyGxgd3xIj5jFmdPBwpOTOY4wtH+uhIFBBAuujMfrBiHu/hj4YNXu1I8uU3B2Y141kAXlPHM8mM3bkghEC/0nKjPJN7/pe52GwJB7vSdKeKfGxPLVtj3rHAwVyRlKtyzKRg2Xy2ZpBS0p0q8uSpIV7tSM1uIFcyb58pKSXZksPBrhRfPDJAprQ6ZyVrAty6xnfPDONIeM/WKMFxKohMVcGS/ORykq8c6yddXF0DWrmSw1OnhxjJWXygtZqY36w4a3cqSrbDxeE8X3qznwvD+Tn9OJQcySsdSYayJT64I8bmau+4bfsWW1u8wP98rYd3b4ty59rQuBVuZkNS3s7OjA6mc7YaNz61lKQKNj+8mODJ00MUZhnck/O0sqPt2E4P5Pjy0X7a47OvaDQqkbf5l9NDHOvL8J6tUbbX+iqGuCrRtXLAq8pr0Frr47EdFi+1JXi1I0VfpjhWtW2+CcoV4VYrIcBlaONWmLxW3nIoqVDEqqeqWigrgQRebEvwjk0RQu6Jb6tuiHrYXO3l9OD0B3NcumBXnZ+Aa+LziyMlJ/uzqo2SoihzJllI8I+HP8c7t7yP3fV7iXiq0ISG3xXA76o8YO5Ih0wxTW+6h+cuPM2xvsM4Ul37KcpyIYTA55t80lexWFzQYIzjOOTzix8C1jSNSCRCc3MzN910Ezt37sTr9Y6FIZbafTdl9q7d53v37mXHjh1qn68Qqy4Y46vx4om6J3zTOiWHkbNxSnMwK9Jd5Wbj+zagTXHAuJQpkenJYOVsdJeGr86HK1y5aosQgvDGEPW31dP2dPuM1zUYDPLBD35wLBQjpaS7u5u2tjaGh4eJxWLccccdkz5Pe3s72WwWr9dLIBCgubmZkydPzni9lNlxpKQzUSBZsJDA8b4sqUIv791WzZ4GPz5zeoGRTNHmJ5eTfO/cCF1zVB3ElpIX2xOkijbv2RplU9SDMc2QhQRSBYuDXWm+c2qI/iuf31zJYSBTJOieXkWctxrOlTjQmcJcK6gJuGbVmuFaJVtyaiDLy+0JXutMqVm0y4AEupJF/udrPdyxNshta4Jsiflm3RZJSslQzuLMYJY3ezIzGjQ4P5Tjzd4MW2NefK7xW2LMZL0SBZujPRm+f2FkTtoSxfMWB7rSuHTtugpWs2U5ktMDWV5uT/JaZ5L8Ag2ILkUCQcCtYUv417PDDOdKPLipik3RyqXY38qRkt50kRcuJnjuwsiq3aa2hB+3J+hJFXjb+gi3rAle11ppqpwr1Tde60jyg4txhuawDeb1y4HTgzn+1+s93Lk2xJ1rQ6wJu+ekfVu2aHN+KEd2DkJnI3mLL785wJmBLHe3hNle68Nnzj5smCnanBnMcXogy8gM2rb0Zcrn/FvXBKnymXN2LC3akuP9WX7cluBg1ywDhpQrth3qShNyG6yr8kzYpnG6nCtByJfbk/y4PTEv71NbwoXhPH/zeg/7GwPc3hxiR50P7wzDpqNtuKp9Ju9rreauljCHe9K8ejnJ2aHcvFe5EqLchnK1EoA5heOL7chVU3FMUZSVbyBT4mhvhrtbwhM+xtAEd7WEZnQuCrh0dtf7K54XUwWb4/3ZWbU6VBRFeatEIc43TvwTh3sOsL1mF2vCa4l6Y4TdYUzdhaHpOFJiOSVyVo5UIcFIbpjedDcXhs9zfvgsmaKaJKsoy9FU2rnYto1tL+xExFJpcUPAsViMPXv2sHfvXtavX6/a3qwCap+vbKtub/rqfLgjE5ciLSSKJC8l52S26Jp7G/E3Vk5ZSimx8zY9r/TQ8Xw3+aEcTslB6AJXyE1sdzXr39WCu2riMI8QgrUPNdPxfCd2fmYnpV27drFp0yaEEFiWxY9//GOef/554vE4+XyePXv2TCkYk8vl6Onpobq6GoD169erYMwCKn8xcZCM9nN1aIvnr7tR0h4v8Pdv9LGt1st968LsrPVfqfrBDQMqknIVirzlcGogyw8uxDk3lCNbmts7L1KW29R0JArsqvNz77rQWFWb8dZrdN0cWZ4R/kZ3hhfbElwYvn7dcpZDb7rEmvDVz7wjy2Gc6Yjnbb5zeojXOlNsqfayq97PlpgXn6FfXb8J1vPa9ZWy/N9M0eZEf5bXO1KcH84xkrPmbM635cgFL1FuOXJas/LtcdZRXmnLNFdsR1KyJQj5ln+fm+dPF21+cCHO4e40m2M+blsTpLXGh9fUrrQFmfh9ixx9/5YrB5wdynGiP8v5oRyD2RKZGVbkOD+c538f7KUx5GJ7rY+b6v00BF2Y+tV1gqm9T20pGUiXONSd5lB3mq5kYc4+98mCzVOnhzjQmWJzzMuuOh9bYz785sw+T9mizcmBLK93pjk3lGUkZ6mBNwH+K8FHR8KrHSnODeW5uSnA29ZHqAu40MT479PRY2uyYPFye5KfXE7SlSzO+QxvyylXpHjrBdd0j88LxZFwbihPd7KfVzqS3NEcYm9jAL9LL2/LcX7n2s9TX7rEq5eTHLzS4mohgpDDOYunzw5zqDvNpmoPtzYF2Vbjw21UPk5du+6S8vH0cqLAyf4sx/oydCULJGd4vflWtpQc7EpzZjBHc9jN7c0hdtf7iXiMCd+j461j0XI4N5zn9ECG0wM5etNFUgV7RseCgUyJb5wY5OXLSbZUe9ld72dTtfe67QZTO0Y5UpIslM/5r1xO0h7Pk8jPTasfW8JL7QlO9mdpqfKwt8HP1piPqM8oXz9Reftdu56j+/ncUI4DnWlOD2bpThXm7Jw5kaItebUjxYn+LOurPDy4KcKOWj+mPrr+MwvJ1PhN3rExwp56P4e60nzv/AgDmdK8tlgytNVcMUZMKXhnS9T5WVGUFUMCL7UluXVNENcEE3sEsLnaS0PQRVdyehOLtsS81PgnbnlZbstZ5NwMqtEoiqJMxnJKnBk8yfmhMwTcIXymD7fuRhc6QmiAxJYOllOiYBXIWzkyxTS2XJ1VexVlpZjK4L+UEsdZ2LGHhV7eKF3Xuemmm3jooYdoaGjA5apcxEBZ/nRdZ+/evTz00EPU19erfb5CrbpgjLfGiyvoGvdnUkryQ3kSl5KzXk5gTYDGuxvQJimrXYgXOPUPp+l6uQf5lpnY2b4c8fNx+g72c9Mv7Sa8PoSY4Kajr9ZH3f5aul/umfa6+v1+tm/fjsfjwXEcXn31VZ588kmy2ey0nwugq6uLnTt3AuX2TMrCefbcCM+dj4/9fXSg461SRZsDnWne6EoT85tsi/lYG3FT4zPH2vBkSg5D2SLtIwVODmSJ56xZz26ezECmxPMX47zYlqDOb7Kp2sOasIdqn4HP1DE0QdF2yJYc+tJF2uN5zg7mSRXGX7d00eZvXuu+oW3UTAZe85akPV7gcrzADy/GMTVBfdBFfdBFXcAk4jEIuAx8Lg1TE2iaQEqwbIdMyWEkZ9GfLtKRKNAeL1C0nTnfno6E/+u5tjmraDMdU92mliP5f1+9cZ8AM2t5MYG/O9DD/z7YO+4y5mopjoTBrMXg5SSvdyTxmhrrq7ysjbip9ZtEvAYeXUPToGhJClfeuwOZEn3pIr2pIj3pIpZdnkE9F+sVz1vE8xanBrJ8++QgflOnMeSiMegm6jMIewwCLh23UR7EEgicK5UMknmL4ZxFT6rIxZE8Q9nSldDTHKzYWxTs8kB7R6LACxfjGFc+Tw1BF7X+cluMgEvHZ+qYukATAkn585Qd/Txlyp+ntniBojX3n6flTACea64/HFk+vj5zdoQfXoyzJuRmW8xHU8hFyGPg1jUsR5Iulvf/+eE8F4Zz5ErOvA1iLsRxYD5kSg7H+rKc6M/iPaqxudrLuoiH+qCLkFvH1DRsKcmVbIZyFt3JAueG8vSli5Ts+Wp8MzFbQk+qfLz5SXsSv0unOeymJeKmxu8i7NHxGhqGLnAcyNsOBcshkbfoS5foz5ToSBSuhEzm53ggYSw8cmogi0vXaAi62FTtoS7goso7eg1QPofkS5K85RDPW/SkCvSmS3QnC2Pv17lYxWzJ4cJwnovDeb53fgS3oVEfuHKMCphjx1KfqWFcc84v2Q7pon3lnF+iLZ6nM1m80tZpDlbsLSynXOGmL1PiYFcKTQiqfQZrQm5q/CbVPoOQ28BrargNDf1K8rC8HR2SBYv+TImuZPlYmixYOM68dpO6wej+f7M3w4n+LC0RN/euK1cQivnMGbcC04Sg1m/yyJYqbl0T5J9PDHKwOzXj8Kkye9cGyxRFUVaCy4k8p/qz7GkYv72IEIK6gIudtX66k8Upn181Afeui1Rsfy2Bl9uTs2rFrCiKMhlb2iTyIyTyI4u9KoqizDMhBLo+eXVkKSVyAe/dSSkXvEINQHV1NQ899BB33HHHnIcjRreh4zjj/hFCEAgEVCBjgcViMR566CFuv/32Bd3ntm2jaZra5wtoVQVjhCHwxjxo5gRhFQmp9hTWLEuGC00Q211NsDlY8Y1cTBU5+9XzdL7YPfEd6CvrdOL/nGL3Z3YSXDP+F27DoxPbXU3va70402x1EAgEaGpqQghBIpHg8OHDMw7FAIyMXL1YDocnLiurzD1HTm9Q0ZbQly7Rl07M41pNj6Q88NWVKl5p1zS7oJo9gwoxlcjR57QlbfHyQNJSMtdVHebDXO+TxVrGW5eXLjoc68twrC+zYMudiJRgSUgUbBIDOU4NLM2ZhNd+ntrj5dCYMje0cYK0EihYkgvD+TlpizUbC/0ZnWuOhEzR4UhPhiM9i/+Zn8zoZ200gHKif+bXefPJuVKl7tJInksji99DenS7ZUsOF0fyXFwC6zSR0WvA8nXd4pYZninLkWOBpDVhN9trfGyv9dFa6yMwg/Zl4krlnGqfyb/ZV8emag9PnRmel+1Tsh2g8jr2pIq0LdH3ULY0swpLUL7BM5XrT10rD/Yq80dQ3s6KoiyMVMHmaF+G1hofrgkmxbkNjZ11Pl7pSJIsTG1QpzHoZkPVxJWuoTwJ6I2e9LTXWVEURVEUZTxTDaAIMbPJK7OxkEEcKAckPvKRj7B9+/YphYXGUyqVSCQSJJNJ0uk0mUyGfD5PsVikWCxiWRalUgnLssb+jP69urqaxx9/fI5flVJJTU0NH/nIR2htbVX7fBVYVcEY3aXjqfZM+HMpJcOnZ5+ANgMGjXc2oLsn/gA5tqTnlV66XqoQirnGyJkRul7oYvOHN437vEITBJsDeGJesr3TG+xwu92EQiEAkskk3d3d0/r9t8rnr97wdbsrf5lXFEVRFGXuqbFHRVGWKwl0JAp0Jgq80pGkPuBiT4Of25tDxHwm5bFHMeXqI0KUq2jduy5MfdDF377ew+AsJ0Jct76SK63hKjs7mOUrRweWZCjQmUWbI8nUXr+paehq9tO8EqC2saIsIEfCyf4s/ZkSTaGJZ5W21vqoC7hIFqY2WWFfox/vRBP6KN+7fLMnQ2KOWlsqiqIoiqIAWNbk35OFEGgL3Ep4IYM44XCYxx9/nB07dkzpdY5WArEsi5GREc6cOcPFixfp7+8nm81SLBYplUqUSiVs2x77U0lLS8tcvRxlCsLh8FgQSu3z1WFVBWM0U8MTrRCMsSXxc/FZLyeyOUK0tWri5UhJtidD29PtU65OI21JxwtdNN3XRGCNf9yTga/eh692+sEYwzDweMrbpVgsksnMbubzQp8YFUVRFEVRFEVZWUbbLCULOc4N5Xjy1BB76gPcuibIhqiHGr+JMY0SJKausb3Gx6dvaeB/HehhaI7CMQ6SXGkqrSwEOcuhuMJ6/41WepJSVrxh6TU1TF2FNuaTEAJTlYxRlAV1OV7g1ECWxpBrwmC619C4pyXE+aHcpPPiIh6DHbX+iue3vCV5tSO1LKrFKoqiKIqyfJRKk1dX1XV9xhU1ZkIIgWmaC7Isn8/He97zHnbs2DGlMI5lWQwMDHDixAkOHjxIZ2cnlmUteIUbZeZ8Ph+PPvoora2tU9rnpVKJwcFBTpw4wYEDB+jq6lL7fBlaXcEYQ8MVck34cytrkRucZXlrAWvf0YyY5CZtz2t9JNtT03rq/FCeoRPDBNb4x/25K+TCW+MtTxWbxufw2g/tXJRCG60+A8w6ZKMoiqIoiqIoyuomgaItOdCV4nBPmpaIm931fvY2BFhf5UGfYkBGCMGWmJd3bonyz8cHyVlTCbRU5jiQKEwesvEYGi5do7gI/dHnW7ZoU3IkrgrBF4+h4Zmg1YgyN3QNfBWqTCiKMvck8HJ7kvvWhXEZ4x8DhRDsawzwzZODxCep8tIcdrEm7K54X649nqczqVrQKoqiKIoyd6SU5HKTV7czTXPBgipQvo5yuSYe053L5bS2trJ///5Jgz+j2+qll17iwIEDdHZ2qmDEMjS6z/ft2zelfZ7NZsf2eVdXl9rny9iqumuiGQLTP3EWKNOTwbFnd3M0uDZA1daJq8UAFJNF2p+9PK3wyqi+g30T/kzTNfwNPsQ0Z+KVSqWxAMu1bZVmQgjBhg0bxv7e1zfx+iqKoiiKoiiKokyH5UguDOf5zqkh/uonXXzuYC/t8TwlW07pxoSpa9y9NsTmmHdO1seWknhu8mBMwKXhmWDQdLnLlpxJq+bomqDGb6pWf/NIF0IFYxRlEVwcyXNhpPIku6Db4OamYMXHGJpgW42PsGfiG/OWIzk9mGUoO/mMbkVRFEVRlOlIpSafyO9yuXC73QuwNmVCCHw+37wvxzRN3v72t+P3j1+UYJSUknQ6zRe/+EWeeuopOjo6VEBimXK5XNPa51/60pf47ne/q4JQK8CqumsidA3DVyEY05udUVjl6gKg4fZ6XIGJE5NSSjp+2EV+eGaVaRIXktgVZpj46/1o05yJl81mxwIskUhkVv3MWlpa2Lhx49jfz5w5M+PnUhRFURRFURRFGY8tYShn8WJbgj964TJferOPjkRhSjcogm6dhzdVYU6jFdOE6+FI+jOTD1CGPQY+18KVnF5ImaJNtjh5JZzmsJs52OTKBExNEPGuqqLAirIkWI7khxfiFVsbGRrc3BTEXyG85jM1bm4KoFWoFpMsWBzuzqC6KCmKoiiKMpeklCQSiUkf5/F4FiSoMkoIQTBYOVw8FzZv3nzdhP+JpFIpvvrVr3L48GGKxeK8rIumraph+0Uz1X2eTCb5yle+Mq/7fCHbkymrLRgjQDcnfoMVEgWYRdLLU+Uh2hpFVJgJWBgp0H+oHznD3vJ20SbbN3FJM0/UPe2KMalUivb2dhzHwe/3c9tttxEOh6e9blVVVTz88MN4veXZlyMjI1y4cGHaz6MoiqIoiqIoijJVmaLD987H+dzBXo70ZrAnGTEUQtBa66PWP/sS0LaEvnSJ0iSVR6M+g+AKDcYkCjbJwuTBmA1RD9qKScZM9fv8wr1en0snUOF+h6Io8+f8UI7OxMTtjYQQNIVcrI96JnxMS8RNY3DiGdhSSroSRdomqU6jKIqiKIoyXVJK4vE49iStf71e74IGYzRNm9FY5XTt37+/YitLANu2OXToEEePHsVxZt+WeSIL0TpKmd4+P3bsmNrnK8iqCsYgRMXQSCltzSYXQ2hdkFBLcMIPk5SS4dMjpC5PXpJsItKWZAeyE/7cFXIhpnmzsVQq8eabbzI8PAxAa2srH/nIR6iqqsIwKs84E0JgmiZNTU18/OMfZ9euXWiahm3bvPzyy6TT6Wmti6IoiqIoiqIoykxcGM7zhcN9HO3N4Ezyxc6lC3bVVy6ZO1XDuRLxClU9AbyGRnPYvSJbCcXzFiN5a9JqPc1hNxHPyqhoIpnanBpjAYNAa8OuFRQ8UpTlZShncbQvg13hwFDlNdgW8014XLhjbahiVS0J/ORykpIqF6MoiqIoyjzIZDJkMpmKjzEMg+rq6gWrcKHrOtXV1fO6jEAgwNq1ayd9XDab5cc//jGFwsRh6LkQCoXm9fmVqe/zTCbDyy+/PO/7fCGqIilXrYy7UlMlqBiMsadQ/nkimqkR2x3DFZ442WXlbPrfGKCYmnkvYOlICvGJP4Rm0Jx2MAbg3LlzvPjiizz66KOYpsnevXtZt24dR44c4cKFC9TV1Y091u/3s3HjRnRdJxaLsXnzZnbv3o3H40EIgeM4nD59mldffXXShOlqYPgM3BE3rqCJ7jHQTQ2hC6SUSFtiF2ysrEUxVaIwUsCx5i95qCiKoiiKoigrWW+6xNeOD7A24qbaN3FFGAFsiXl55tzIrJc5kCkxkClSU6ECjRCCXXV+fnAhvuIGNUu2pDNR5OYmqFA8FUMT3NwU4Omzs9/mi82RYEuJlLLiLDOfqZV/vgA9yDfHFm7mpqIo17McyZs9Ge5oDk14LtCE4KYGPz+8GGc4Z133syqPwc7aymHNkZzFGz1q8pmiKPNLd2u4I27MoAvTa6C5NISuIQDHcXCKDlbuyn3seAF7knC4oijLRzabJR6PVwxmCCFoaGjANM0FGfurqqqa9wo1sVgMn883afWQ9vZ2Ojs753VdAGpra+d9GatdTU2N2uer2OoKxshyxZWJWh1N9iGoxPAZ1N1cU7FaTCGeZ/Do0IyXMfo8Vtaa8Oe6S2emL+NHP/oR0WiUu+66C9M0iUajvP3tb+e+++6jVLoa5mlpaeFnf/ZncbvdNxw8pJR0d3fz1FNPMTg4OLMVWQGEJgi2BKndV0NofRBvzIsn4sbwm+huDU3XysEYS5a/TKRLFIbzpLszjJyNM3B4gEJ8fvrVKYqiKIqiKMpK1h4v8GZPhrdvjFR8XLXPQBPlkMNsxHMWHYkiW2M+9AqTFLbEvER9Bn3pmU+UWKrODmUp2lUY2sQzBwWwrzHA8xcT5FfAZICS7SCp3Cwp4jEWpEqQocGWau8CLElR5s5Kq290cSTH5USBmM+Y8N5gc9hNY8h1QzCmtdaH36VVvC95sCtFrrT8j52KoixBAny1PmJ7qoluq8JX6x0LxxgeHWFcCcZYDnbBppQuh2Ky/bnyfew3B8l0Z6beaVJRlCUpk8kwNDQ0aSWN5uZmXC4X+fz8t3dsaWmZ92WEw+EptbK5cOHCvK8LwJo1axZkOatZOBzGNCdvrb1Q+7y5uXlBlqOUrbJgjMSxJNoEr1qfRc/36h1R/A2VZ3cMHh0iN5Cb8TIAkGBX6N+uGRozvb2Qz+f59re/TW9vLw8++CCRSARd18f+jHK73bjd1/c9llJSKpU4e/YsX//61+nr65vROix3QhcEmwNs+sBGojuiuIImmjn+zQ2BAB10t4474ia4JkD1zmqa7m0iP5Kn/enLdP24m2JCBWQURVEURVEUZToO96QrBmOEEJiahksX5K3Z3cW3JZwcyHDPuhC+CsEQn6lx59oQ3z45tOLGDc4N5kgXbHxmhWCMEDSH3Oys83Gwa/lXPUgVHBxJxdYn9UETXRPzXiVofVU5dKUoS4FkaoFDU9cqfn6Wm4Ilebk9wZ56/4TVs0xd49Y1QY73XW2RbmiCHbU+3MbE3e7TRZsjPRmsFVZxTFGURaaBJ+Jmw6PrabijHlfYhe7WJwzp6S4d3aXjCrrwN/ip2iapv62eje8v0vd6Hxe+fZH8cAGpjlWKsixlMhn6+vpwHAdNm/i6pLa2lpqaGpLJ5Lyv05YtW+Z9GR6PZ0qtoXp7e+d9XYLBII2NjfO+nIUwm0IU883r9S6pfd7Q0DDvy1GuWlV3ThxbYuctDM/4b3jDq5czJdO8dhOGYO0DzRXzKI7l0PlC1/SeeAKVLi6FLmY17SaXy/H8889z7tw57rrrLjZs2EB1dTWBQOCGA5mUEtu2SSaT9PT0cOjQIQ4fPkw2m53g2Vc2V9Ck6b4mtnx4E2awnDac7sFfaALTZ2B4/ez42Vbqb6/j7FfPM3R8dpWGFEVRFEVRFGU1GcpOtSrLDL4AjuN4b5aBTImWSOWbK3e3hHmtI0V3amWF3wu25EBXindvrdz/PejWuaclzNnBHMkKEz6Wg3jewpkkGRP1msR8Bp3J+dvfmoDb1gRx6xPfvFaUheRIiT2FQVGvoaFpopwuXCGO9KTpSxdpCrknfMzehgB+c4DMleovdQGTloh7wlt5UsKFoTyXExO3VVcURZkuzdSov62OzR/aSHBtEJjBfWwhMDw6utvDune1ENsT4/w/X6D75R4cVeFKUZYdKSUdHR3kcjn8/omLAOi6zi233DLv1TRCoRDr16+f12UAGIZRMQg0aiEq5GzZsoVgMLikQyVTaaElhMDj8SzA2szMUtrnW7duXfL7fKVZVcEYaUtKWQt3ZPwvqO4qN0II5DRvjIbWhQhvmLjvHkDyYpLk5dS0nnciosKNNzlHvcs7Ozv5xje+QU1NzVgCNBwO4/V6MQyDYrFILpdjcHCQwcFBuru7FyQhulQZXp3NH95E89vXYE7QT3o6hChXk4ntrMYddnPi8ycZOLx6W1MpiqIoiqIoynS4phAScGS5Hc5cyFkOr1xO0RKZ+OaPEIKYz+De9WG+dWKQwgoaDAZ4tSPFAxur8FSoeiCEYGedj/1NAV64mFjWlXMGMkUsKalUdFsI2FXvn9dgTGPQRWutD03dSFOWCNuRU2qXFvEYmJpglnWVl5Ry1ZgkP7WrZsLHBFw6W2t8vNFdrpxVH3BRH3RNeDPcchzODmaJ5yZuq64oijJda9+xhs0f2oQnOvuBy9HjV3BNgO3/ZhtmwOTSd9tUayVFWYba2tpIp9MVgzEA27dvJxQKzeuY4EKFRKSUUxpXNYz5HU73eDy0trbi9S7tFrmlUmlK22uy99BichxH7fNVbFUFYxzLKbelaRz/A+mr9U272orQBY13NWAGzAkP0NKRdL3UgzMXM+IEaBXKU0tLztlFp23b9Pb20tvbixACXdfRtHJbICkljuNgWeqLudAFmz6wkZaH186qHddEAmv8bP/ENo7lTzB8amTOn19RFEVRFEVRVpqWqoln60P55leiYM1poYJXOpK8fUOY2sDEUQlT17h/XZiLwzkOdKZX1HhBT6rI0d4MtzTdWG30Wl5T50M7argcL3BxOL9st0F3qkjJllBhXoQAblkT5IWLCXJTCApMl6EJblsTojnsRuVilKXCluXWP7Yj0StM7FoTduEztWVfPepaEjjSm+ZtGyLUTDBpytQFu+v8HO5Oo2uCzdVevBMECqWUJAs2h3tX1vlCUZRFpEHjHQ1seXwL7nCleO/MuCNutnx4E6V0ka4Xu5GqcIyiLCtDQ0O0t7dTW1tb8TtdVVUVN998M88///ycTda/ltfrZffu3QsSGCgWizjO5AerYDA4r+uxbt06du3aNaVKJospk8lMaXst5fZAS2Wfr1+/np07dy75fb7SrKqt7RRtckMTz0UJNPmnHWwIrAlQszuGVqkXcHeG4VPDc3IhKITA8E0WjJn7E5GUEsuyKBaLFAoFisWiCsUACKi/tY717143L6EYKO/zYEuQzR/eNC9fWBRFURRFURRlJXHp5bBAJRLoiM9tW4rhbInnLsQpTlKFJujW+emb6the65tNF9wlJ1tyeLEtQWIKg9wRj87P7a9nc7V32QY6BtIlhrKVvxMLIWgOubm1OVip49KM7aj18eCmCPpy3YjKijWSsyatGhPxGGyt8S3QGi2cvlSJY30ZnAnuzWlCsDbiJuI1cOmCHXW+igNPF4bztI+oNkqKosyNyIYwWz68CXdo/u4xu0IuNn1wI5FNkXlbhqIo80NKyauvvjppuxyXy8Xtt99OY2PjvKzHli1b2L59+4K0l0mlUpRKk7diXrt27bytQzAY5JFHHiEcDs/bMuZKqVQilarcHUUIwcaNG9H1+Rkzna2lsM9DodCy2ecrzaoKxthFh9xAfsIEoxkwCbZMPQEmNEFsZzWB5olLQklHMnJ6hHR3ZtrrO+4yBbgqzEC0CvZ85GKUCXhjHloeakb3zu8BXghBbFc1dbfUzetyFEVRlOVntOTndaU/1bWAoiiLyGNovHNzFWtCrgUPfgjg1jVBNlRNUhZewtnB7Jwu25ZwsCtF28jE3zmhfG0f9Rr89E217G0MoC/gRtIFbIh6eHhT1bws98xAllP92QkHhEeJKwPDn9hby+66pVtiuRIHONGfmXSGpM/UeNv6MHUVvsfPxNqwm5/aVUPIYyzbcJGycg1kSmRLlYMxQgge2BDBvZAHwQWQsxxO9GfIFCd+/VGvQX3AJOTWaQ5VrnD2cvvybjunKMrSobt11tzfhH+Nf9pV86fL3xig6b4mdPfSHBRVFGViFy5coLOzc9LvOU1NTdx77724XHP7Pcfr9fLAAw/Me7WOUYlEgmJx8ta3mzdvnpfWOqZp8uCDD7Jly5YFCQLNhd7e3kkfU1dXR3Nz8wKszfQlEokpBWPUPl+ZVlUwxik5ZHoyOBN8OReaoOHWuilfGLrCrnIoYoLWRlJKSukSva/1YefnqDSsJnBHJ/7SbOWseSldpoxDQGx3jKptVQty8NIMjfWPrsPwraoOaIqiKMoEbAl//Wo3v/jUhev+fPapC3zz5OBir56iKKuYqQneuSXKb9+/lv9wZxP7GwNEPDqueR78NDXBrWuCPLYjhtuovKzhvMWZwYmric5UX7rEk6eGSBcrf/8TQtAcdvNvb67n/dtjhD36vFQU0UQ5mFHrN7m7JcSv39PMb97TzAMbI2jz8B0mU3J48vQQ8dzk1UU1IVhf5eHf3dbI+1uriXqNeQnrmJog5NbZUOXhY3tqeWxHNZ5J3h9T9XpnipIzeQhoU7WXj++pJeKZ/eCQoQl21fn4t7c0sC5SeUBdURZLV7JAPD/5/amWiIf3tcbm/fyw0I71ZulNFSd8/VVeg7qAi9YaH2aF196TKnJ6YO7PVYqirE6+Oi9N9zai6fM/JKTpgjX3NeKrX3mVwRRlpSsUCrz00kuTdowwDIO77rqLu+++e87CA16vl8cee4zNmzfPyfNNxeDgIKlUatLr1urqavbt2zenY4F+v593vvOd3Hfffcuqnc7Fixcr/lwIQVVVFbfeeitu99L7zjowMDClfR6Lxdi7d++c7/N3vetd3HvvvSoUs0hW3Qh7pidDYaSAr26cizIBtftruPyDTtKd6cpPJKDlobUEmgMVH5ZsTzF4bGgWa3w9TRf4aie+oLSyJZjkxpwyNwyvQf1tdRiehfsY+Wq81O6tofvlngVbpqIoirJ0TTbwqsyfW27xsXu3r+Is/Xjc4hvfiC/YOimV+XwaGza4aG52EYnouN3lmw65nEM269DTU6Kzs8TAQIlJqgYrU2BogojH4JY1QfY3BehJFTnZn+XMYJbuZJH+KVQTmPqyoCHo5rY1QR7cFCHornx97kjJi20JcpO0+ZgJCRzuyfD983Ee3RbFrDDwIIQg5DH44PZq9tT7ebk9yZnBLF3J4qRhi0rchiDmM6nxmzQEXWyN+dhS7SXs0cduvGTm8fxxOV7gWyeH+NhNtXgqtByGK21j3Tof2hnj1jVBXr6c5GR/lp5UcdI2LBM+JxD26GPbYEPUw7YaH2vDbkxd48VLcQSCuSiv1nvlfX1TQ+X7ApoQ3NTg5xdubeRfTg9xdjA37X2sCagPuLitOciDm6qILOD3UEWZrnTR4fRAlo1RT8W5Z6YueGBjBEdKnj0/QmoKrdiWg3TR5tXOJBurx3/9pq5RF3BRHzQnfA4pJa91pshaK2ObKIqy+BrvacQVnL8WSm9l+k2a7mnkdPuZBVumoiizJ6XkxIkTnDt3jtbW1oqD94Zh8N73vhfDMHj55ZfJZGbeOaO2tpaHHnqI2267bUFDIpZlcebMGTZs2FDxcW63m/vvv5+uri66urpmvdz6+noeeughbr31Vkxz4mvCpejs2bMUi8WK1YJ0Xef222+np6eHl19+GceZ+/svMzW6z9evX1/xcW63m7e97W10dXXR3d096+XW19fz8MMPc8sttyy7fb6SrLo7KenONLmhPN5a7w0HdCEEvjofzQ+s4exXz1Ws8lK7t4a1D05eBqr9e5ex5/CLveEzcYcnPtgUkiXkDI4voVAIx3FIpycJBCljXAGT6tbogi5Td+tU76qm55VepApAKYqiKMqi+cAHqvjN36xDq1Di4eTJ3LIKxggBa9aY3HKLn127vNTWmgSD5ZsR2azDyIhNe3uBCxcKHDmSY2Bg8ooQS8W99wb49KdraG310NBgEgrpuFzlfZfPO+RyDoODFufOFfjN3+zi9On8Iq/xyqIJQVPITWPQxT0tYQayJYayJToSBdrjBToSBXrTRUr21K9vBRDxGmyOetlV72NT1EtT2I0xSdkVKSVdySIHu9LzOp/g2fMjxPwmd60NoQkq3kwcrSiyNuKmL12iM1Hg4kiey/E8vekSibxFcZxtY2qCgEsn7NGJeq8EYUIuqr0GUZ9J1GsQcOno81GKZhKvdCRZG3Fz//owhiYmnQmlCcG6Kg9rwm56U0V6UkXa4nnaRvL0pUuM5Kxxg0wuvbwNIl6DGp9JfdBFfcAk5jOp8hpEfQZuXZu3mVjZksNrHSm2VHvxmnrFsKQQgp11PuoDJkd7M7x8Ocmlkfy4+/ZaHkNjY9TD3oYA22q8NEc8mOPs06LtMJKzqPaZk34OlMW3GvbQTy4neWhz1aStkoJunXdtjdIScfOjtgQn+rLTCi5qQNCjU+U1qPIYpAo254cX/zz+emeK97VWE5ogrLk27KalQtWnRN7m9EAOe+mMISiKsowJXVC/v3bBl1u7v4azXzmHMw+BdEVR5k88HufVV19l3bp1eL03jqWOEkLg9Xp55zvfSXNzM88888y0QyOmabJz507e8Y530NLScl1g4NqKHvNZXePIkSM89NBDFSvfCCFYt24dH/zgB/na175GX1/fjJbldrvZt28fd999Nxs2bLghBDT6mpdyNZGRkRHa29vZtGlTxfX0+/285z3vweVy8dJLL02pZdVCOXLkCA8++OCU9vljjz02q33u8XjYt28fd91117Ld5yvJqgvGFOJFhk8NU7U1ghjny7nu0ln38FrsnE3bM+2U0sXrgiaG16BmTzVbP7YVT9Rd8Y06cjbOwJG5bWUQXhcad71HFeN55DSTd4Zh8I53vIPbb7+dCxcucPDgQY4ePTqlHmurWdXWKgz/An+EBASb/HiqPeRUOV1FUZQVTdfhs5+t5Td/s77i43I5h2TSpru7xNGjOV59NcOBAxkGBiwKBRWinC/ptM3QkIXLJTCMq380bfl9kfF4BDt2ePnlX67lwQdDBAIaLpdA18uvB8Bxyn8sS2JZknze4dChLN/4Rpxvf3uEoaGlOZvZNAU//dNR/viPm6itNcYNMgUCOoGATk2NSTLpYFnT+9zoOui6wLalqjQzCSEEHrPcQmhNyMWuOj+WI7EcSdGWDOdKDGTKIYhUwaZgOWNVNQxN4DU1gm6DqNegMegi7DEwdYFLF1NqCySlJFdyeO78CJfj8ztomirYfP34AC5dcEtTcEotgly6NrZtbm4KYDkS2wFblrdP0XZwZHlbmFr5dQsh0AToovx5NbRyLZTFPg5lSw7fPDmI19S4vTnEVDsXGZpgTdhNU8jF3sYAli2xZflP6co2sByJrglcmja27zUBmiYwhGC0SM9CbINyhaA0+xoD7G8KXKlEMzFNCGoDLt62weTOlhDJvM3lRIHuZJFU0aJkSwxN4DE0qrwGDUEXDUEXPlPDpWtoQowbvpFScqAzxeudKT6xt45qn5p9Np88hoahXXnfXfsZvBKC8xgCn6njNTX8Lu2a/9fxmRpeU6fOP/k+agi5+Lmb6xnJWWRLNrmSQ7bkkC3a5Kzr/79gSRwpcSRj/5VSYkuwHEnBcuagRtL0dCYKvN6R4u6W0KSfR4+hsa8xwI46P5mizaWRPF3JIpmiTd5y0IVAv3IeGN2mYbdOxGMQ9OiYmnZl+8PzF+NLIhgTz1m81pHiHRsj477+XfV+9AmCk1JKLgznaJ/nc5WiKKtHaG0QT7VnwZfrqfIQbAmQuJBc8GUrijJzUkoOHjzI5s2bueuuuya9lvP5fNx8881s27aNY8eOcfDgQfr6+igWi1iWdd3Av2EYGIZBIBBg+/bt7N27l4aGBtzuG8dbLcuivb2d+vp6AoHKVTpno7u7m+PHj7Nnz56Kr1XXdbZv385nP/tZnn32WU6dOkU6naZQKIxbEUUIgWmauFwuAoEAW7Zs4Z577qG+vh7TNG9YlpSS/v5+hoeHaW1tnfPXOVey2SxvvPEG69atm7TySTgc5v3vfz/79+/npZde4vz58xQKBSzLum6bCSHQNG3sj67r6LqOx+OhqqqK6upqvF4vhw4dmnFA5VpdXV3T2ue/9Eu/xPe+971p7/OtW7dy9913L/t9vpKsumAMQPfLPax7pAXNP345LsNrsOWnNhHZEmbwyCC5wTyO4+AKuYhuq6LhjnrMSW40WTmLy9/roJSZ23BJeHO44s9zg3mcacy0BAgGg7S0tBAOh9m7dy/5fJ4TJ06oYMwkqrZGFnyZQgg81R48URWMURRFWemEAL9fp65uaoNbu3fDI4+EcRzJyZN5vv71Ef7xH4doa1s6afyV5MtfHubo0SzhsEE4rFNVpdPYaPLEE1EikeVziR0IaHz60zX8h/9QS1PTjV/QRpXDH+WgCUAwqPPII2He9rYgXV1Fnnlmad7o3L/fx2/8Rj319eXPkZSSnp4SZ84USCRsHEfi9WqEwzpNTSYHDmTo6ZneNfCjj0bYu9fL4cM5/vVfExSLKpA2FUIIdAG6JnADfqDKa7Ax6p23ZToSftSW4EdtiQXpPjuUtfjHw/3YjuS25tCUq3gIITB1ganP8wrOs0Te5ktv9gNw25oQ5lTSQVcIITAEy6LySbJg853TQ6yr8lAzhbADlN/3Pk3HZ+rUz7KlgZRwaSTPV48N4DE00kVbBWPmkccQvHNzFZtjXtyGhsfQ8OgCt6mX/2tMHGCaLp+p01ozcSvtUaMBmILlULAc8leCMgW7/P8XhvM8c26YTHFhZ+vbEp49N8Kmag8NwYkro4waDRV5DI1qn8nNTdNfpiPlkjlu2BJe60xxe3OIoPvGA3ql9SzZkhP9WZIrpLWUoiiLL7QuhOZauNYko3SXRqglpIIxirIM2bbNU089RWNjIxs2bJi8CqimEQqFuOuuu7jzzjsZGhpicHCQdDpNsVgcCwwEAoGxoIOu6xWf99ixYzz99NN85CMfmddgTKlU4sUXX2T9+vWEw5XHYDVNIxaL8cQTTzA0NMTFixfp6ekhmUxSLBaxbRtN0zBNE7/fT1VVFY2NjTQ3N+P3+yd8vVJKent7+eIXv0gkEmHz5s0Vq5ksJsdxOH78OPv372fjxo2TVsh1uVxs3LiRDRs2kMlk6O3tJZVKkc+Xx951XccwDFwuFx6PB6/Xi8/nw+/3XxeYisfjXLhwYU6CMdPd5zU1NWP7/MKFC/T29k64z6PRKA0NDdPa51VVVUt6n68kq3ILpy6nGTw6RP3tdROXANMFdftrqdkTw8pZSEdieA00c/IyzFJKRs6MMHB0cC7all+nUhhDOpJsfw45zVmuXq+XWCwGQLFY5NKlS+TzalbKZAJr5u9EXIkr6MIVVjc6FUVRViMpJXKc0/zopUk5XS/YudPLpk1u7r03wGc+c5lz5woLu6KrwKVLRS5duj501Nho8tBD4WUVjPmFX6jht3+7nqoq48r7q/we6+ws0t5eIpWycbsF0ahBS4uLSOT6ViFHj+Y4cWJphnVNU/COdwTZuLE8GCel5IUX0vzxH/dw/nyBTMZBSonLpeH3a9TUGAwOWmQyUx841HX4lV+p4+67/fz93w/x3HNJFYxZguSV6gkvtSd48tTQpK1r5lI8b/FPRwdIF23uXRfGY8xfW5+lKJG3+fKbA2RLDveuC+PWJ2+rtBxdHM7zzRODfGJv7YLuYyklnckiXzk2wFDWwu/SSRdtpJQrcjsvBYYm2FrjZXf94twPGM9YkMyl43eNH8D44UWNDAvfxuJyosD3z8f50I4Y3incT1tpupMFzg/luKlh4hvibyWBTMnhSI9qda4oytzx1fvQjIUPxmimhq9u8pCnoihLUyKR4Mknn+QjH/kIDQ0NU76eEUIQi8XGxh2nS0pJe3s7Tz31FPF4nGQyOe/fcS5cuMCBAwe4//77Jw3swPWvUUqJ4ziUSiUcx7muMs5U1llKycjICN/5zne4ePEi69atI5FIUF1dPVcvb84NDAzw0ksv0dzcjNs9eQgeytssEAiwadOmeV67qRntoHLffffNaJ/btj1W+WYm+3x4eHhZ7fOVYvnctZ9D0pZc/M4lojuiuEOVZ2dphoZrGjO4pJSU0iXanrlMfnBuwyW+Oi/+CheSpXSJwsj0B75cLhfBYBCAdDpNb2/vjNdx1RDgrZm/2ayVGD4Dc4ozERVFUZSV5X/9r0EOHcqO/V3TyhU/1q51sW+fj02b3NTWmhiGwOPReNvbgvyP/7GWT3+6/YYQh6Lccku5mspoKCaTcfjXf03wN38zwJEjOUqlckhGXGlNYJqCzZvd3H9/kAcfDLFli4dvfStOb6+12C9lXD6fxp13BjCu9HDp6irxJ3/Sww9+kHrLI8uzsc+fn/51dGurh5aW2VV7UOaXlJJEweYHF+KLUjEBYCRn8U9vDnB+KM9jO2PU+Ez0Ra5oIBewqcpI3uJLb/ZzfijHYztixJbA659rEvjJ5SQuXfD+7dVEPFO7GTYbjpR0xAv845E+Tg/kkEC6aDOcXZrHZGV1shzJcxfi+F0679oSxWuurM/+ZOJ5myM9aVprfXim2lNOSo73ZehNqyrOiqLMHU/UjZhG9b65InSBu0p9X1KU5UpKydmzZ/n617/OT/3UT1FfXz/v33OklLS1tfHVr36Vrq4uhBCMjIzMezAmn8/zzDPPUFtby86dO6e1LCHEWOuf6ZJSMjQ0xD/90z9x6tQpHMdhZGSE/v7+JR2SkFLy+uuvs3btWu69995JWyotRfl8nqeffpra2lp27Ngx7X0+GoSZrtF9/qUvfYnTp0+P7fOBgYElvc9XilUZjAFIXErS8YNO1r+nBX2Oa1T3vNJL36H+OX1OgMimCIZ/4hL3+eE8+ZHph3FGSzxB+UCQTKrShpMxvAa6e/IE4XwQmigHYwRzXpFIURRFWdp++MMk3/hGfNyfud2C227z86lPxfjIR6IYRrl6zN13B3j88Sh/8Rd9qpKFMsYw4Gd+pppo9Op18N/93SC/93vdpFITBwdefz3L669n+Yu/6GPPHh+Dgxal0tJ8X5mmYO3aqzdhz58vzCj8UsnNN/sJhxfnmnApsxxJT7pIyKOjLeK2KdmjLURGONSVYgELxdy4Lo7k5ctJupIF3r4hws1rgoQX4fuE7Uj60kUOdadxxitBNk9KtuTH7Vdf//7GIGHPwr9+CfNWM6PkSH54KU6qaPO+1mrWRjzM16srWg7H+7N89dgAHYnrj2vdqSK2hKmOwSvKfLMcyZOnhijZkgc3RYh65z84tpQc7c3w0OYSjUHXlF63I+HH7YkFWDNFUVYLzaVhLNKxVwhRrsLv0nAWIaCuKMrsSSk5efIkX/rSl/jQhz7E2rVr0bT5qUDlOA7nzp3jW9/6FpcuXRpb/uDgIJZl4XLNb9AulUrxla98hSeeeIJt27bNe1sb27Zpb2/nO9/5DqdOnRr792QySX9/P9u2bVvS182O4/DUU09hGAa33XYbHo9nsVdp2kb3+Uc/+lFaW1tnFG6ajtF9/uSTT3L69Omxfx/d51u3bl3S+3wlWLXBGLtg0/69y1RtjRBtrZqTN5qUkmRbigvfvjjtdkaTEbogsiWM6R1/l0kpyQ3lyQ9P/2a/lHLspDJa8kupTHdd30ZgwZfv1hGaQC7m3X1FURRlSSkUJC++mObMmTyaBh/9aBQhBF6vxvveF+bznx+kr0/NIlfK6upMduzwol2p2tDba/Hf/3tfxVDMtSyL66oXLUWjFZVGpdM22ezcXecaBuzZ471uGUpZ3nL4/KFe9jYEuLMlxJqQm9ECIfP5BV9eCXpIoDtZ5PsXRnizJ8NAprRk8uRt8QJfPjrAa50p7l8fYW+jH++VsvbzsW2kLNeGsRzJpeE8r3SkODOYpfdKeGKhXRop8E9vDvBKR4q3rQ9zU0Og3F6F+Xv9UH5P5EsOB7pSPH8xQcGen++8tgOvdaToSxd5x8YqblsTxGtqgJj198fR1zKcs3jqzDAHOlMM5248r3cnC1dCT+pmmrJ0WI7kmXPDtMXzvHdbNdtqvOV3qBAr/p3anylxvC9L4xSrUV+OF2iLqzaoiqLMHc3QFqWN0luXr4IxirK8nT9/ni984Qs8+OCD7N+/f8otY6ZCSkmpVOLQoUM888wzN3S1GBgYoFQqzXswBmBoaIivfOUrPPzww9x2222Y5sTFCmZqdBz2wIEDPPvss/T09Fz3c9u26e7uplgsTrlN0WLJZrP8y7/8C4lEgocffhiXa2ph8KVkcHCQr3zlKzzyyCPceuut87rPX3/9db73ve9NuM8X6n2+mq3aYAxAtjfL8c+dYN+v7iXQNPV+v+ORUpLuzHDy70+R6Zn7QQJvzENkYxgmuIaVjiTVnqKYmH6bhEKhQCKRoKamBtM0l2Wqb6FphljU+4yL+WVGURRFWdr6+iz++3/v59Zb/WzaVD6n79vno7HRNa1gjMcjiMUMQiEdt7t80iuVyu12hoctkkmH2RYb8Pk0qqt1QiEdl0sghLiyDJvBwfIy5ko0qlNdbeDzaRiGGHstAwOlOV3OfDLN8j4Jh3U8nnJFoFJJks87DA1ZJBI2tj2156quNohErgZ9Dx7MMDi4MMEpTbu6/NH94TiSXE4Sj1sMDdlzUoXGNMVYGyUAxyn/mStNTS527boaLlKukkBnskh3apjvnR9hU7WX/Y0BNlZ7iXgMvKaGx9DQxezDEFJKbAm5kkOyYNGRKPBqR4pjvRnylrNkAjHXylkOJ/qznBnMURcwua05yE31AaJeA79Lx6WLGW8XKSUlR5IrOWSKNkNZizd7M7zZm2YgU6JkL2QTpfHlLIeT/VnODuao8Rnc2hxib4OfqNfE79LxGDN//XB1G2RLDtmiTXeqyOHuNEd7MyQKNpYzv1tAUg4Aff6NXn5wIc4DGyNsjfkIeXT8pjbt12Y7kkzJZiBT4kh3hhfa4ozkLCZ6GZ2JArYjYX4nuinKtBVtydHeDGcGs9zcGOSedWGaQi6Cbh1Tm/nn3nYkecspf+ZLNl3JpdU+VAI/vDjCfevDk7ZTsh3Ja51JssUpXtApiqJMgdAEYhGvC4QuEOo7k6Ise1JKOjs7+cIXvsDx48d54IEHqK+vx+PxzOr7az6fp7+/n6effprjx49TKt3YTrKvr2/cf58vAwMDfOUrX+H06dM8/PDD1NbW4na75+T+RS6Xo6enhxdeeIE33ngDyxr/Xtzly5cpFApLPhgD5aorTz/9NOfOneORRx5h7dq1BAKBeQmXyHmqfDswMMCXv/xlTp8+zUMPPTQv+/z555/n8OHDE+7z9vZ28vm8CsbMs1UdjAFItqU4+jfH2f6JrUQ2R2Z8kZa8lOLUl84weHxojtewLNAUINQSmvBDaOdthk6NzOi5U6kU3d3d1NTU4PP5iMViXL58eTaru+JJh0VtY6QqxSiKoiiVnD9f4I03smPBGJdLY9s2D4cPTx7edbsFt97q59FHw9x+u58NG9zEYuVLxlTKprOzxJEjWZ5/PsV3vpMgHp/+jXuPR/DAAyEeeCDIbbf52bjRTSSio+uCVMrm8uUiBw5kefbZBN//fopEYvJl1NQYvPe9YWpqTOJxi+9+N0FHR4lwWOeRR0K8971hbr7ZT2OjiderkU47dHQUeeWVDN/61gg/+lF6TquJzCXDgJ07vbz73WHuuy/Ili1uamoMTFMjlbIZGLA4fDjLj3+c5skn43R2Tn6zwOUSmObV68pMZvZBp6nYuNHNo4+WX0drq2dsf1iWpLe3xOnTeV5+Oc23vx3n+PGptQiNxXTWrHERiehUVRlEozqRiE5Tk4tw+Ood4M2b3fzyL9eSyYy/n/v6SnzhC0NM8P0Ur1dj7VqT5mYXa9e62LfPx+7d3rFw0a5dXn71V+soFCbekBcuFPj2t+NLtv3UXHMkFGzJif4sJ/qzeAxBY9BNfdBFjd+k2mcQdpfDIAGXhsfUcesCly4wNIEmxFilGVuWBwyLtlMOfZQcknmLkbxFX7pEb6rIpZE8/ZmFu1k2W5Yj6UoW+eaJIZ4+M8K6Kg9rwm4agy5iPoOwxyDo1vGZ5bCMrgl0Ud6utpSU7KuDwZmiTSJvM5IrMZS16EkX6UwUGMqWFrWFVCXlllslnjw1xDNnh2mOuGkOe254/aNhIVMrbwMAOfZ+kOSvvCfSBZtkwSKet+jPlOhJFelOFhftPWE5cHEkT9uhXmr9JhuiHtZXeajxu4h6r7y2K/vW0MoTLyy7/JqyJZt43mY4V34dbSN5zg7lSOQnPx8OZEt898wwpj7+ZIrTA9l5Od5/7/wI3gptqqWUtMen3/p5qSnaklcup7g0snwqevSli+RLS+cap2CVW8sd6EqxvsrDxqiXxpCLGp9JldfA59LwGTqGfv0xz3Ikeav8+cgVy2HIkbxFPFf+zPemivSki2SWYEWC3lSJE30Z9jcFKz5uKFfizGBuyR63FUVZnqSU5XvZi7V8h3kbyFQUZeFZlsWBAwc4e/YsO3bsYPv27WzYsIFIJDLlNjSO4xCPx7l06RInT57k2LFjJBITt5IcHh4mn88jpVywaiSWZXHw4EHOnz/P7t27aW1tZf369YTD4Wm1khrt2DE4OMjly5c5deoUJ0+erPh6Abq7u8lkMgSDwWVRgcVxHM6ePUtHRwfbtm1j586drFu3jrq6uhlXF5JSkslkGB4eZmBggI6ODgYHB+dh7ctG39vnz59n165dc7LP29vbOXXqFKdOnZrSPs9ms8tmny9Xqz4YAzB8epg3/+dxNr5/A013NyAMgWDyiiBSSpyiQ9/Bfs5/8wKJS8l5CUsIXRDbXY3hn3h3FeIFhk8Oz+j5M5kMp06dYuvWrfj9fjZt2sTx48cpFpfWLJulxLHsRQ3G2KXFXb6iKIqytCUSNr291nVfGGtqJv9yGg5r/Mf/WMfHPx5l/Xr3DZUw3G6NWMzkppt8vO99Ed7znjB/8Ac9Uw4wAMRiBr/3ew184AMR6upMdP36ZVRVGVRVGeza5eV97wvzwx+m+PVf76Kjo/J1SV2dwS//ch27dnkZGCjR21simUzzZ3/WxAc/WEV1tX7dl4pwWCcc9rJ9u4d3vSvE//k/Q/zpn/aQyy2tE6xhwM/9XIxf+qVaNm92Y5rade04olGDaNRg61YP73lPmMcfr+J3fqebl15KVxz4zOWc6wIcTU2j+2J+Xr9pCt797jC/9mt17Nvnw+u9/gulYQjWrXOzbp2bBx4I8v73R/jv/72fr399pGLQBOCTn4zxMz9Tjder4fOV/3g8Grp+fTWS1lYvv/M73gmf58iRLF/+8jDWW1qiGgZ84hPVfPzj1cRiOpFIudpNIHB95Yebb/Zz883+iuv63e8m+Nd/TayaYMxb5S3JxZE8F0fKxwyXLvAYGi5d4DY0DK0cENC1ciBGu6b9jCPBkRLbKVcDKV4JheRKDnlr6Q2CTlfOcjg1kOXUQBZDE/hd5ao6HkMbC4SMBoXk6La4MlBcvBKmyJcccpbNctwcBVtyfijP+aE8ugCfqeMxtXJQytAwhEDTQBNXgzFSSqwr26BkSwqWpGA55Cxn3qvCTIcjoTddojdd4rWOFD6Xju9K1SRTF+XXJsr3HxynvF+Ldrnqz2gFjOm8HMuBb56cnwk7lXzn9MzuRyw3RVvyo7bKNzSVqSnakjODOc4M5nDrAv+Vz4ZLL3823nrMcyRXjnnOWDAwZzkUl0GKxJGSnlTla1kpJe0jBToSyyd0pSjK8iBtiVzEayNpO0hr6R+rFUWZnkQiwU9+8hPefPNNotEotbW1rF+/nvr6eqqrqwkEAmNtdQqFArlcjuHhYbq7u7l8+TI9PT0MDQ2RTqcnXVapVOLzn//8hN0uUqkUuVxurl8iAPF4nBdffJE33niD6upqamtraWlpobGxkUgkQjAYxOVyoWkalmVRLBYpFAqMjIwwNDREf38/ly9fJh6PMzIyMuX1zOfz/P3f//24r7lUKpHNLs325rlcjsOHD3Py5EmqqqqIRqOsXbuW+vp6YrEY4XAYn8+HaZpj26xUKlEoFEin0ySTSeLxOIODg/T19ZFMJslms6TTaXK5HM5cloKewMjICC+++CKHDx8mGo1SV1fH2rVrp7zP+/r6uHz5MolEYtr7fKL3+VLe58uNCsYAOJC6nOLN/3mU7pe7WftAM8GWIO6wC92jl8sNXrkB59gSK1uimCqRak/R9mw7w6dG5rVHpivoovGuxgkTYlJKOl/sxsrOrPy94zi89tprbNq0iX379nHLLbdw6tQpjh07NpvVXtFKWQtnkW6+SEdSSpcW9QuNoiiKsrQ5DuTz5Qogo5cPplk52V5drfNXf9XM449HGZ3gkcmUq5GMVhPxeDRqasqtjyIRncceq2LTJg//7t9d5tVXM5Ou15Ytbv7iL5p5+OEQhiGulJN06O8vkck4OE65vVIsZhAMatTUmHz4w1Vs2ODm05++zJEjU5vlHo0a3HSTj8ceq+KjH40iBAwP2wwNWRSLEsMQRKM60aiBYQgaG1381m/VY5rwB3+wdMIxwaDGr/1aHb/xG/Vj7awKBYeBAYt02sayyhV+RttEBQI6d98d4B/+YR2//uudfOtb8QlbK/X2lujvL42Fp/bv97Ntm4dDh+b+S5ZpCn72Z6v58z9fQzBYDpPYtmRkxGZ4+Oo+CYd1YrFyJZx9+3z8z/+5luZmF3/5l33k8xPvk6YmF1u3ehjvUvnacNhksxQn+rFhCG66ycf99wfG/Z3R5ZZ/f2bLWK3KgQ7VLuKtLEeSyNskWJ3bxpaQKtqkVmArEVtCqmCTKqy816Yos1GwJYWcxfD8jGcsOrehcVPjjdcR1yraksM9abJLqLqPoigrg120sQv2glZaGCWlxMpZ2Cvwuk5RlLJMJkMmk6Gjo4PDhw8jhBj7c63RNjhSyhmFG9ra2uZojWcmnU6TTqdpb2/n0KFDE75OuP61zqb9z2K/5tkoFAr09vbS29vLqVOn0LSrk8sm2maj/53tdpsrqVSKVCpFe3s7Bw8eVPt8hVDBmGtIS9J/aIDBo0MEmvyE1oXwVLsx/SaaoeFYklKmRK4/R6ojRaojvSAtbepuqcUTnbiPXH64QM/LPbNaRjab5Vvf+hYej4ft27fz2GOPoes6J06cWNDefcuFtCTFVBFvzcz7J86UnbcpLaMS8YqiKMrC03Xw+6+vZjE4OPG5w+crV4r58IerxgIrP/lJhq99bYRDhzL09paw7XLgZN8+L48/HuWeewK43Rp79/r4z/+5iccfv0hf38Qh3UBA43d+p2EsFOM4khMn8nzhC0O8+mqGnp4Sti2pqTHZudPDRz8a5b77gpimYN8+H3/0R438wi+009Ex+TlQ1wU///MxqqsNslmHp59O8u1vj3DiRJ5k0sbr1di61cP73hfm8cejeL3ald+p4cCBLN/8Znxa23s+mKbgIx+J8ou/WIvHUw41nT6d4x//cZhXX83Q1VWkUJCEwzrbtnn48IereOSREIGAzrp1bn7/9xs5f77AkSPjjzAND9scOZLj7W8PYZrg9Qr+7/+7gc9+toO2trmtGvjAA0H+4A8aCYV0pJSkUjbf+MYIzz6b5MSJPOm0jcejsXGjiwceCPFTP1VFY6NJMKjz279dT3t7kX/6p4krETz9dIKhIeuGYIzfr/HpT9cQCpWTXmfPFnjyyfiELbN6e0s3VIsBKJXk2DKu1dRk8qEPVVFVVf5KdeRIlqefTlAsTvz94OzZfMWfK4qiKIqy8myJeWkMuio+JlmweLNn8qC5oijKtDlQTJXKGf4F7swgHUkxUVSVzxVllViIah5LwWp5nXNFSom9zCdFqX2+cqhgzDickkOyLUWyLQVQrhijlQeJFiII81bp7gxH/9fxCX+eG8yT6Zv97N6hoSG+9rWv8fDDD3PLLbfwsY99jHPnznH06FEuXbpEKpWadkhmJYdqMj0ZwhtCC77cQrJY/kKhKIqiKBOoqjJobHRdU8lC0t4+/jlZCLj//gD/5t9UY5rlwMqzzyb5j/+xg3PnClx73d/WVuTIkSzPPZfiL/+ymfe+N4ymCe68M8CnPhXjj/+4d8KKGI89VsVjj10N3rzySobf+I1OXnstc11Vk0uXirz+eoYf/SjN7/5uAx/9aBTTFDzwQJBPfaqG3//97gmroFyrqclFsejwuc8N8l/+Sy/9/deHGk6dyvPiiykGB21+5Vdq0bRy5ZVPfrKa11/P0Nm5uNcwmza5+eVfrqWqqhwmOXgwy6//eicvv5zGekv+6OjRHD/6UYrf+q16Pv3pGtxujdZWD7/+63V8/ONt4+4TKeGf/mmYT36ympoaEyEEDz8c4m//toU/+ZMefvKTzJy0+9mwwcWv/EodNTXlrx2lkuR3f7ebf/iHIUZGrt+Rp0/neeGFNC+8kOLzn19HNGrg95er5pw4kePNN8cP+TzzTJJnnkne8O+1tQYf/Wh0LBhz5kyeP//zPgYHp1dl0bbh6aeTPP309cu49VYf73hH6LpgzJ/+aS/ptPqyrCiKoihKmQDuWReedCz6aG+WkfzMKkEriqJMJjeQw7EcdNfkLZbnklNyyPSo1g+KoiiKoiwNKhgzBdJZ3D6cwyeGGT5ZoV/3HKxaQ0MDmzdvprq6Go/Hg23bhEIh9u3bx0033TRW9mk6qTgpJb/1W79FJrMyZ7wkLiRovKthwZebH8qRG8wv+HIVRVGWOjNooukzm/5kF50ZtyRcilpbPezd6x37+4ULBS5cGP/cEQ7r/Nt/W0NTUzkccfx4jv/0n7o4c6Yw7uMdpxyQ+bVf6+SuuwLU1BgYRjn48o1vxDl9+sblRKM6v/ZrdXi95f3T22vxm7/ZyU9+MvE1woULBX73d7tpaXFx773l6jSf/WwtX/ziEGfPjr9ub3XiRI7f//1uksnxr1+Gh23+/M97uekmLw88EELTBPfdF2TfPh+dnYkpLWM+CAGf/nSM7dvLlel6e0v84R/28KMfTdx3ua/P4o//uJe77w6yb58XIQSPPBLmjjv8E27nY8dy/Mmf9PIHf9BIMKjjcmk8+GCQu+8O8PWvj/ClLw1z8mSO7u7SjFoA6To88kiY++4LoGnl9kl/+7eD/N3fDU5YtSWTcXjqqQS/9Vtd/NVfNePxaOze7eXjH49y5kx3xZZKiqIoiqIoS826Kjebop6KjynaDj9qiy/MCikA6G4d3aOP24pzMlJCKVVEqiy0soykOlI4pYUPxthFh8SlGycxKIqiKIqiLAYVjFku5nkMYP/+/Tz66KM3/LsQAl2f2QXzYvd/m2/Dp+MLXoJSOpJUZ4b8sArGKIqiXEszNXZ8shXTZ87o90dOj3Dxu204xeV/dzMU0vnMZ2K0tJTLtTuO5LnnUgwPj19mZdMmN297WxAhBKWS5HvfS3Ly5OTnmfb2At//fpInnogihGD9ejc33+wbNxjzyCNhmptdY62dvv/9JK+8MnlwdrSFzh13+HG5BIGAxs/8TIzf/u2uSX8X4ItfHJ4wFDNqaMjiW9+Kc9ddAbxejUBA5x3vCPHMM8lFa3lTW2vwgQ9EEKJcXefQoSw//GFq0t8bGLB48sk4+/aVQ1GBgMYjj4QnDMZICf/n/wxSXW3w7/5dDdGogRACn0/wiU9U8+ijYV5/PcNzzyX5wQ9SnDiRn1YVmUBA57HHIrhc5VZQly8X+frXRyYMxYxyHHjmmQQHD0a5++4gui545zvDfO5zg1MORSmKoiiKoiw2Aeys8xP2GBXbcJ8bzNGbUpWBF1LTvY3U7q+ZUXt0aUuOfe44hRG1z5TlI3kphZ23Mf0zu2cyU/mhPKmOyb/LKoqiKIqiLAQVjFHGzHWQZaUHY7K9WdJdGYLNgQVbpl2wGTw6uCgtvRRFUZay4NoAjXc1opvajH7fsR2EtsDNtueIEKBpYBiCDRvc/Kf/VM8HP1g1Fqpoayvyz/88QiYzfhjhwQdDY61mkkmbl15KUyhMfp5xHHj55TRPPBEFIBjU2LbNg8slrguUGAbcdVeAYLC8b6SUfPnLw0y1CN2TT8b50z9tIhrV0LRy26eqKv2GNjxvVSg4PP/85DfgbLvcAqezs8jmzeXZvHfdFcA0xaIFY+65J0htbfmGpeOUg0QT7b+3eumlFFI2IASYpmDHDg/BoEYqNf7vJ5MOf/ZnvRw/nuNP/7SJ5mYXul4OR0ejBg8/HOK++4J85jMlXnklzV//dT9HjuSmtG1iMYM77ihfJ0kpOXYsx8mT47dDequeHouXXkpzxx0BdF2wdauH7du9KhijKIqiKMqyEfEYtNb4MCt8z7AdyeGeNNnS8g/oLxeuoEndzbXU3VI7o2CMYzmc+oJBARWMUZaPQrxA/EKC+urKFazmkpSSvoP9K2ICkqIoiqIoK4MKxigAdHd3c/DgwTl9TikllrVy2lK8VSlTovf1PgJN/gUbTE11puk/OLAgy1IURVlOam6qmXEbpeVkzx7fdQEHt1sQCumsW+fmjjv83HWXfyzkAuXQw1/+ZR8vvDBxQOS++64GPDMZhxMnphZccJxyRZdRmiZYu9aF16tRLF4NrdTVmWza5B676TwwYHH06NSWATA4aHH4cJYHHgghhKC+3mTbNs+kFWc6OkoMDVUOz4xqayvS3V0aC8Zs2+bB79emHEaZa3fe6ccwytvLceC116belvLSpav7RAhBTY1BdbVBqsIs5FTK4WtfG+Gll9L8wi/U8K53hdi61UMgoCOEwOsVbNzoZsMGF+97X4R/+ZcEf/M3A7z6appKl3q33urH4ym/DsuCkydzU94npVI5SJNI2ESjBoYhuPvuAN/5TnzKoSpFURRFUZTF1BxxsyXmrRi+6EkVOTWQYxE7uK86vjpf+V7eTPooKcoy1vF8J7X7atCMmU0omq5Cokjn81Or9qooiqIoirIQVDBGAeCNN97gjTfeWOzVWFacksPAkQGa7m7AV+dbkOVd+pdL2MWpDSgpiqKsFkIXRLdVLWhru8XyO7/TMOXH9vaW+Ou/7udznxucMLzg8Qi2bLk6YywU0vgP/6F20lY3o0bbNY0KBnVM8/odUV1tUFdnMHrfua2tSKEw9WSDlHDmTJ4HHghdWUedlhbXpMGYvr4SxSnOTBsaskgkbKQsV+BxuwXNzS76+xc+4Guags2bPYx2stQ0+Lmfi/HBD0am9Pt+v8a19/i9Xg2vd/Ibn1JCd3eJ3/u9br74xSHe/vYgDz4Y4v77g1RVlQMyQgiCQZ0nnohy660+/vzP+/jiF4cnfL/s3Hn1vVUsOrS1TW9WbXd3iVSqHIwB2L3bixq/UBRFURRlOdAF3N4cwmdO3J7ckZILw3m6kqoi3kLy1fvwxryLvRqKsuBGTo+QuJikaktk3pfl2A5dL3SRG5r6pBhFURRFUZT5poIxijILI2fj9B3qp+XhtWj6/KXtpSPpeaWX/jcG520ZiqIoy5WvzoevzotYDcmYCZS7F0osC/J5h1deSfOXf9nPCy+kKrZFikT060ITkYjBv//3tTNeD69XGwt0XP03QSBwdRmDgxb2NDKeUkJf39WAitstCIcnHmAYlU7bFauZXKtQkKTTDiAZTVhVVU2+jPng92sEg9rYDFZdF/z8z8dm/Hwul4bbPfXPhuPA2bMFzp8v8PWvj7BunZtPfCLKY49VUVtrYhjlSjQbN7r54z9uwuUS/N3fDY7bWqm29upXDcsq7/vpiMdt8vmrz1tba6hgjKIoiqIoy0JD0MWtayq33s5bDq91JCmqdtkLRjM1whvD6K7FudZXlMVUTBa5/FwHgTV+DK8xb1WTpJQkzifpeL5TtVFSFEVRFGVJUcEYRZkFp+hw/lsXiWyOULU5Mi/LkI5k8PgQ575xnlKmNC/LUBRFWc7C60O4w+5VUTGmvb1IMnk1VeI4kmJRUig49PdbnDiR4/vfT/Lyy5kptZsJhXS0Ocx1CsENwQW3+/qKJdmsgzPNWvGp1NXX7HJdH7SZSKEgkXLqy8nlnLGKMUKUq98sBp9vekGWqZjJ/U7HgaEhm6GhLG+8keUv/qKfT30qxhNPRGlpcaFpgupqnd/6rXpeey3DgQPZG56jqsq45vnklCsRjcrnJZZ1dR9Go6M3b9XgkaIoiqIoS5dLF7x7azXeSdqVtI3kOdo39ZaZyuxpLo3Yjuiq+O6oKG8lHeh5pZfI5gjNb29CzFM76mxfjjNfPkvqcnpenl9RFEVRFGWmVDBGUWYpP5jn1BfOsOczO/E3+Of8+ePnE5z6x9OkOtSXCUVRlLcSuiDYHMD0m4u9Kgvir/+6n+9/Pzn2d9uW5HKSXM5mcNCmVJpeYMDlEmOhCSlheNji858fZBp5kuucO1cgk1mIGWGT38DTZ3mTb7Eqk5imQNOuLtyyJP/v/9s/7X07qre3dF3FnZmQshzK+t3f7eYnP0nze7/XyM03+xBC0Njo4qMfjXLwYPaG981M30fXPMOsfltVl1EURVEUZTHsrPWzp8FfsRqD5Th87/wI08yLK7PkDrsJrg0u9mooyqIppUuc/+fz+Bt8xHZWz/nzZ/tznP7iaQbeVFXPFUVRFEVZelQwRlHmwPCJIY597gStP72NUEsQoc1uJEZKiVNyGDgyyKkvnCbduXpmEOkCRjefBCxVcVNRlArMgElofWjeZjotNe3tBY4enbse3eWqKlf/PjJi8cd/3Es+P7ODr+NwQ0udQqEc3hnl82nXBT+mwu+/Otu2VJpa5RG3W0xrOT6fdl1I6NrKPAupVJLY15TTdxzJf/tvfdNuQ3T195lxqGa853r22SQej8bf/M1aamvLgbR3vzvMb/xG5w2tq+Lxq9tQ08rbeDo8Hg3DuLoPEwl7WlWAZh/MURRFURRFmZ5av8nDm6sIuyeuPiil5GR/ltMDc3ddr0xN9fYommv+WqErynKQ7ctx7H8dZ8cntxPbXY3QxazbKjm2Q/JSktNfOsvg0aE5WlNFURRFUZS5pYIxijIHpAMDhwfJ9LzBlp/aRM1NNbgjrhl9qXBsh3RXho7nOuj4YSelzOxmeS83j2yCO9aU///CCHz1BGRVBylFUSbgDrsIrVMz/mZqYMAaa1UjBBiGwO/Xrgs0zFY261zXCqm62kCfRpciIaC+/mpFoEJBkkhMvn6hkH5dqKISj+fG9kzDw4sTjEkkbLJZByklQpRvUFZVGXR2Lo2ToW2XwzFtbUVqasqtjerqTGprTbq7r1/H3t6rf9d1QXX19L56hMP6dW2l+vtLKuyiKIqiKMqS5Tc13tdazc46X8X7QamizQsXE6QKi3O9uZrV7o0t9iooypKQ7spw+P95k3WPtNB0byP+et+MJnpKR5IfytN7oJ/z/3ye/HBhHtZWURRFURRlbqhgjKLMoWxvlmOfO0FsZzW1+2qo3V+LN+aZUkBGOpLEpSR9B/vpO9hP4kJith0ElqWHNsJnbyv//w8vwb+cVcEYRVEm5m/w46n2LPZqLFuJhE1vr0VjowsAr1dj40Y3XV1zd+AdGrKuC0isW+fC5dKAqQ0ECAFbtlzdx6mUTWdncdLfq683rwtVVBKNGoRC+tj5ulCQdHVNvoz5kM06dHWVAyBClP/s2OHh2LGlM6M4k3Gu26dCcEOwCOD48avr7HZrtLS4prWchgaTYPBqiurUqbwKxiiKoiiKsiQFXTqPtka5uyVU8R6QIyWn+rMc78+uxls+i8oVNAmuCy32aijKklFMFDn3jfMMHhukbl8tNftqpl4JXUJ2IEvv6330HRxg+NQwTlGV/VYURVEUZWlTwRgFYGxGsuOoC9jZsnM2fQf6GTw6xPlvXiS4JkBkc5hQSxBPzIsZMNFdGtKRWFmLTE+WZFuSoZPDpDvTlNIlHEvdHlEURZmUgOpd1Wi6KoU9U1LCSy+l2LfPB0AwqHPzzX5eeik9ZwGE/v4SFy4UcByJpglqagxaWz309EwtfBMK6ezZ472yvpKhIYuzZ/OT/l5Dg0FNjUFb2+QBl7VrXddVpTl/Pk86vTjXRFLCa69l+MhHqnC5BJoGb3tbkK99bYSlcpkmRLnKzigpIZW6ceUOHMiQz0u8XoFhwLZtHiIRfUoViQwDWls9hMPlYIzjSF55JTOt9+Usq4FPSoV0FEVRFGV1E4Db0FgbdvOBHdVsr/FhTDKgnCrYfOf0EOmiqhaz0MIbw7gC5qxbxijKSiJtyfDJEeLnElx8qg1/g4+qLRGCLUF8dT5cIRfGldZwVt4iP5gn0ZZk+HScZFuSYqKAXVgiX1QVRVEURVEmoYIxCgDNzc1s3LiRy5cv093dTS43s1nJjY2NNDY2IoRgZGSEixcvrtqwjV2wyQ3kyA3k6D88sNiroyiKsuJohkbNblUKe7aefDLBL/xCDW63htcreOihIF/96vCcVY2xLHjhhRQf+1iUSMRA0wQf/WiUF15ITSno8Z73RMbCEeXQSJbe3snbDBqG4OGHQxw4kK34OE2DPXu8NDdfrWby8ssZSqXFSz0880yS3/99h1hMQwi4774gra0eTpyYPBC0EBoaTJqarm6veNxmcPDGfTI4aPGjH6V45JEwQgh27/axY4eHl1/OTLqMujqTe+4JjrXduny5yJEj2WmFUeY7uGLbXPc+GQ0yKYqiKIqyPOkCNse8+E2dTMkmX3IoORLbkdgSkGDo4NI1Qm6dWr+LnfV+bqr349LLpf4qRS5KtsN3zwxzaUS1GlkMkS0RDK+6Fa4o43FKDoV4gUK8wPCpkcVeHUVRFEVRlHmx6r4N+Op9aLog3TX5DfnVQghBa2srjz76KPF4nOPHj/Pd736XVCo17edas2YNH/vYx3C73fT09PBnf/ZnMw7ZKIqiKEolvjof3lrvYq/GsnfsWJZXXslw//1BhBDcfnuARx8N87nPDWLP0UTW555LcfFigb17y+2KHnkkxN69Pg4dqhxaqa83eOKJKkyzPMRQLEr+4R+GprRMIQQf/nAV/+N/DDAyMvELiUR0Hn00jM9XTjRkMjbPPZdc1GBMW1uBZ55J8PGPVyOEoKXFxSc+Uc0f/mHPolWyGaVp8O53h1mzxjU22/bFF1NY41S7S6cdvvWtOPfdF8Tr1Vi3zsX73hfh4MEshcLE27ccBgpw220+hBBIKXnuuRQdHdNrbzXfk4HzeYdM5ur+WLNmtE3Y6gyFK4qiKMpy59I1HtkcZVedn0zRJmc5FG0H2wFbyivBGIFLF0Q8BgGXjj6VliOUKx8e6cnwYltinl+FMh7DbxBcG0QYqlqMoiiKoiiKoqxWq25OY82eGHf+0e3s+5WbqNlXgyviWvVfirxeL01NTRiGQSwWIxQKzbjKy+nTpykWiwghqK+vZ82aNXO8toqiKIpSFttdjaav7nP4XBgetvnbvx1gcNBCSkk4rPNHf9TEhz9cRSCgVQwXmKYgEtHZts3DvfcGJnxcPG7zX/9r31gYorHR5A//sJHt2z0TPn8sZvCrv1rHffcF0TSBbUu+8Y0RjhypHKa51rZtHn77t+uJRPRxf+7xCD71qRgPPhgCygMWr76a4Y03pleZZK45DvzVX/XT3l5ESonHo/GZz9Tw2c/WUlWlV9wnug6hkMb69W4eeSQ07mOEgAceCPKpT8VYu9YkFNIwJonLCwHBoMYHPxjht3+7nlCo/DUimbT5x38cHnd7OQ48+2ySF19M4TgSwxB85jM1PP54FV7v+C/CNAW33OLjT/90DX6/jpSS9vYiX/vaMMnk9K5P53sfDg1ZdHSU9xHALbf42bPHO++BHEVRFEVR5o8AvKZGzG/SHHazMeplS8xLa42P1lofm6u9tEQ8hD3GtEIxF4bzfPPkIMmCaqG0GLwxL4Emv2qjpCiKoiiKoiir2KqrGKOZGu6Im8a7G2i4s4HU5RQ9r/QyfHKYZHuKUnpu2gYsJz6fj9raWoQQWJbFpUuXyGanPuh0rWQySV9fH6FQCCEEmzZt4ty5c3O8xoqiKMpqJ3RB9Y4oQgVjZs1x4KmnEuzePciv/EotbrcgGtX53/97Hd/85gjPPpvk4sUC6bSDlBK3WyMU0onFdFpbvdx+u5877gjwta8N8+KL6QmX8+STCf7+74f45Cercbk0Hn44RCy2jr/+636OHs0xNGRhWZJw2GDDBhf/5t9U84EPRHC5NKSUHD6c5U//tLdipZFrpdP2WKCkvt7ky18e5uzZAum0jcslaG528d73Rvj3/77myjLKAZ7/7/8boq1t4sokbrdg/XoXgYCOx6Phdgs8Hg2PR1BfbxIMXs2dRyI6TzwRJZ93KBTkdf9Npx0uXy6SzY4f9jh6NMd//s+9/NEfNRKNGgQCGn/wB43ccUeAb31rhPPnC8TjNrYtcbkEwaBOdbXBhg1u7rzTz113BTh/vsAzzyRveG4hyu2j/ut/XUNfn8VPfpLm4MEs588XGBy0SKVsCgUHxwGXSyMa1WlpcfH2twd57LEq3G6BEIJ83uHznx/ktdcm3u/t7UX+83/uY/v2crsqv1/j//l/1rJ7t5enn05y6VKBbNbBNAWNjS7uuSfAZz5Tw//P3n+HR5Ldh73391R1zt3IGTMYTNzZnAOXYbkrZi4zRUVbTtd67Xt97/Vj2fIN0r32+7yyJFtOEm1TEkVKpBjFIMYld5fcHGZ2csTMIKdGo3Ouev8oADOzOxFAV3ejf5/nmd3BAOg6QHdXnTrnFwYGnIDVquiP/3iRp566+UqGtba4WOHVV3M8/ngIj0fh9Sr+6I8G+Nf/eprDh/Mkk9bGl9ut8Pt1gkGN5eUqZ88Wb6iNmBBCCCG2htlMib88NM+FZWmhVC/+Lh/+bl+9hyGEEEIIIYSoo5YLjFmllELpEN4WIjQYJB8vkDqfYu7VeeZfm6ew1Do3q263m1DIyijO5XLMz8+vZb6ux+TkJKOjowB0d3dvyhiFEEKIS3naPPi7fZLxt0kyGYM//MM52tt1/s7faUfTwO/X+OVftoJTpqfLZLMGpmlt8geDOrGYjt+voZRVzeV6cjmD3//9OXp7nbz3vWEcDsXdd/v4z/95kLGxIktLFSoVCIetIIzOTsdaG50LF0r8zu/McOpU4YZ/pu9/P8XgoIt77vHxmc/EeNe7Qpw7VySbNXC5FH19TgYH3bhcaqWyiMmXvpTgO99ZvubjDg66+MM/HGBw0IXbbQXGrAbHuN1qre0TQE+Pk899bohSyaRQMCkWrcCYYtHgwoUS/+pfTXHgwJVbTpZKJn/5l0tEIjr/5//Zg9ut0HXF+98f5rHHgszMlEkmVwNjNAIBK4AlGNTRVrKXz5699nzWqvDn5CMfifLkkxGyWYOlpSqZTJVi0cQwrMeORnXa2x14PFbQj2maVKsm3/52kn//7+dJp68d5fHss2l+53dm+L3f6yMc1gmHdf7pP+3iE5+IceFCiXzeCozp6XEyNOTC47GCoSoVky98YYnPfnahIQNJqlX46lcTfOpTUfbs8ay0J/XwJ38yxJkzhUsCYzR8Po1gUOPrX1/md3935oYDvIQQQgjRnFbX1WYzZf7yjQVOLEib8XpRuiK0LYTD07LL4EIIIYQQQghaODDmUkpX+Dq9eDs8dNzWTukTO1g4sMj4TybITmcpZyqYxtZdvHY6nQQCVvuDXC7H0tLShh5vYWFh7e+xWGxDjyVam0uHTj/YURDCBOaztT+OEGJzhAaDuKOeeg9jS1lYqPDP//kUp04V+Yf/sIPBQSdOp0YgoLNz55VbEZkmVComiUSVhYXKdY9x5kyRv/f3LvD//D99fOxjEcJhK5Djttvemr1pmia5nMGRI3n+yT+Z4NVXs1RvovJ8PF7hd393ht///X4efDBAd7eDnh7nFY+TTBp86UtL/Kt/NXXdIA+fT2PfPqv6yfUopVYCZyAYvPxzgYBOIHDl3+uqVKrKH/7hHOPjRX7rt3oYGXHj8VhBONu2ua/4PaYJ1apJOm0wPX31SojZrMHycoVQyAqkUUpdd0ymaVIqmczPV/jTP13kD/9wnuXl6z8phgGf/3ycRKLCb/92D3v2eHC7NQYGXFf8PVarJjMzZf77f1/kP/2nBRKJ9bUcsCNu7sSJAv/0n07w2c8OMTDgwuFQtLc7aG+/cmuxtraMtFoSQgghWkDFMDkVL/DXhxc4syRBMfWkOTXa98v6pBBCCCGEaG5XShLeSKGLViSBMZdQSqG7dbxuL4PvHqDv0V4Sp5aZf22e+LEl0uMZqoWt1wtY0zQcDuulUKlUKBY3Vi3n0jZMbveVN22EuBG3dcFffRQqNmSJp4vwjj+3AmSEEI1NaRAcCuIKvTXIYSsxDHjttSx//McXA06vVwFko5aXq/z+78/xgx+k+MVfjHLPPX6Gh910djrw+axqIcWiSTptBcJcuFDk+PECP/lJmp/+9MZa3czPV/jN3xzne99L8qEPRbjjDh/9/c6VSidWwMb8fIUTJ/L8+MdpvvzlJWZnrx9082bhsM74eInPfOYcv/iLMd73vjC7d3toa3PgclltgObmKhw6lOOv/zrBt7+dJJO5/gUnHq/whS/EiUY3No1eWqowM3P9Fp7Foslf/mWCF17I8rGPRXn724OMjFjPSTCoo5TVbiiTqbK4WGVqqsSxYwWeey7DD37w1jZKYL22vva1BEtLVd7xjiDbt7vp7nbQ1uYgFNJxuazKN6YJxaLV9ml+vsLERIkXXsjwne8kOXw4f1OBSqWSyde+tsyBA3l+9VfbeOSRANu3Wz+Hy6WoVEyWlqqMj5d4440cX/jCEs89l9lQpZhczuALX4gTiVjP1aFDeQqFzZ1UmCY89VSaj370LL/+6+3cd5+f4WEXoZCO06koFk3yeYN4vML0dJmDB3M39XsTQgghRHOpGibT6RKvTqX5/ukE6aJc+OvNFXQSHgnXexhCCCGEEEJsyK233kpXV9fax9lslpdffply+fprzBsRjUbZvn372selUomxsTGy2earNiCBMdegu3Tab2kjtidKbjZH8lyKuVfmmXt1nkru5jdoGpVpmhiGga7rKKXQNG1Dj3dpxJq0uBAbEXTDrV3X/7rNsJS3MssluFKIxufwOQkNBdH0jV2vGp1hwPe+l+J737tycEOtmCYcPpznt387T1+fi95eJ9GovtZGp1w2yWYNEgkrsGNxsXLTG/2lksk3vrHMU0+l2LbNTVeXE59PQykoFKx2PhcuFJmbq6z7vOzxaGiaFYjzH/7DPF//+jJDQy4ikYsBC0tLFc6eLTI/f+PzusnJMv/yX06vb1AbcO5cid/7vTm+8IUl+vqcxGJWsJKmWc9JLmeQTFaZmyszM1Omcp0faXGxyle+kuAb30jQ2emkvd1BOGy1x3K5rLZNYD1Xq4Edc3PlDT0nAGNjRX7nd6YZGHDR1+ciFrOej2rVqtwzM1NmfLxIPr/xC3I6bfBbv1X758o04cCBPCdOTDI05Ka314nfr+FwKMplq3VWMlllfr7C/HyFclkmG0IIIUQjMjGpGCaGaXKzq1llw2R8uchLE2mOzGeZSpWobOHq080kujOK7r52pUYhhBBCCCEa3b333svdd9+99vHMzAwHDx6seWBMd3c3v/zLv7z2cT6f53Of+xynT5+u6XFrQQJjboCmawT6Avh7/HTf00V+qcDcS3NM/Xya3Fyecq4MNlS0qJVqtUqxWMTpdOJ0OvH53trO4GaEQqG1vzdjtJgQQojG5gq6iEjGX81VqzA+XmJ8vFSzY6RSBm+8kQc2v7z8pXG+pln7n8UuMzPlG6o0c6MqFZieLl+z7dJmq1bh/PkS5883//NxqXze5MSJAidOFOo9FCGEEEKsQ6Fi8t9fneXbJ+L0h9x0BJx0+J2E3A78Lg23rqFrCsM0KVYMkoUqi7ky5xIFxpYKJPIVilUDiYdpLJ13dtR7CEIIIYQQQjStZDKJ2+1eK6zh8Xjo7u7mzJkzTdfKSQJjboLSrFZLgR4/gQ9vZ+jxQRYOL7J4KM7S8QTp8TRmtbleAGCVPMpkMgQCAQKBAJ2dnYyNja378bZt27b29+Xl5U0YoWhVqSKMJexrpdRk528hWpa/24uva2NBnEIIIYQQQgjxZvmKwfnlIueXa9vCVNjD6XcQ2SFJFUIIIYQQQqxXsVgkn8/j9/sBq1tMT08PmqZRbbKe8a0XGGOaa9FLG23z4/A56Lmvm847OsjO5Fg+vczsS3MsvLGIUW6eEjK5XI75+Xm6urrweDzs2LGDgwcPUijcfLZre3s7Q0NDax+Pj49v5lBFizm2AP/rDyGx+YUE3qJqgsTFCNEEFMT2xlC6tOoTQgghhBBCCHF1waEQzqBTWr0LIYQQQgixToZhkM1m1wJjADo6OiQwphnMvjyP7nHQ80A33nYPzoATpakN3SDpLp3gYIDgQIC+R3rJzeWYeHqShYNx8vM5ytnKJv4Emy+TyTA+Ps6+ffvQdZ0777yTo0ePcvDgwZsqgeTxeHjsscfWWimVy2WOHz9eq2GLFpArw6k4LObqPRIhRKNQmqLjDimFLYQQQgghhBDi2iKjYZx+Z72HIYQQQgghRNOqVqvkcpdv1Eaj0aYMPm+5wJj8Qp4zXzvL+e9dILY3Rtu+KG172wgOBXG49XU/rlIKFOhuneBgkL2/sofiB4ssvLHSaulkgux0tiFLUhiGweHDh7nvvvtob2/H7/fz8Y9/HKUUR44coVQqXfcxQqEQjz32GPfddx+6bv0ejx49Sjwer/XwhRBCtBBvh5dAr//6XyiEEEIIIYQQomXpXp3QcBDNqdV7KEIIIYQQQjQtwzDe0mUmGAxKYEwzqeQqzL86z8LBBXydPoKDQbru7qD73i4rk2DludzIk+qOuOl7Wy9d93SSm8uzdGyJqZ9NkxxLNVyrpYmJCd544w3e+c53opQiFovxqU99ipMnT/Lqq69y5swZ8vn8ZW2olFJEo1F2797Nvffey7Zt23C5XJimSTqd5vnnn7+hoBohhBDiRsX2xFAOWdgUQgghhBBCCHF1nqiHQG+gKRfshRBCCCGEaBSmaVKpXN4dx+PxNOU8u2UDY1aZFZPsdJbsdJa5V+c48cVTdN3TSc/93QQHArjCbjTH+lstKaVw+pyEhh2EhoIMvGuA9IUUEz+dIn40TiFeoJKvf/+tarXKd77zHbq6uti7dy+6rhMOh7n77ru54447KJfLLC8vk8lkqFQquFwuQqEQ4XAYXdfRdR2lFKZpUigU+OEPf8ixY8fq/WMJIYTYShS074+h6c034RJCCCGEEEIIYR9vh5dAv1QbFUIIIYQQYqNWC2escjiaM8SkOUddI2bFpJgoMv7DCSZ/MkVkZ4S2vVFie6JEd0U31JN2tdWSw6MT3RUlMhohN59j8fASi28ssnQiQWGpUNdWS/l8nr/+67/mfe97H3feeSculwtN09A0DafTic/nu+5jZDIZnnrqKZ599tm3RI8JIYQQG+GJeQj0BVCaBMYIIYQQQgghhLgypSnC20M4fetfyxVCCCGEEEKApml4PJ7L/q1ZYwAkMOYqjIrB0rElEicSuCMuAn0BOm5vp+fBHrwdnrVNuXVXktEU/m4/vi4fPfd1kZ3LET8cZ+LpKbLTWcxqfSJk5ufn+epXv8q5c+d4xzveQUdHx1rbpDf/rKvRYasllM6cOcPTTz/NsWPHKJfL9Ri+EEKILSzQ58cTddd7GKJBmSaUywbFotWuslyuY7SxEEIIIYQQom6UrmjbF6v3MIQQQgghhGh6TqeT9vb2y/4tn8+/pYpMM5DAmOswDZPCUpHCUpH40SVOfeUMHbd30HN/F+GRMN52D7pb31CrJVfIhTPoJDISZugXhkicTDD17DSJk1YVmerKBo9d0uk0zzzzDK+88gqjo6Ps3r2b/v5+3G43DocDTdOoVqtUq1XS6TQTExMcOXKEsbExqtX6t4USQgixBSkIDgVxS2CMuIpjxwo8+OBJVqdkhgGlUvNNzoUQQgghhBAb4/A5iO2O1nsYQgghhBBCNL1du3YRiUQu+7d0Oi2BMVudaZhUC1VmX5xl7uVZAv0B2m5pI7Y7SmxvDE/MvaEAGRQ4fQ467+ig47Z2UudTxI8liB+OEz+2RDljXxUW0zTJZrMcPHiQgwcPrrVSWg2OKZfLFAoFstkshmFv4I7Y2p69wNqm5qk45KX4kBACcHgdhIdDaA6t3kMRDco0oVhsvsm4EEIIIYQQYnNFd0ZweGXZWwghhBBCiI3o7Ozkne9851viH6amppoyPkDuENbJNCA9niE9kWHq2Wl8nV7ab22n58FuQoNBNKcGamOtlsLbw4SGQ/Q93ENmKsv86/NM/XyGQrxge6ulcrlMMpm09ZiiNX3rJPztaevvVRNKUoRICAE4/Q7C20P1HoYQQgghhBBCiAbXvr8N1rckK4QQQgghhO1uJJ7gzV+jlELTtHXHIlzrOLqus337dt773vfS399/2edN02R8fLwpu8hIYMxGmVDOlElmyiTPpRj79jkiOyL0PtxDdFcEf7cPZ8C5oQAZd8SNK+witifKjo+OMPfKPLMvzZE8lyK/kLc9SEaIWiob1h8hhLiUt8NLYCBQ72EIIYQQQgghhGhgukcntjdW72EIIYQQQghxQwKBAPv37ycQuPb+R1dX12Uf+3w+3va2t1EqlTZtLA6Hg2AwyNDQEENDQzgcjrfEOCwsLHD27FlppdTyTDCrJomTCRKnEnjbPMT2xmjbG6NtXwx/rx+lbbTVkpP+R/voeaCb5LkU8UNxFo/GWTqewChJNIEQQoitqW1fG5oubZSEEEIIIYQQQlxdaDCIO+Ta9MxZIYQQQgghaiESifDud7+bvr6+m/q+UCjEBz/4wRqN6soMw+DkyZPMzc3ZetzNIoExtWJCfrHA1LPTzL48hyfqJro7St8jvURHI+heHaWpdd+k6S6d2M4okZEwA+/qJzOZZepnU8y/vkAxWZIqMkIIIbYOBe23ttV7FEIIIYQQQgghGlxoWwhnwFnvYQghhBBCCLGlmKbJwsICzzzzDIVCod7DWRcJjLFBtVAlO5MjO5Nj6plp/N0+eh7qoX1/G/4eH56YZ32VZBRoDg1PzIM76qbtlhilVImZF2eZfXmOzGSW/GIeJEZGiCsKuCDktv5umDCbqe94hBBX5ol5CA+H6j0MIYQQQgghhBANTHfrhLeH0D16vYcihBBCCCHEDSmXy8TjcaLRKF6vtyErH5qmyeLiIl/5yleYmJio93DWTQJjbGYaJpnpLKe/coYLPxgnvD1EbE+Mtn1RwiNhdLe+rhf8aqsld8TN0BOD9D3SS3IsxeLhOPMHFkifT2NUpNWSEJd6zw741dtBA9Il+NRXJY5MiEYU2x1Fc0obJSGEEEIIIYQQV+cOuwj0BxpyM0EIIYQQQogricfjfOMb36Cvr4+BgQH6+/sZHBwkEGiMeW2lUuHUqVP8+Mc/5tixY/UezoZIYEwdlVIlFg4usngkjuv7LrwdXrrv7aLrrg68nT50l4bSb77dklIKp99J2y0xorujDD0+QOp8momnJlg8vESlUJFWS0IAIzErOEZTsJQHpcCUt4YQDSe2VwJjhBBCCCGEEEJcmzvmIdgfqPcwhBBCCCGEuGGVSoXp6Wmmp6c5cOAAXq+XQCDA4OAgu3btYteuXQSDQZxOJ5p2cZ/ENE0qlcqmjsVc2SQ1DINiscjk5CTPP/88p06dIp1Or32+WUlgTAMwKybFRJFiosjyqWVOfukUocEgnXd0EBmN4O3y4m3z4PQ7b6rlklIK3anwtnvxtHnouKOD7EyW6Z9NM/faPJnJLNVitYY/mRBCCLEx7oib0FAI6h8YLYQQQgghhBCiUSkIj4RwBp31HokQQgghhBDrUqlUSKfTpNNpZmZmeOmll3A4HIyMjPDRj36UoaGhta9NpVJ873vfo1gsbtrxy+UyhUKBdDrN3Nwc+Xx+0x67EUhgTAMyKybJsRTJsRS6W8fX7SPQ68ff66fjtnbabomtq4qM0iHYH2Dnp0bpfaSXhYOLTP98msTJ5dr8IEIIIcQG+Xt8eNo8DVEyUAghhBBCCCFEY1K6om3vza+ZCiGEEEII0chWWxlNT08zODi4Nt/N5XK8/PLLZLPZOo+weUhgTINSukJ36bhCToKDAdr2tRHeFsLf49v4YytFsD+Av9tH74PdTD8/y7m/PU9+Lo9pNHcJJCGEEFtLoD+AJ+au9zCEEEIIIYQQQjQw3aUT2xur9zCEEEIIIYTYdKZpMjc3R7VaxeGQ8I71kt9cI1Hg7fAS6PUTGY3QcUc74W0hdLd++ZdtUuaD5tBwR91se98Q3fd0cu6755n6+QzFxOaVXBJCbG2aU8Ppd+DwOtDdOppLR3dqaC4NTddQGqCpi23gTOsCbhomZtXEKBsYVROjVKVarFItGlQLFcq5CkbZqOvPJupP9+hEdoTRnNr1v1gIgebUcHgdOHzWOVl3aWhOHc2poTmtc7JSK+dkhXVONsy1P0bZWPtTLVapFKpUCxUq+QpGRYKnRY1p4PBcnFPoLs2aWzhX5hQOhebQQK3cD63eEl3yOjYqJmbFoFoxMIqrc4sq5VyFaqEqSQCipeluHaffge5xXHx/uTR0p45ana9rrM3bzerK9cHEel+VDYxS9bJrRCVXkfbMrUhZ83SH14Fj9R7QpaG5dDTdOlcrXV18XV16vjYB8+Lcw6yYGFUDs2pSLRkY5dXXmEGlaL2+TJmDiBsUGY3gkjZKQgjRcpRDWfMSjwOHV0dzXrI+7dQumesq1OpaiGmCwcp9pLE2D6mWLq5NV2UtRDQBpUBfWQt0eB1ra4H6m17/l64Fru3RVK25uFFZWRNc2aOpFKtU8xUqeVlHaTTT09MSGLNB8ptrAJpLI7ozQsftHcR2RwgMBHEFnbaU/lw9hq/Lx+5f2kV0d5SzfzPG8umkdYIUQogVmlPD1+XD3+3D3+fH2+7BFXThDDhx+p04PLq1kbWyOKo51BUnXpduXhnlKkbFwCgaVAoVa4E9X6GcKVNKlyjEi+Rmc2TncuRmc1TylXr/GoSNHF4H4e0hKYUtxBU4PFa7TV+nD1+3F1+nzzof+5w4Aysbn24d3XXJzfCbN6nMSzY+DZNqyVoEMkor5+R8hUquQjlbprhcJL+QJzuXJzeXIz+XkwUisW6aQ8PT5sHf7cPXZbXM80TdOAJOnD6HNafwXBLg5Vh5DTvU5cFdWPOK1deyUTZWFjWrF4O78hVKWWtuUVwqkJvPk53NkZ3JSkKA2LI0p4a/10+g14+304u33Ys77MIZdOJcDT7zONDdGrpLv+z6oHR1cc6+co0wqlaggnHJe2t1zl7OlCkmi+Tm8+Tm8uTmcxTiBVlP2CIcfge+Di/eDi+eNg/eNg+usNs6V/utDSjr9WTNObSVIEbNoV3cgFqNcV/dhFo9Z1etYEajamCUV5IlSqsbUtZrrFKwXmeFRJFiokh+MU9+sUAhXpBECvEW7etoPS+EEKK56G4db6cXf5cXX5cfb4cHV8hlrU37HDh9DmtOsha4u5q8eUkQ+KVJQtWVwJjiJfeRq/PcbJlSqkR2NkduLkd2Nkd+IS9Bu6J+FLiCrsvu9TwxN66AC4ffgdPvfFOikRW4fmkixFqwuvGmoJhy1ZqDF6rWmmCuQildppgoUogXyM5kyc5kKSSKmFV5D9TL7Ows1aokp2yEBMbUie7WcUfddN7ZQf/b+/B3+XD4HNaC1Dpv4kzT2mjGNK2F45t8HN2l03N/N5GRMMe/eIrZF2dloUGIFrU6efK0eYjtjRHbEyW8PXwx6n5lk2ota/tGqYtZqLoLrnYZWl0wNSoXqxdUClWy01mWzyRZOrFE6kKaasG6YZHJ2NagNIXmVGsboJHRCMGhUL2HJURdKV2hu3UcXp1Ab4DYniiRnRECfX4cHsfa+2U1C+TmHpzLvsfhvfo5+c0VZcrZCslzKZJnkywdXyI3l19bRJLNULFKaQrNpVmBXF1+oqNhIrsihIaCOP3OtdfuWnWBddwHKX3lexy8pdLmpdayocoXK1/k4wWWTy2zdHyJ5dNJKytQ5hWiyWgr83Zfh5e2/W1ERiOEh4M4fM61wMibnrevXh8uvSwErvB1JpisVP1YrSpTNihnyqQnMiTPLrN0YpncXI5qqYpRMmSNodEo1s7FukvH1+kjvC1IaDhEcCiIJ+a+WH3OoTZ0vkaB4pJz9g18y2X3hStVwazNqyrZmRzp8fTafKSULq8E1xiS2doKFGtBWJpTwxlw0n5b+8UKRUIIIZqa0pWV6OPRCQ4EiIxGiI6GCQ4F1zb89dV5rrb+9ek1wSt83UoATXWlop1RNiily6TOpYgfXyJxcpliokClYH1e1kLEZlpdD3T6HAQGg7TfEiO2N4Yn5rH2blz6xSS4m339A+jqulXa19ZRKlYSXbVsUE6XWD6bJHFymcSpZQpLBapFeQ/YZXFxkUKhgM/nq/dQmpYyzau/UpVS8jLeTCutksLbQnTd20XXnR24wi7rUxvMaChnyiyPJYkfiVPJVWi/zWrD5Gnz3PRjm6aVMXzqS6cZ/9EE5Wx9KzS07YvhaffUdQyNYu6VeSo5qZixWf7Fw/D/vhM0BUt56Pg9uJH1M82p0XVP56a3dyklSywdW6Jaqs9ise7R8ff4CQ4EaNsXI7YnRqDXb0USr6hn9tWbr1elVInk2STxo0skx1JkprPkF/IyAWsiDq8DV9iFJ+LGHXXjbfcSGPAT7A/g7/XjCm3ONfJGLJ9e5sKPJqiWWjfiOjuTY/nMMsh+Vd0pTeHr8uLv9RMcDNK2L3bF0vANc042ITebI3FmmcSJBKlzabKzWYrJkpyTW5DSFZ6oG3+fn/C2kLWAuTOCp+3y+XwjZHRf+jqu5Kssn15m6ZgV6GVu0RdvNV9l8WicSp3v8Woh0B8gPLL5AbWp82nS4+mGOp/pLg1fj/Uei+2OEt0VITgQbNh5ezldJj2RJnFq2bpGzFlZt6WUXCfqQXNoeNo9eNs9ViDM9hDBwSDBwcDa/PtSjXC+frM3v8ZMwyQ/nyd1LkXi9DKZyexKFaMs1aJMbrcC5VC4w27cYReusBtvu8fKlu6z1jC87d4NJRveDLNqcvwvTlBYbt3Kc5V8haVjCcqZcr2H0nCCAwFCw6HLrsmtavnUMtmZXL2HIZqIcih8nV78K/Pc6K4okdHwW+YndZubrASFr31YNcnO5ogfXSJxIkF2Okt6MiP7NzYJDAQIb9/8+7/ESmB/XSjwtHkI9gcIDQdp399OdFcEh+/yRLaGudczID2RZulEguXTy6QupMlOS9X/WvvN3/xN9u/fD8DMzAy/93u/RzabrfOoGotpmld9k0hgjB2UNSnufbCHtlvaCA0FcfgdGzp5rT5vpVSZ+dfnmXt5jsTpJIUlq2SxK+gkOByi8452uu/rxt/tu6kMMdM0KWcrjH1rjLFvna9r3/B7futOuu7pasjFGLv95DefITslJ7jNst7AGFfIxdv/6BHcYfemjmf5TJLX//1B259jV8hFxx3tdN3dSXAgiL/Ht66qU/ViGialVInMdJbl08vMvTJP4tSyZKM2GgWeqJtAnxX0EugP4O3wWIubEeuP7m6e191WdOFH4xz578cw6hScJ6x2Be23tNG+v43wjjCBHj/OgPPmK8HUkWmYVquaGeucPPvyHKnzaanA0QJ0l05sb5TOOzsIbQsR6PXjjrrlvN5gsrNZXvm3r5Eez9R7KJtu+4e2se/X9mz64575+llOful0Q8wtnQEnHXe003lHB6HhEIE+P7rrRupuNAgTqivVmnKz1sbB0rEE8aNLsrlaY8qhrA2mnRHCI2H8PVZrXHfUbZVW30LnatM0qWQr5OZzpCczLJ9JsngoTvpCut5DEzfB4dXxdVtJE4F+P95OH56YG0/EjSvstlrQN9EceavJTGd5/fcPkBxL1XsoDWfHR7az85OjzXV9rpE3/uthxn84Ue9hiCbgCrto39dGx+3tBAetdUNnwNk88xMTqmWD/GKe9IU08aNLLLyxQGYqK0HgNaI0xfYPDLO3Bvd/xz5/grPfGNv0x70mBZEdYbru7iS2O0pgIIg77GqquU61bFj3eOMZ4seWmH15jsJiod7D2pKefPJJfuEXfgGQwJiruVZgjLRSqhHlUDh9TiI7Iww9NkBkZwRXwLnhChOmaVLJVynE80z9fIapZ6cpLhepFi4PXCmly8QPx0mcSHDuO+dp29fG0OMDBFfKliu1Wi/rKuNXClfAyY6PjFBOlzn/g3G5iAtRY66wC2/MY0tgjO7W8bZ7GHx8kK67O/FE3egevXluOC6hNIU74sYVdhHdFWHgXQNkp7OM/3Cc+YOLlJJFq82cqDnlUOgrpdYdHh3vSin28EiY4GAQd8S19vl1lToVYgty+Bz4Orx0399N39t6cUdcONyOpn1/KE3h7/bh7/bRvr+NoV8YIj2RZuqn08wfmLfaHDTA5rLYHKvtYXsf6qH3oW58HT50r46mS4qs2DpcERfKoaBOcRuaS8MTcdP3tl56H+nF1+FFd+tNtUi6RlnnjUCvH3+Pj/bb2hl8bIBSuszySSuYcul4gnKu/JY1DnFzdLeOw+cgNBig865OOm5rxx11WyXXXZrV0qgJX0I3QimFM+AkHAgT2hai5/5uKvkKqfNpZp6fYeGNRYqJYt0qtYoVGhfvDV0a7rCb8LYgwaEgke1hfN2+tRYB62oTIIQQonEpcPqd+Lp8DLyzj847O3GHXNbadLPOcV3a2hy3884ORj8+QvzIEuNPTZAcS1HOlCVhqEmEt21+FZor0sAVdBHbE2Xo8UEiI2EcPkfTznl0p0ZwIEigP0DX3Z2MfHg7iwcXGX9qgvRExqoiI2+BTXHu3Dni8TgAyWTyLdU0xbVJYMwm0z064W0h2m5po+ueTiIj4U25mJuGST5eYPmUtVi0cGCBUvr6K3NG2aCwVGTqZ9PMvDBDbF+M3od66by9HW+797oLIQ6Pg52fGiV5LkXi5PKGfw4hxNW5gs63tBnYbLpbp21fjK57Oul5oAdXqImi769DKYXSFa6AhmtnhMiOMJnpLNPPzTD74izpiYzcgGwmZWUte6Ju3FEPnqgbX7fPugns9RPo9ePwyjRDiKtxR93E9kTpfbCHjtvbcfqd1/+mJqM5NNwhF+59bbTtiZGdyTLzwizzry+wfDYp1YmamMPnILYnStddnXQ/0G1lMm2R+YQQb+YOu9F0jSr2BmooXREZjdB9byd9j/Suq01yI1udu2s+DafPib/LR+8jPeQXCyweWmTxUJzkWIrcbA6jIteLG6G7dfzdPkLbQ7TtiRHbF8Pf49tSr5ubpZRCd+noLp2O29x03NZOPl5g9sVZFg4tkjixbLX0EjWnu3XcEZd17xhz423zrFUS9ff48axULxJCCLGFaeDr8NF+axs9D3YT2xPD4d5a1ZWUUuhuHd2t0/tQD933dZE6n2LqZ9MsHFwkM5WV9ekGt9YOr1a3IAp8XT46bmun/+19REbDWyq5aPU94OvwMvjuAfoe7WXu1XlmXphl8XCcUlLm3ht18OBBDh8+DFjFNAxD7pdvhuxYbRKHz0H3vV103tlBZDSMr9O3oRu6SyO8sjM5pp6dYvFwnNSF9Lr7wRsVk8U34iROLjOzO8rQE4N03tlx3ZYprqCL7R/YxqHJI5SzUt5YiFrR3Tqedg9KV5s/QVYQ3h5i6IlBuu7sxB3b+q0NlKYI9gfY+fEddN/bxdxr81z4wbiU8Fsnpa/0+e3zW9HffX48Mc9aj3dXyInmkFZIQlyPw+dYqa7RQ3gkdLGS3xanNEWgL8COj47Q+1APi4fijP9kkuXTy5Ix0kQ0h0bbLTEG3tVP296YtEoSLcEdcqE57H2d+zq9DD4+SM8D3fi7fCi9Nd5nSilrAfVdA/Q+2ENyLMnxL5wicSJR76E1NFfYRdfdVlWYYL/VfkDfYptMm8nb5mH4vUP0PtzD8ukkU89OMffaApXc+tbaxJW5Qk4C/dZ9Y6A/gL/bhyvksu4fI24cTVqxVgghxPp42j0MvrOfjtvbCW8Pt8xcRXNohEfChIZC9D+aZuGNRcZ/NEF2JlfvoTW/Gk0j3FE3rqCrJgEcukuj/5399L+tl/D2sFXJcYvPh3SXTs8D3bTvbyNxapkLPxhn/sACplT435BqVSqsrpcExqyXAofXga/LR/d9XVYGV8yD7tI2nOFgVA3KmTKp82kmfjLJ4qE4pUxp004U1UKVhYOLJE4m6Hmgh12f2WllZlzlBKw0Rfv+Ntpva2Pm+dlNGYMQV/Prt8N7R+051q72xqoerZQi0OtHd2lU8ptzYVOawh11M/KhbfQ+3Is75Gra9hzrpTRFaDhIcCBA38M9nP7qWWZfnqN8A1W3WooCzalZGZVuHYdXJ9AfILwtTHAoSGg4iNPnsIJfHBqariSjT4ib4Aq56Li9ne0fGCY4EGyJm98rUUrh7/bj6/TR+1APMy/MMvbd82Sns9JiqYFpLqsk7uhHR2i/tc2qCKZaaz4hWpcr4rZaQNrAGXTS93Av2z8wjLfD27RltDeDw+vAGXBhlGTB782UbrUKCg0H6X9bH23726wArhadW6yHUgp32E3nXR203RIjfSHDmW+OET+8SDknZd5vhNJXMuJdGrrHgafNQ2goSGQkTHA4iDfmWWuhqxzWvaO8PoUQorUoXeFp89Bzfzfb3z+MO+K2rgktdj1QSqGcivB2q9V838O9jD81weQz0+QX8lJBZr1q9GvTHIrgQIB4cmnTHlP3WFX8d3xkhMhIawTEXEophSvoovPODmK7oywcXOTMN86SupCWABlhOwmMuVkK/D1+ojsjdN7ZQccdHbgCm1P63qgYpM6nWTq+xNyr88SPLtX0oljJV5n4yST5eJ49v7Kb8LbQVU/GrpB10lo4sLBpG/ZCXMnt3fCxvfUeRf34e/zoLn1T3mcOn4OuezrZ/v5thEeu/v5uBUoplMPajN3/D/bRfV8X575znsXD8ZZe9FS6wt9j9b/1tnvxdXnX2iB5O7zoTr2xoseEaEIOn4P2/W0MvnuAjtvbt1R51HVTFzf1Bh7rp/32diafnmTqmWkyU9l6j068SaDPT//b+xh8bACXtEwSLcgdcqGctT13aw6NyK4I2947RM/93RJ8jFVFNzudJTst14VVulsnvD1EbG+Mzjs7iO6KyLxig5RSODwOorsi3PXPbmf2lTkmnppk4dCiLNJfgSvsIjQcxBP1WPeOPX783T78vX5cAZfcOwohhFjjibnpeaCbwccGCA4GZX67QnNoeDu87PrkTnof6uH898eZfWmOQlwqnDcKTdcIDQaJH9mcwJhAf4Dh9wzR/2jvlmyjfjOUUjj9Tnof6iG2N8rZvznH9M9n5PUvbCWBMTdI6YrQUJDeh3tp3x/D3xvA4d1Y2c/VdklG2SBxcpnpn08TP56wemjbmDEbP7zEib84ya3/8Ba8nd6r/kxtt7ThDLio5PO2jU2IVuPv9qG5Nl5K0h11s/sXd9J1TxeuUGu06bhRulOn6+5Ogv0Bzn/vAuM/nqSSb82y2c6Ak5EPb6Pr7k6cAacsrAuxyfw9fnZ8dDtdd3VKQMFVrLbN2PHkCO23tHHuby8w+/IcRkmqx9SdBt13dzH6sRGCwyH0GgcGCNGoNJeGK+CkVsXONYdi2/uHGXp8AF/XxloybyVmxWT5TJJKQRJzNLdG152ddN/fTXQ0jLfTK/P2GtCcGj0PdBMZjTD98xnOfnOMUmrzS+g3s45b29jzK7txBaVCkRBCiCtTuqLjtnaG3zNE+/62lmmZdNOUFTCx55d30XV3J2PfPsfCwcWWTuBsFEpXBPoDG38ch6L7ni62f3Ab0Z0Ruc97E3fEza5PjdJ+Sxsnv3Sa5NlkvYckWoQExlyD5tRwR1xEd0UZfPcAkZEwukffcPlP0zQxSgaFRJH40SUu/HCc9IU01VK1Lhc+0zBZeGOR018fY/9v7EU5r/yz+Tq9BIeC5BckMEbUTroE83VICkwWwGyAiacr7MLb5l73+0xzaLTdEmP3Z3YS3hZG6TLhuhKlFL5uH7t/aReR0Qgnv3S6JbNRtZWSpu6wu95DEWJLcYVc9D7Uw46PbMcT88jN7w3QHBrR3VFC28J03zvHyS+dJjebwzQa4OLcgnxdXrZ/YBt9j/bh9Dtk40u0NKUU3nYvy6c3eaFOA3+Xj52fGqXn/m6p1PcmlWKVhTcW6z2MutGcVjZx5+3tDD4+aCVQODfeultc22rA7vYPDBPbE+XUl06zeDQu1WNWOANOvO3eeg9DCCFEA1KawtvhYcdHR+h7pBfdvbGk8lawWrmu4/Z2oruiTP50knPfOU92PgeSK1Q/yloT0T061XUG6btCLrZ/cJjh9wzh8MqaypWsvv477+wgvD3Esc+fYPaluXX/zoW4URIYcwVOv4PwSJiO29vpvKODwEBgU7JxTNOkkq2wfDbJ/IEF5l+dJzOTbYyLnAlTP5ti8LF+oqORK36JUoroaJj5V+ftHZtoKX95GJ4bh6vNFUzz6p+7WZc+Vrk+cWlvoZQiOBxi6cTyTX+v5tIYfmKQ7R/ahrdNFquuRymF7tLpe6QXX6ePY39+nKWTicY4JwshmlZkNMzIh7fTdXcn+iZUAGsl1k2xTu/DPQQHg5z5+lnrprgoN8W2URDbHWXXp3bStj8mizdCrPC0eTb3ARV03tHBzo/vIDIq2YNXkl/MkzqfqvcwbKe7NMIjYTrv6qDngR783VJFqB40h0Zsd5Tb/+fbOPPVM0z8ZKplq4wKIYQQ16O5NHof7GHb+4YIbw/L3OUmKaVw+hwMv2eIyGiYsW+dZ+alWQnMrROlFK6QC0/UTXbmJuuGKggNBxn9+A567u2WpOUboDSFJ+Zh/2/sIzQY5Mw3xyiny/UeltjCJDBmlbIyH3of7LFabAwF8bZ7NrYYbIK5stVeyVWYeWGWmRdnSV1IWz3TGuy6Vi1UmX5uhsiO8FV/7s0oISbEtRxbsP60stBQ8Ka/x+FzMPLBbWx7/3DL96pcj8homP1/fx8n/vIU868tSIUCIcRN05waPQ92M/Kh7YSGgxJQsAFKKYKDAfb9+h7CI2FOffk0lZxsRtWa0hU993cz+vEdBAcD8hoW4hLezQyMUdD7YA+7f2kX/i6fVIm5isU3FjGrrTMnVwoiu6IM/8Ig0V0RfJ0SENMI3GEXuz69E2+7lzPfHKOUlNZKQgghxKVcQSejn9hB3yO9uENumdtugNIU0Z1R9v1dL8HBIOe+e45SSgIE6sEZdOGJeW46MCayI8wtf3cv4RGp5H+znAEnw+8dwh11c/Rzxyln5LUvaqO1A2MUuAJO/L1+eh/qoef+btwRN8qxsVZJYLUnquQq5OZyTL8wy/RzMxQWCxiVBi5FYELiRIJyuowr5Lril/g6fTYPSojWE94evqmv97R52PXpUfoe6UVzSq/59VCaIjgU5LZ/vJ8jnz3KzEtzLbUQL4TYGHfEzciHtjH0+CC6V8oFbwalFO6Im23vHSLYH+DY50+QmUhjNvBUupnpbp3Bdw+w85Oj0jpJiCvwdmxOYIzD62Do8QFGntxu3XPLW+2KjKrB3CutU6k2siPMjo+M0H5rm1VqXQJiGoZSCofPwbb3D+Np83Dsz09YiW5CCCFEi1MaRHZG2fWpUdr2xawgAJnCbAp3xM2Oj2wnPBLixBdPWVUUZZnaVu6Q66aqhiqHomN/O7f+o1vwbLTgQgtzeBz0PdKLw61z7PMnyM3l6z0ksQW1ZmCMguBAkLZ9MdpvbaP91jacvs2psGCaJvnFAvHDcRYPLTJ/YKGpojpL6TL5xfxVA2NcAalEIUSteTu9OP0OytnrZ8e7I272/PIu+h7plQXUDVJK4Q67ueXv7QNNMfOilKwUQlyHgtBwiNGPjtDzQLech2tAc2h03N7O7aH9nPryGeakpeemc/odDL93iNGP7kB3S/svIa7EswltSnWPzujHRtb6zIury07nyM5k6z0MWyhNEdsTpeueTjSHJDk0IqUUyqHofbgHpSmO/fkJ8guySC+EEKJ1KYei96Eedn5ilECvv97D2XJW5x5dd3Xibfdw8ounmD+wgCHr1LbRPbrVUURT160sr3RF9z1d7PmVXRIUswk0h0bXfV2gK47+92PkFyUo/Ub5/X46OjoIh8P4/X6cTieaptXsNXno0CEWFxdr8ti11HKrMcGBAMPvGSK2N4avy4vu3nhWr2mamIZJbibH1M9nmH99nsxUtilLvlcLFYrLVy8Nq7lloUaIWtMdGv4eP8tnktf8OnfUze7P7KT3oR7ZjN1ErrCL3Z/ZSbVQZe61eYnIF0JcmcIqcfvruwnvkB7ataQ0RWQkwi2/sRfNpTPzwoycmzeJw6uz7QPb2P7+YTSXzPOFuBpPzGNlwK7z3KN7dHZ8dITh9w7h8LTcMsxNMU2TxMkE5SZcT1kP0zBZPBwnM5UhOCitGBuZUorue7uoFqsc/8JJiolivYckhBBC2E736Ay926qA6I646z2cLS84GGTfb+zD/bUzTPx0CqMsZXTtoJTC1+1Dc2lUC9Vrfm3H7e3s/bXdeDu8MpffJJqu0XV3J0bJ4NB/PUwlf+3noJVpmkZPTw/33HMPo6OjBINBvF4vLpcLXdfRtNqt9S0sLEhgTDNo29/G0BODoNjwScqoGhQTRdIXMkw+M8Xca/NUC9XrRhA2MqNiUim2xgKUEI1KOTWCg4FrBsa4QlbwRv/b+2QzdpMppfB1+dj/9/dR+v0SiZPL9R6SEKLBaA6N9tvauPUf7ccTc8uNrx2UVVFt/9/bizviYuKpSapFuTHeCN2lMfLh7ex4cmRTWskKsZXpbg1X0EUpdfUkkqtxBp2MfnSEoScGpSrTDTBKBksnEtddgN5K0hMZ5l5dINAXQDnkXNzINKdG/6N9GGWDY39+gkpe1s+EEEK0DlfYxc6P72DwsQE0V+2qEIiLlFJ4Ozzs+7t78cQ8jH373A1VmRcbF+j143DrV70vUZqi7ZYYt/3j/bgjsja42TRdo+eBbsqZMie+eFJe92+ilCIajfL4449z33334fFY1YrkdXh9LRcYozS14U1ko2yQnsiw8MYC868tsHwmuWUW5k3DvGbrEIlIFaL2NIci0Be4+ued1kZW/6N9aLpkd9eCUgpPu4e9v7aHA3/0BrmZXL2HJIRoEJpTo+/hHnb94i4JirGZUgp3xM2uT43icOuc/dY5zGrzBqTXk+bSGHz3ANs/tA3NKXMJIa5H6db552YDYzSXxuhHrfZJukuCYm5EfjFPeiJT72HYyqyazDw/Q/+jvXjapPx6o1O6YuBd/WRnsox957zMRYQQQrQET5uHnZ8cZfBd/ZKkaTOlFLpLZ8dHRnD4HJz5xphUrrOBr9uPdo3EhshomL2/uluCYmpIc2j0va2X3Hyec985J+3ELjE0NMSHP/xhdu3aVdOqMFtRywXGrIdpmmCCUTFInEww/tQky6eT5BfyWy5QRCmuObGptFDWlqifDVQpv4ymwKFBzAvtPihXYT4LmRJUTWjU4k5KsyqWaE7tLecYpSkG3z3A0BMD0oO+xpRSREbDjH5khOOfP0EpXa73kIQQdaY0Re/DPez+pV24o3LjWy+uoIuRj2ynWjY4//0L1wzqFlegQfe9Xez4yEhDbtSb5srzaV7y8epTvPYpE1CsvQPVxf8rpdY+lvfoRau/R3Nr3b7aRmkKd8RFevzGv0dzKLa/f5ihxwcb8r3WiEzTJDefJzvVWoExAKnzaRYOxRl4R1+9hyJugNIV2z6wjcx0lrlX5us9HCGEEKKmPO0edn9mJ30P9co9Vh1pTo3BxwdxeBwc+/wJyhlZq64lT8SNO+QiP59/6+diHvb88m5CwyF5T9SY0+9k5MPbSI4lWTwUr/dwGkIsFuNjH/sYIyMjEhSzDhIYcw2maVItGeQX8sSPxJn86RTJcymMirE5u/YNSGnqmlmjpeTNl44W4mY4NXhyD5yKw4VlWC7c/NtNV7AtCp/aBx/fByNRK0AGrICY12fg68fhO6fgzFLjvZ2VUrijbtwRF/mFwiWfgK57O9nx5HYcXjl920Fpit5HekhPZjgn2YBCtDTNpdH3SC+3/MZedLcuN7515vQ72fmJHShdcf57FzBKstt/o2K7og0X3GWaJtVClXK2TDlbprhcIjeXoxAvkF/MU1gqUs6WqZYMjLJBtVRFKdBcOrpLR3dpOINOvG0ePG1evG0efN0+XEEnTp8TZ9DZMoEJpmliVk0qhSrVQoVqsUolb/1u84t5UmMpCkuSXXizlKbhiXlu+Os1p8bQE4OMfHg7uqc1XnubwayaJE4mWrJMtmmYnPvOeXof6JZ7vSaglMITczP6sRFycznS460XzCWEEKI1eNo83Pr399F5V6dUimkADrfOwLv60b06R//HMYrLsl9XK0pXhLaFWD6TvOzfHV4He39tN7G90YZZU9nqXCEX+/7OXl75t6+Rm2vtyv6apvG+972PHTt2XPf1Z5omhmFcTEDbZLV63FqTu+2rqBQqxI8ssfDGIouH4qTH0/Ueki2UrtCu0dO6uGz/ImrixDKaU8fhdVh/fCv/9+pWayy5+Gwp+zrh995tJfr+bBz+7CD8aOzGv9+hwbu3w//xKNzbZ1WNebOHB+GBfvjoXvjdZ+CHZxsvOMYdcuGOeC4LjPH3+Bn96A687d46jqy1KKVwuB2MfGAbS8eWWD6dvP43CSG2HOVQ9D3cy57P7JKgmAahlMIVdLHjye2U02UmfjJZ7yE1BXfUzZ5f2oW/y1fvoVg36GWD9HiG5Nkky2eTZGdz5Odz5BcKmBss7ae5NHwdXrydXgJ9AcIjYcLbQgT6A2j61ngPm4ZJKV2imChSXC5SSBStvyeLFBMlistFiskSxeUCpUwZJH5s3ZRuBa7fqJ77u9jxke24gq4ajmrrMcpGS2cBZqczzL06T98jvfUeirgBSikiOyJse+8Qh//bMUmiEEIAkJnKsnBgAWfQ9Za1bM0h69iiuXhi1v1j592d8tptIEpT9NzfTbVQ5eRfnZLEhxoKDQcv+1hzWm2pu+/tkveEjZRSBPr8jHx4G8e/cJJKCyZSrBoaGuKOO+644uvPNE1SqRQTExPMzs6SzWYplUoYRm0Wg2ZnZ2vyuLUmgTErTNPENEzKmTJzr8wz9bNp0uMZiqliSy0gag4N/RrZSbkrlA2rtfPfH2fi6Sk0h4bmUGgODeXQ0JwaTr8DV8CFK+TEFXLhDLpwh1y4gi6cwZV/8zmsaGaFVV6dS/6+evKQcusN4+1DVtsjnxM+fQs8ff7mvv/WTvjDJ2C07WJQzKUV+FefYV2DB/vhD56A/+X7VvBNIy1jucIu3NGLC+maQ2PXp3cS3h6q46gsa6X43/T/q/4CL31/XdriQDXPe84dczP68VFe//0DVIvSUk6IlqKg4/YOdn16FFfE1fDnrbeeo1n5D1c+T1/y4yilQLvkfL06Z2pg7rCbXZ8epZAosHBwsbEu5g1Gc2ls/+A2IjsjdRvDpfdc868vMPnTKXLzOYrJEtVNbtlqlAwyU9mVzYlFHH4H7pCL4GCQgXf207YvhsPraLisx9WMG9MAVn5fmFDJV8jN5cjO5cnNZMnO5sgt5Klky1QLVSqlKtVClWqxKpuzNWC1UrqxwJjIjjC7P7MLT/TGK8wIS3G5yPLZ1g1ErxYNpp+boeP29qYJqlrLEjQuOX9doQXeW6y1wFOoS+8Nm+geEaxzQ98jfcy8OGfNQ4QQLW/+wAKJk4mL69eXrGc7vA5rrTrgxBV24Qq5cAWs9evVvzuDLiuI+01raW9e0177nBA14gq5GP34Dnoe6m6a19rF9rEr/+fG1qybcT6iOayqxkbZsAIFcq0bKFBLoaHL92La9sXY9r5hNFd929dcuh9z2TogXH/tT1NN9VpfpTk0eh7sYeGNOLMvzbbs+t/dd9+Nx3P5WoNpmlQqFZ577jleeOEFlpaWyOVyVCpyXriSlg+MMU2TUrpMZjJjLc4+PUVhaR29W7YI3WMtGF9Ndipr42gslXyFSv46b2B1+d/V2h2CdcJ0+h0rwTIuXEEnrpATZ2Dl5iNs3ZA4PDqaU0dzWkE3+sr/1/6sBONA81wsmo3PCbd3w2ps1kIOnjp3498fcsO/ewJ2toFS1j5gsmi1ZRpLQNmAbj/siMFg2AqO2dMO//pROL0E55Zr8mOtizPgtCrDKGuyMvj4AF13d9i/eWOCYRiUsxVKqRLlTJlSukRuNkc+XqC4VKCYLFHOVqjkyhhlA6NibeJoTg3dpVltDtw67pALT5sHb7tn5f9eayEg4MQVdKEaPHOm/ZYYg4/1c/7747LhJESrUNZN7+3/eD+ucGMGxZiGSSVXoZQuUUpb5+jCUoFCvEghnicfL1LJlakWq5e1odF0hebU0d3a2v89UQ+edg/elXO1K+RemTdZcyVN1xoyUMbT5mHfr+/h0B8fYel4omXn8dekQc8D3Qy8ow9Vp2opRtkgO5tl6tlpJp+dJr+YtzUBoZKtUMlWyM7kmHtljkB/gMHHBum6pxNvh8d6fdvMNEyqxSrlnHW/U81XqBSq5OMF8vMrQTCzWXJzeUrJEqZhXn9xV9SE0sAdcVnnwGv87oMDAfb9xl68nY1V4XE1KM2smBgVw/r7JYGTSlMoXa21Vq5XZdb51xdavjXe0okE8aNLdN/XeFmoa23vcmUq+SqVnHUPWEyWyC/mKS6XKKVKFFMlqrkKlYJ1TjMrBsbK/dPaWstKGzxXyIUn5sEdceOJulfa4LlwBqw1nEYMYHwz3auz8xOjpM6npJ2BEAKjZFAs3cC5QF38/6Xr2EpTOH0OK3jm0uTP4GrgjPXvDq/j4rqbU0Nz6Ggua/360jXtZtr0FI1D9+iMfnwHg+8eRNV3//+qVlvIlrPllTXrCsVkkdxcjvxigcJSwfr3rHWvZa1ZG2BiVW/SNXS3jtPvxOl34I64L65Zd3qt957f2kdyeB0N+T7S3TpDTwxilA1OfukUlbwkc242f58f3aNTLVTxxNzs/MQOvB0e+18PJlSKFUqpMuWM9brOL+bJLxQoxPMUElb76XLGmoObVatCr9JYW/PTXVZXDk+b9Tr3xDz4Or24o27rGhN0Nvzc2xV0MvqxEZZPJVqyUlI0GmVwcBBNu/zEnMlk+OY3v8kLL7xAtSrngetp2cAY0zQpxAssHooz99o8S8cTFBOt90Z6M92j47pKYIxpmKQnG7Rvsnn5381L/qFatTInr3eiVA5llbf0WG2aHB4HuteBw2NdMPSV/zt9K1/jt6L8IzsiuMPNkc3V6Dr9MBSxgloAXpmCxE0UKfr4XqtF0mpQzFwW/r8/h68cg+mVbmgeh/U1//Q+eM8ouHTr4w/ugv/w0qb/SOumlMLf7UdzagQHggw9Poju1m07vlExyM3lWD6TJHU+bWUoz+YoLOYpZTenFL/u0fF1+vB2ePH3+IiMRojsCOPv9jXcBEwphcPjoO9tfSwcXCRThyDBWqiWDZJnkg27ueYMOImORmw5VnG5SGo83dJBT+nxzIZbl2w14W0h9v7K7oYLijENk9x8nsTJBJnJDLn5PLmV6hHF5OZVO3R4HWvnaF+nF3+vn9juKIG+wFqwcCNQShHoD7Dzk6Mc/I+HKCwWrv9NLcYT9bDtPUO4wzfeCmazmKZJMVFk4ukppn82TepCuu7XHdOwznnHPn+cmRdm6Hukl7639eL0O20dR7VUZfypSeYPLFBaaXtUSpUwyq0dGNCIlFI4fdZC4dWyMV1BJ6Mf30FkJFy3a8ZqRaZLA9hLaSu4vbJSUcgoVdcC2U3DBA00XVvbIFi953WuBK+7oy48bV68bR50T+3aCZqGyfyBhZo8djMpJUvMvTJPx23tOK5RzdcOq4lk2akMmekc+YU8+YU8hZXXVjFRoJQub+r8WTkUnogbb/tKK7z+AJGREKFtYdwNWrlPKUVwKEj3/d2M/3BiS8+n84uFhn2fKl0R2RHG6av9tdw0TZaOJ1q6mmxhqUBZqhNszCWVtS5dxzarpnWOTZbgGmtPSlfobn2lXZOO7llp27Syfu3wrKxl+1bWsr3WtT00FMTf46/xDyeamdIVg48NMPT4QEO2oLUSLnIsn1221qxnc2sJnOVseVPuNZVD4YlaCUO+Lh+Bfj+hoRDhkRDuiLuh5iNKWQm1+XiB89+/0PJB5ptNd2r4e/ykzqUYenyQ6O6orc9/KVMmNWbtz6QnM2RnclZA+lKB6iY810pTuCIufJ0+/N0+Av0BojsjhEdCtsypbpZSivD2EP1v7+PM18fqPRzbxWIxwuHL1xsqlQovvvgir7zyigTF3KCWC4wxKwaZ6QwTT00y9+o8+cWClBm7RG4ux+HPHr3iprRRNclMpuswKnuYFZNyukw5Xb7m1yldoekK5dDwRN3s/we34N7fZtMot7aIB7pW7s1ME16dgcwNJlz1h+Az+2E1dqRqwh+8AH/8Kly6VlGowE/PW9VheoNwd69VOebXbof/+iqUGuja0X5rjNGP7iAyGibYH6jppMs0rezRUspqbTDz4izZ6SzldMla7KjB2l61UCU9niY9bp1XnH4HzqCL0FCQgXf0E9sXw+l11C2z/S0UhLeH6L6/m7PfHNsSARTlTJmz3zyH5myQ3/GbREYj3Psv77blWMtnkhz5H8eoFlp3TlAtGpiV5n9dbxZPm4ednxoltD1U90UP07Sy/IupEvOvzTN/YMFq+ZksWlX1arTuUclXLjtPrwZQ+3v8dN3VQdc9XXja3FaZ8Dq3XVJK0bYvxu5P7+TQfz1iZYIJi4KhJwaI7IjYetjVChXJM0mO/dkJkueSVIuN9byYFWtjK3U+zcKhOLs+NUpwIGBbZq3u1HFHXKTGUhSXJUmj0Tm81ubSFdcPNNj2/mG67+9Cc9Q+cHA1Q9YoGxRTJZJnkiROWa/lYqJoBcGUqlZm7CXZsTdMY6X1g5VZqLt1HB4dd8xNZCRMZDRCaDiIK+iyrgH6xstw5+bzZBo1Ecdmsy/Nsu19Q4S22TMHubSiUKVQITOZIX4sQeLEErmFwkplmIrVqq3GQR9mxSS/WCC/WIATCZRD4fJblX4joxEG3tlPeHsI3alfbP/YABxenb5Hell4faEuLcjtsvDGIsunl+s9jCvSvQ7u+ed34hy2ITCmanL88yfIzeVqfqxGZRom5Wzr3js3ArNqrp2fr0VpCuVQaLqG7tHZ8ZERtr9fAmPEVWjQ+0A3O57c3jDJMGtr1skS868vMP38DLnZHKV02VoPqcHUxKyYawHBS8et+YhVPcZFbFeUnge6ie6KWEHjdaq0uEZZlWNGPrydQqLIzHMzWzpI1266S2f7B4YpJooMvKu/pscyTRMMK4EmdT7FzEtzLB6KU1wuUs6Ua5JAYxomxaUixaUiiRNWG0Bn0Im3zUP7re0MvLMPb6fXuudrkHk3wMC7Bph5aa4uHU7qKRAI4PdfvIabpkkymeTFF1+kWJQ1pRvVcoExU8/NMPnstATDXEUpWWL65zP1HkZDM6sm1aoJJYOSQ5OMzk0UckO7z/p7oQJnl6z2R9ejKXhsG9zZc7HazIuT8F9euTwo5lLnl+H3X4AvfgR0ZbVXuqsHXpjclB9lUwQHgwQHg0DtFvxM06SULJE8l2L6uRnmXp2nlCrVJZO7nK1QzlbIzeaYe2WewGCAwXf203lnB74uny2bDNejOTS2vXeIqZ9Nk98KC54mVjZFgypl7BtbtVyluFykWmig6DhRN7pHZ9enRum6u7OuN35r5+ixFLMvzzHzwiyldH3O0WAFNOYLefLzeRYPLXLqy2foureTvod7CY+EcIXqm8mt6Rq9D/WQupDi/N9ewJBAL8CqfDT0xJCtgaamaS3Uj/94grPfOkexwUvcVvIVZl+cJX0hxejHR+l9qBvdVftKfUpX9NzfTep8mrPfGJMFzAZnVVJxUuBNVak06L63i+3v32Zt1teIaVqtt3JzeTJTGRInl1k4tEh2MotRvcnAl+sxrFYQRsm4fO3kQpqFA4trrR4CvX6iu6NEd0UI9AWsktwR97papC4dX6J0nSSVVlHOVjj3txe47X/aX7OgU+v1ZFCIF8jN50hdSBM/EidxcnnTsq03g1m5WDkhPZ5h8pkpItvD9L2t17pP7PQ1RCKFUorYrijtt7Yz/tREw/z+NtsNt4ipA0fxYssuO5RSJWmdJZqCaZiYJRODlba6RdkTEVcX2x1l56d34o7WvyrK2nrI+RTTP1tZs67TeohZscZSSpbITGQYf2qCQJ+f/rf3074/RnAohMPGSu9vppTCHXGx79f3UEwUiB9ZqttYthrlUPS/ve/ixzV6XxgVYyU4fYmpn82QOJWwtfX0peMoJooUE0WWzyQ5973z9D7QQ8/93UT3RHEF6l9FRimFr9PL0GMDnPjLUy21P+v1enG7L68EPT8/z9TUVJ1G1JxaLjDmetVAhBD149ZhtUJbqghLNxh3EHLBu0cg7LE+zpWtSjG567zdf3oOlgrQ4QOHBvs7GyswptY3IJVildkXZpl9aZbFI0uUbQxCuB7TMEmfT3Psz04w9bNp+t7Wy8Db+3E2wOTLHXUz8I4+Tn35TL2HIoSoBQ36H+2j72299WuFYZpUC1VmXpxl9qU54kcb6xwNrAXWTf50irlX5mnf30bPg91039NlBRTUaQ1Nc2kMPTFEciwli0FYQV5DTwza3yKoUOX0185y/m8vNFWbgexMjqOfO0YlV2bwsQFb2lhqDo1t7xtm8XCc5VPLNT+eWD+H14HD99YllNBgkNGPjKB7a/d6KSwXmX99gcTxBMunl8lMZeob/GdaCSPpiQzpiQzjP5rA0+Yh0OcnOBAgtidGdFcET8xzQy1SjbJB8mzKyvoVAMy/vkBmKmtVsdpERsUgM5Vl6dgSyXMpUhfSZCYyTfO7NysmiVPLLJ9JMv3cDD0PdNP7UE9DbOAp3WplMPWz6aa69gkhhBAArpCLnZ8cJdBb/4pClWKV2ZdmmX1hjsUj8YZcD8lMZjnxxZP4Or103tlB/6N9hEfCdUvsXA2O2f2ZXRz4D2+Qm23dqmabqdbzS9MwyUxmmPr5DLMvz5GZzDRUlfpqvsrETyaZfXmOrns6GX5ikPCOMJpe3wRmzaHRcXs7k89MkTq/dbucvJmu6+j65esOU1NTVrUhccNaLjBGCNG4HBq4V85K+QrcaCGL/hA8PmL93TThlSl4/gaStFIlOL4AHUPWsXe2QEcs07RKri+fTnLm62dZOpFo6ApapmGyfDpJeiLD7Evz7PrFUaKjEZRe3zKVvQ/1MPn0dEuXThZiq2q/pY3tH9xWl7LBa+fos0lOffkMy6eXG/ocvaqcKTPzwiyLh+LMvDDHrk/uwN/rr8u5WimFv9vH6Md2kJk82PKZvNHRCB23d9jWG940rdakp75yhvEfTTTlxmA5U+bkl05TzlfY/r5hqzx2jV/H7oiL0Y9s58B/eINKvvl+Z63Cqhhz+RKKM+Bkx5Mjm952b7VkfH4hz+Qz08y+OEt+oUClUJty8ZuhEC9QiBdYPBxn8ulpXCEnoW0heh/qoW1vDIfPgea8cgnuQqJA6nyqYX+2eiilSkw+M8WuT+9c9zncNE0wrXLspWSJ2VfmmX91nsx0hlKq3JTn6FWmYbXCS46lmPrZNHt+dTexndF1VSvaTKHhIG37Ysy/vlC3MQghhBA3S3NpjH58B237YnUbw+r8N3kmyZmvj7F0fKnxW7aZkJvLc/4H48y9Mm9VkfzwdrwxT10q2imliIyGGf3oCMc/f0KqMTYwqyVhmfPfH2fy6Uly8/mGbm9fzpSZfHqK+JE4fY/2MfLBbTgDzrrOuwMDATrv6iQ90VjBRHZLp1snMGizSGCMEKKhrAY3GiZUb7AK2sf2QZvX+nuxCj88CxeS1/8+w4Txla/TFMS8Nz/eZmKaJtnpLOd/MM7ETyapNPrNxSWqhSrxI3Fe/3cZtn9wOwPv6q9b6T6rXJ+P7vs6Gfv2eVnAF2IL8XV62fmJUfw9Pttv7kzTJH0hzbm/vcD0z2eaJnP7UuVsmZnnZ1g6vsS29w4x+NgArrD97ZWUpmi/tY2hXxji1JdPt+x5Wnfr9DzUg7fDY9sxq4Uqp756hvPfv9DQizrXU86UOf2VM+gunW3vs6cNVWxfGz0P9jDx08m6lEwW1+fwOnD4L1lCUTDwzn56H+65oaooN8I0TYySYZWMf26Gyaenmq/q7UpFsXK2THYmx8wLs3jbrUzarrs6CAwE8HZ417IMTdMkN5cjNS4Lepcyqybzr83T+3AP4eHQzX2vaVLJV8jO5Fg+s8z8awvEjyw15dzieqrFKsunk7zyb19j+BeGGH5iEE+7p26L9JpDo/+d/SweimNU5GQuhBCi8Sld0f9oH/2P9m7anPZmrc4HL/xgnAs/mmiqNWsADMgvFjj3txeYe22B0Y+N0HVPZ13aTStN0fdIL9nZHGe/OdbSAQONaLVC9MIbi5z9xhiJ08vNs2ZlQn6hwJmvniU1lmLXp3cSGg7WrUqSpmsMvL2P8R9NUEq1RlJcpVKhUqngcrnW/q1abd5kh3qRwBghRMMoVaFQAacOLh08N3CGCrvhY3tgdY65kIUfjVlBL9djmhfbLSkg4Lrmlzc1o2KsTbjix5aaZ8L1JoWlIif/6hS5+Rw7P7EDd9h9/W+qAc2l0XZLO1PPzlBcLtZlDEKIzTf0niFie6K2L1wYFYP51xc48/WzJE4tN+05elUxUeTUV86Qmcqy8xM78PfYX4pZKcXQYwMsHFggcXLZ9uM3Am+7h577uux7PZsw+cwU4z+aaOqgmFVGyeDM18/i7/bRfU9XTduDKaVw+h30P9rHwsFFCvFC7Q4m1k1zaZe1JYvsCLPtfcObuoGQnc1x4fsXmH1l3ip/3vxvpZUF1DwXfjDO1LPThLYFie2J0XN/N6HhIEopkmOp5gsAskFmKkv8cJzgQOCGy5UXEgXmX19k8cgiyTMpMlOZrfE6uo5KtsLY34yRmcyw99f24O/21WUcSinC20IEBgKkzqXqMgYhhBDiZvi7fQy/ZwhXsD4L40bVYPFQnLN/c47Fw4tNnySQm8tx9E+Ps3g4XpfWVEopdLfOtvcNEz8Sb9n1kEZVTpc5/fWzTD0z3dR7CvMHFigsFdj5qVG67+6qS4UkAH+vn7Z9MWZemK3L8e2Wz+cpFouXBcb4/fVvf9dsJDBGCNEwsmVYLkDQDREPdFznnK6Aj+6BbVHrY9OEV6fhwA1eB5WCy9YX69uSvGYqhQrnv3+Bsb85RzFZavqF0WqxyvgPJ6gWquz69CieNvszApVSxHZHCAwEmnoSK4S4qOOOdgbf1W9rhpRpmpQzZca+c57xH45vqbY/Rslg6tlpstNZdv/SLtr2xWzPPnNH3Yx8aDuH/uQIpeTW+d3eqN6He3CF7VncNE2TxUNxTn/1LNXC1slWKSVLnPryaTxtHsKb3CrnzZRSxPZE6byzg/EfTdTsOGL9lFK4w26UQ+EKuNjxkRG87RuvyGSaJuVshZkXZhn71hjZmdyWzeys5CssHUuQOLnMxE8miYyE6X1br7SduQqjbDD5zDR9j/Tijlw5IcA0TKrFKtmZLBNPT7HwurVI3Ypt2YyKyezLc5RSJfb9+h7CI+G6ZL57Ym6iuyISGCOEEKLhaU6N0Y/tIDQUrMvxq8Uq4z+e4MzXzlJYLjb9mvWqSq7C1M+nSY+n2fMru2nf32Z7q2l3xMXuX9rFa793oGWqaTQy0zBJXUhz/C9OED8cx2j2ZCITUufTHP7jo6h/pOi8q+OGA/k3lYLBxwaYeWm26YPqbkQymSSTyRAMXjxnd3d313FEzak+NY6EEOIKFrIXWxv5nXBfH3ivEb63LQq/fsfFrykb8NnX4UYrFisgtLJfZGJVq9lKTNMkH89z4ounOP4XJ60N1yafc60yKgYTP53k6OeO120j2Rlw0nlnR90iooUQm8fX7WP0Yztw2tyirRAvcOzPjnP6r89sqaCYVaZhkji1zMH/dIiFg4uYpr0XIaUU7be1031PJ6rF7npcQSd9b+uzbeGtsFjg7DfHtmSlk+S5FOe+e55KrvYTRc2hMfyeIRzXmgCLunJH3DjcOgPv7KPzjo4NB9abVZPk2RSH/vNhDv/JETKT2S0bFHMps2pSTBSZe3WeA39wkMVD8XoPqWElzyavGDhkGiaZyQwTP53k9X9/kJ//ixc49+3zZKayLRkUs8aEpeMJDv+3oyTHkrbPPcBqZRjbE7N9XimEEELcrJ4Hu+l9aPPagt4o0zQpLBU4+eXTHP3T4xQSWycoZo1hBQ4c/I+HuPCDcYySvbv2SimiOyNs/+Awulu39di2aZIledMwmXttngP/4Q0WDiw2f1DMJYrLRd74L4eZeX4Wo2x/ZIpSiuBQkPD2sO3HroeFhQUWFy9fX+3p6SESidRvUE2oxZaIhRCNbDYDJ+NWGySl4EO7YHf7lb/W54TfuBPu7LnYRumlKXj+JhJsNQU9K8GVpgnZLbQnaZrWYvOJL57iwg/Ht2bErAkzL85y9ptjVIv2L/4qpei+pxPdKZdSIZqZ5tToe7iHyI6wrS1nsjNZjv/FSSafmbbnmHWUn89z9E+Ps/CGzcExCpw+B0OPD9atLHS9tO1vw3OV6gKbzagYTP18mqXjCVuOZzsTZl+csy24K9gfoOP2q0yARd213RJj76/tYfg9Q+hufUPXjWqpyvRzM9ZC4ouzLREQI9bnwo8mqKxkcZhVk+RYklNfOs2B/3iII589ytzL83VZiG5ky6eTHPv8yboEbCqliIyEbKvaJoQQQqyHv8fH8C8MoRz2B8WUkiVO/tVpzv/thS0/By4mipz80mnO/e0F2+drukun75E+Iju2aNBAE7x0TNNk7pV5jv6P46QvpOs9nJpYrbSbOLVcl6B0V9BJ+y0x249bD7lcjrNnz1KtWnthSinC4TB79uyp88iai+zmCSEaRrYMPzxrtVMyTRgMw2c/AI8MQswLoZUWS8MR+DfvhH9yrxUgA5DIwx+9COmb6Grj0GB05ZppmDCT2fQfqT5MKGfKHP6To0w9O217RLqtTBj/8QQXfjRel8VgX7eP8OgWvbkQokUEev0M/8IQusueDBrTNMkt5jn8J0eZfm5myy8CrcpMZjj6uePEjyzZfqMcHgkz8M5+W49ZT5pTo/OODnSPPa/pwlKBc989X5cgVbtU8hVOf+2sLT+jcigG39UvVWMaVKDPz8A7+/G0baCFkgnlXJnTXz3L4c8ekXYr4rrS42lmXphl6USCA//xDV76nVc4/Y2zLJ9aprqV7/U2KH4kzrE/P0E5U7b92P5uP/7u6/SGFkIIIepEc2r0v72fyIiNCUIAJlSyFY78j2NMPD25pe8hL1XOlDn9tTOc+eYYlXzF1jURb4eHkQ9vl/tLu5lgVA1mnpvl6OeOkZvL1XtENZWZynL0c8fqEpSuOTWiO6O4Qq1RrfHll18mlbq4huDxeLj//vvp7Oys46iaiwTGCCEayndPw9Pnrb8rBXf1wPd/Cb7/Gfj8k/D1T8JLvwH/5D7wryRgFSvw52/AD8duLlB4WxTafNbfqyaML2/iD1JHhUSBo587zuwrcy2x4VrJVTj7zXMsHonb36ZDU3Tf02XrMYUQm0dzaox+fAfumD2VNcAqM3r0c8es6iktcI6+VGYiw/G/OElu1uYFAQWDjw/i7fTae9w68ff6CW8P2VIO2zRNzn9/nEL8JiKTm1RmMsPUs9M1n2uslgKOSOBtQ1JKoTS17g0E0zTJLeQ49qcnOP3VM5SzW6yXq6iJSq7C0f9xjBf/r5eZemaaYrKEuYVKsNeMCXOvznPhR+NUS/ZuvClN0XFrW9OU+BdCCNFaQttCDL6r3/ZqMcVkkWOfP8HM8zMtN5epZCuc+fpZzn33vK0/u1KKzjs76H2k17ZjCjAxmX91gWOfP0FuPl/v4dgiOZbi2OdPULahDfWllFKEhoN4O3y2Hrde4vE4P/jBDyiVrPYXSil27tzJe97zHkKhUJ1H1xwkMEYI0VAyJfjdZ+HEolU1BmVVhbmnz2qt9I5h6PRbQTOmaf358Rj8+xchdZN7Mm8bstopAVQMOLa42T+N/Sr5Cue+e56ZF2abopzgZinEC5z91rm6ZBpEd0Uk6l6IJtV+axsdt7fbkiFlmialdIkz3xhj7tX5mh+vUS2fXubUV85QKdiXJaWUwhNz0/dIb0vc/fh7fLZlqWdncsy+OGvLserNKBtMPz9LMVH7ICB3xE1kNILSZUd1KzFNk/xigWOfP8HkM1MtNVcXG1fOVlomq3ozVQtVzn9/nNSFtO3tHKO7o/Zm4QshhBA3aPiJQTxtHluvU5VChXPfu8DUz6YxW7TgXbVQ5ezfnGPq57VPuLiMsp5zX3drBA7Um2mapC+kOf6FE+QXWiMoZtXC6wvMvTJne/Kyt8NLoM/fMkHpr7zyCq+++irVahXTNNE0jXvvvZePfexj9PZKENz1tMDSsBCi2bwxC7/xbXh2HHLllQCZS5gmVA1YzMHnDsDf+zZcSN7cMRwa/MLIxWvlcgEOz23K8OvGrJpMPjO15dsZXE38cJzxpyYxDXuj7j1RD8HBgG3HFEJsDlfIxdATgzh89gS2GRWD8z8Y58IPx1suM+rNZp6f5fz37O0lrjk1eu7vIti3tc/XmlMjuiuK7q19GyXTMJl9aY78ov2lcuslNZZk6WSi5os8mkOj/dY2XCFXTY8j7GOaJsVEkUP/5TCzL8zVpQWoEK0qP5/n7NfHMGyefwX7AziDrVHSXQghRPOI7YvRfZ+91a9Nw2Tm+VnG/uYc1ULrrVlfqpwpc+rLp1l8Y9G2NWylFIGBAAPv6LO9SlCrMU2T3GyOo587TmYyW+/h2K6crXD+++NkprK2BsdoDo22vdGWSS7KZrN885vf5MUXX1yrHKPrOvfccw+/+Zu/yZNPPkl3dzd+vx+nU+5H3kxS3IUQDccEnp+Aj/81fOoWq7JLl99qnVSuWkEsp+LwNyfhuQkorKM6221dsK/TqjwD8O1T63ucRrJ0IsHJvzpFtdiaC+1m1eTC98fpuK2dYL99G5/OgJPQcIjEyWXbjimE2CAFnXe0E9tjXybv0rEEY39zDqNFz9GXqharTDw1SWxPjOiuiC3PgVVaNUTb/jbrBt3GIEo76S6NNpte18VkifjReEtt8JfSZeKH43Te0YHDU9tb6ehoBF+n15YKNaL2CouFtTZ6UilGCPvNvTbP4qFFuu7qtO2YyqkR3h5m4cCCbccUQgghrsXhd7DtPUO2V75OnExw/C9OtmQi55Xk5vKc/NJpPG0eAv0BW+7fdadG70M9zL4yT/LMTWYYixtWyVc4+80x4seW6j2UukmcTDDz/Aw7Pjpia6BKbE8MTdeoVlrjPJNMJvnrv/5rSqUSjzzyCA6HA6UUbW1tPPHEEzz66KNcuHCByclJ5ufnyeVyFIvFtSozm2F8fJxMJrMpj2UnCYwRQjSshRz8x5fh829Am89qqVSuWi2T5rOwkUTzeB5++yewuqfx8/HmXaM2TZP8Qp7TXz1DKVWu93DqKjefY+6VOfw9PjTdnqJoukcn0B9Ac2ottTkoRDNz+p30PdqHK1D7agyrVQJOfek05Uxrn6MvlZnOMv6jCcLbQ+iu2lc3ASuDpO+RXiafnqJic89juzh8ToKDwZofxzRNstMZUudSNT9Wo1l4I86OdLnmgTEOr4PIaEQCb5ucaZqUMxVOf/0sc68tNO8NhxBNzigbXPjhONFdEVvmfwBKg9BgUAJjhBBCNIzYrqiVIKTZs1ltmiaFeIEzXx+jmJSA/0slTi8z9q3z7P8H+2yr4uLv8dP3cA+pcylbK/i2CtM0mXt5nqmfzbT279eE8acmGXp8EHfEbdthfT0+3FE3udmcbcesh/b2dgYHB+nt7aWzs5P29va3BNcppfB6vezevZvdu3djmialUolyubypgTF/9md/xvHjxzflsezU0oExSldWtmidzlGaS8MVcOLr8hHaFsLf5cPhc2CaVmRhbjZHeiJNbi5PKV1q+TJzonUli9afzXR+GS4sX/y4macqRslg/EcTLB6J13sodWeUDGZemKX7vm78PT7bqhAEen04g06KS3KTJ0QziO2J0n5rmy3HqharnP3GGInTy7Ycr2mYMPnsFN33d9F9j31lnCOjEdr2xph7dd62Y9opsiOM7rGnjVLi5DKFFrzuZWeypC6k8bR7aj7P6Ly9nXPfPd/cE9UWZ1ZMzn/vPOM/mmjtxVEhGsDy6SRLxxN03d1p231icGhrt3AUQgjRPBw+B70P9eCO2rdRbZQNLvxogoWDEiD+FgZMPjNFbG+U/kf7bAlWUppi8F0DXPjBONmZrR08UA+52Rwn/vIklfzWTMS6GfmFPONPTbLjI9ttq9St6RrRnZEtHxjzvve9j7vuugtd19F1a/3ver9jpRRutxu3e3PP/w5Hc4aYNOeoN4Hm1Oi+twuHz0H86BLZ2SzYlOivNEV0d4Suu7vouKOd0GDwqhc+0zTJzeVZfGOR+QMLLB6Ob9kMVyHsthXm46Zpkji9zPiPJzFt7pneqJJnkywdX8Lf7QObqvV5O324AhIYI0Qz0Jwa2947bEtVKdM0iR9LMP38rGyIXoFZMRn79nna9sVw+uzpeas0GHhXP/Ovz2NuwSJf0V0RW45jlI3WLQ1swsKhRTrv6qj5ocI7Ijj9Tqk21aRMw2T2lTnOfmNMrgFCNIBiosjiG4u072+redUvABR4O7zobl1aRwghhKi7QF/AtuBQsNZDkmeTjP9wHEPWrK/IKBuMfesckR1hggO1r/wKVoDU8HuGOPZnx7fkmki9lHNlznxjjEK8UO+hNAYTpn8+Tf87+vDGPPYcU0F4JMzUs9P2HK9OXC7Xpge4tBp7+kw0IHfEzciT29n3d/Zw5/98G3t/ZTeRHeGab6I6A052fGQ7t//jWxn50DbCw6FrRoMqpfB3+xh8fIBb/9Et3PoPbyE4KBknQgiLWTUZ+5sxissSkLHKNGDmhVmrIphNvO1eXEF7SnILITYmtidKeEfIlmNVC1UmnpqksCQ3xleTOp8ifnhp08p43ojwSJhA/9acT4e22fTaLlVZPt26fcnjh+O2RFg7PDrh7fY8p2JzmaZJ6kKaM18foyKVX4VoGPMHFikul2yZdyilcPocuMJynyiEEKL++t/eiytk3zXJrJpWC6Xlkm3HbEbpyQwTP52iUqjYk8WroPPODgI2BeK0AtM0WTq2xNyrWzMBa73y8QKJ4wl71/u2hWxLlBbNq2UDYyKjYcLbQjg8DsI7wmx7/zD3/9/3cd9v303vQz14O7ybfkx/j4/b/vF+dn5iFF+P76bKoymlcIfd9D7Uw93//E56H+qxrfegEHbyOUG38aWtKej2w6/cZt8xN4tpmsw8P8Pi4RbN2L6GxSNxcnP2lc3T3Rq+Hvsq1Agh1kd36/Q/2mdbdZKFNxaZfWnWlmM1q3K6zNRz07ZVxLDm1C667u7acudsh9+Bv8tny7GSZ1OU0q27wJlfKFgVR2tM6cpa2BFNxTRNypkyZ/9mjORY6waQCdGIstNZkmMp246nexy4JTBGCCFEnXnaPfQ+2GPb8UzTZPq5GRaPxG07ZrMyKyaTT0+ROpfGtCEyRimFr8tHz31dKDs3YbYo0zQppcqc//44xYQkLl+qnC6zeDhua+VEd9SNOyzVVMS1tWYrJYUVWLISmKKUQukKzafReWcn7bd1ED+0yEv/5tVNa03i7fCw7zf20nVn54YeR2mKQF+AfX93L5pLY/KnU5syPiEaxSf2glLw9eOQrPFcwueED+6Cv3sH7O+ELxwCG4uMbFgxUWT8qUkpy3wFRtlg5oVZRj+2w5bjKaUI9AZQStkaBS2EuDnBwQDRXRFbejeXM2XOflPaZ9yI+OElUhfStO2L2VLWWXfpRHdHcYVclJJbJ7jD1+lDc+m2/A5TY6mt0ZNynYyKQWYyS6C3tpWHlKYIDGzN6kZb3dyr88y8MNvS7xMhGtXC6/P0PNBly7EcHt3W7HwhhBDiSvoe6sHptydBCKAQLzDxk0mqUjnxhhQTRc797Xkio7fZkgyvOTQ6bu9g8ukpcvP5mh9vq4sfW2Lh4GK9h9GQEicTFBYLtlRtVkqhu3W87Z4t3V3h5MmTFAqNUZk8kUjUewjr0pKBMe6Ii7a9sat+XmlWmafNasPh9DsY/dgOOm5r35THA/BE3ez69E4KiSKLctIVW8gdPfDLt8K7t8MfvAgHZmCz9xQ1Bfs64J89AO8dhQ4fJBrjWnLDTMNk8XCc5bOShXpFBsSPLjHyIQPNaU9xNH+vz6rDJiUThWhISlPEdkfx2VBRwzRNFg4tkp7M1PxYW0FxucjSsSVie6K2ZSyFhgL4u3xbKjDG2+6x55pnQnqitV/bZtUgO137ijEoq12j7tFlUbmJFBNFznxjDKMkk0IhGtHikSWMsoHu0mt+LN2t27oRKYQQQryZO+Km/bZ227oPmIbJ4pF4S7feXY/51xZInk0S2RmxJdklPBIiPBKWwJgNMism5757XpLiriIzlSW/mMff57cnEc6t42n3wJmte/557rnneOGFF+o9DAAqlUq9h7AuLdlKqX1/Ow7f1WOCqiWDqZ9Nb8rmptIV/e/op++R3k3PTva2e9j96Z0Eh6QfoNhaIh745C3wvc/Av34UBkKb015JUzAYht9+G3z/l6wAnA6fVaGmmZimSSlTZurZaSrZ5rz42CG/kCczY8Om1YpArz0TPCHE+jj8Dnof7kVz1H76W86WmXl+Vs7RN2H6+VlbK6B5O7xERiNb6m7I2+G1JTDGqBqkJtI1P04jM6om6clMzavEKaVwBZ14Yp6aHkdsHqNiMPad8/YETgkh1qWYLJI6b087Jc2l47zG+qMQQghRa5HRMOFtIVvWLFdbik7+ZIpKXtZDbkYlX2HsO+cxyvYE1+suncHHBmxZI9uqTNNk9pU5kpK4fFVG2WDpeMK2RGKHW8fb7rXnYHVSrVYpl8sN8adZOye03llPQdu+2DVP+KlzKbIzuU05XLA/wLb3DuHwOjZ98qGUIjwSYujdA+iu1nsqxdaUL1vtjDQF7T74V4/AFz8Cv3QrBDZQgTjith7jL56E//NR6A2CrllBMRUD3piFZjqPpy+kiR9dqvcwGloxVSJjY0a7J+aR3qxCNLDQQIDwSKjmxzFNk9S5NEsnmrOcZL1kJtKkL9gXbKGUouP2dnSbqorZwRN1o9lwHSomSxL0ZUIpWbKliovD68AVlGoDzSI5lmL2pTnJGBSigZlVk/S4PfeJmkPh8DlBbhOFEELUgebUiO2O4grb19Zv+UyS+DFZs16PxMllEqeWbTtebG8UX0/tqypvVZV8hZkX7E3yakbxY0ub1p3lejSnhlvamIrr2DorwTfIFXIR6PNf9abUNE0SJ5c3pweZguH3DePrvrGLi2mamIaJWV35v2leN+JK0zX6Hu0jMCBVY8TW8N8PwJ+8ZgXImCY4NHh4EH7/cfjs+60WSDdTfElTcEc3fO5D8AePwyODF7/fMGEiCf/HT+Effheaafl64ukpmXRdRzlbJjOVsW3ipbt12bgSooH1PNiz6dX7rsSsmCwcWKCw1GQ9+urMNGDmxTlbsw2iuyLo7i2Sxa3AGXTZEqBZSpUwKtIiplKo2JIFqbt0a1NVNLxqqcrsS3PkZjcnyUYIURtG1SA9nrZlzqGUwuHVbZmDCiGEEG/m9DvpuK3d1grX4z+ekCDxdSrECyy+EadqY9WY3vu7bTnWVrOaFLd8erm5NpXqIHkuRcWmfSylFM6g054246Jptdyrw9/txxP1XHUyUE6XSZxKbErJsvb9bfQ+2H3diYdpmOQX88y9Os+JL5zk0B8f5uifHWfq2Wkyk1mMsnHNG3an38HIk9ta8NkUW9GZJfhffgAf+Cv4/llIr8Sotfms9ko/+CWrisxw5NpJV5qCPe3wb99lfc+HdluPoRRUDSsg5k9ehUf+FP5/z8GpuB0/3ebIL+SZf3W+3sNofAbk5vL2le5UVhsLIUTjcYVcdN7VacuxKvlYAgrwAAEAAElEQVQKMy/Oyo3xOsSPxm0N+nT6ncT2RG07Xi3pbqtVg7IhJV0CYyzVQtWewBiPjtO/RQK4tjDTNMnN5Zh8dsq2oGwhxDoZkJnOYpRs2nRy61JZVAghRF2EhoOEttW+cu6q1LmUVDjfANMwmXtljsJi3p6kIQWdd3fikgobN82smMSPxMnN5es9lIZXLVTJTNpU1V+BK+hC9+j2HE80pZZbYfN2eK5ZOq6wXCR1buNl3B0+BwPv6sfhvfav2DRN5l9fYOzb51g6lrh8kVlBoC/A4LsHGH5iEN195TezUor2vW0E+wO2lYMVopZKVXjqHByag0/dAr9xp1UpRtegLwT/19vh0WErsOX7ZyBduvz7233w4d3wD++CO3ourzCTKsLXjsEXDsHPJ6xjNZvZl+ekT+sNyi/mqRSqOP32ZFq7Q25bjiOEuDlt+2O4gk5bsqSWx1JkpVrAupRSZbJTWcIjYXsOqKD9tnZmX5qz53g1pLt068bfhn23cqaMKYExVOwKjHHrts1jxMbMvDBHYVGqhQnRDMrZCqV0Ca+79okNuksqxgghhKiP7vu6bLsGmabJ3KvzlHNlW463VaUnMiTHUjfchWIjlFJ4O7xEdkYkCfcmlXNl5uR3dmNMyExmiO22JzHN4XWgOzXkTCSuprUCYxR42zxXDVYxTZP8Qp7c/MY3MyKjYdr2xq458VgNijn82aPkF64QWbhywjj1pdNUCxVGnhxBv0oJKIffQdfdnRIYI7aUhRz8l1fg6fPw67fD370Tgi4r0OWdw7C/E340Bv/303A2Yf37A/3wLx6GhwYg5LYqxJimFQDz4iT8wQvws3FINOmadTlbJn5kaVOqWrWC/GLBtiAihZIIeyEakNIVbXti1w1W3gymaTLzwoxUi1mncrZMajxNaHvItlLPkdEwmkNr+goomlNDd9qTEVPOljGkNDZG2aBqQ7UBpSvJdmoClXyFqWem6j0MIcQNqhYrVHL23CdqLk0CY4QQQthOc2m039pu2/GKiSJLxxOYFblX3AjTMJl+boaeB7ptSXxxh1xEd4RZOLAgLbBukGmaZKayJM+l6j2UpmCaJukJ+/atHV4dzab1MdGcWiowRnfp+Lp8V78hNWDpWGLDFwDdrdP7QA+eNs9Vv8Y0TZZPJzn2p8evHBRziUq+wrnvXsDf7af34Z4rjl9zakR3R3EGnZTTEgsnto6qCYfn4X//EXztOPzLR+DBAQi7odMPn77FCpL5r69aH//67eBzWgExALkyHF+A//iy9f2Z0rWO1vjS4xnSFzZe1apV5BetVkqmadZ+k1VxzYpkQoj68LZ7rdLBNiwoFJeKxA83UW++BlPJV0idS2E+0oty2LOB5A658ff5m/7aqjk0NJc9fVWNsmFFHbc4s2rYUjlHKWUlR2hAc8dvbWmzL82RW5Qy2kI0i0q+Siljz9qZpmu2BfwKIYQQq2K7o7htWqc0TZPUhTSp8xIosBkW3lgkH8/j67ChaoymiK68VgpLxZofb6uYeX5WAolulGlVQrJlf4aVijE2rY+J5tRSrw7NpeGOXr3NhRWssrzh43jaPHTd23XNN3klV+HCD8fJzmRv6DFLqRITT09SenPPmBVKKfzdfnydtb9YClEPVROem4Bf+6YVJPP6SkK+pqAnCL/zDvjNe8Hvulgl5tgC/O6z8Imvwp+/0fxBMaZhkrqQIi+L7jfMKBmUbVrwBHD6WyreVIim4OvyEuj129NG6WzStk2WLcmE3EKectae36FSCodXJ9jvt+V4taQ5FJrDpsCYioEpARqYholh2LMQphyyqdrIKoUKCwcWpaKjEE2kWrSnHR4AurIlQFsIIYS4VNu+GLrbnqoJZtUkOZaimGzyxfcGUS1VWThoU9KVgvC2EO7Y1ZP8xeWqxSoLbyzWexhNpZwpYdhQcReswhXKpvWxZqJpGi6XC7fbvfZH01rz99RSO3iaQ8MduXpgjFGxIls3quf+LtyRq0fjmqbJ8pkkMy/M3tSicvzIEunxDK5bXFdcGPW2e/C2e0ieTa5n2EI0hYUc/OkB+PkF+Mf3wq/eBsE3va0zJfjCIfijl6wWS6Vqfca62arFKsunkxhSkvKmlJI2RbsrbGnVIoS4cUpThLeFbGlzZpomqXMp28ryb1XFpSKVXAV3+Opz9s3k8Drw9wVsOVZNacq2Ng1GRSrGgBUYY1eGmObQrMBvW44mblZmKkvqQkqeICGaiFE2qBbtWShQCgmMEUIIYSuH30FoOITS7bkAVYtVq3quzIc3hVkxWXxjkYF39NmSAOMMOomORqx9RXkOryt1LkVxWarr3AyjbFDOlm0J1tOcGppN575GpOs6TqeT4eFhhoeH6enpIRqNviUQplKp8K1vfYvjx4/XcbT10VI7eJpDwxVyXvXz+YUcldzGMlSdfgcD7+y/ZkafUTEY+9a5m944McoGMy/O0nZL7Iqf1z06/l4/SlOYNmUvClEPbgf0hmBHDDxXOIvlyxDPQ9Ww/mwFpmlSyVdYOr5U76E0nfxS0ZrU2zAfcnikf6UQjURzabTdErMlYKCcKZMaT0sp1Q3KxwuUMmXsquGidIW/y4fu1m3bIKsFpUDZlOhhVk2JiwErwcGmey7NoVZ2VuUX32hMwyQ5liQ7k6v3UIQQN8Gs2hfcqDQlcTFCCCFs5e/y4evy2VZ1spQusXQiYcuxWkV6MkN2JktwIFjzYyml6LijnQs/GMdsppv9OkywTNMkfnSJaqF514/qoVq2qvp7bKhMpLt024ICG4nH42FoaIg77riD2267jXA4jFJq7Trw5utBqVTC57t+BxqPx0MwGLzs+0ulEsvLy5s6fju1VGCM0tU1s/mzs7kNL/K239qOO3rtN/fy6STxY+vb3I4fXbrqBq9SCl+XF+VQmKUmuoAJcYMUsKcdfvV2+Mx+6Atd/Nzqe1cp6PDDbz0Mbx+CvzgEXzkGS1ug+1BuIU9ubgv8IDazrWIM2FaiVAhxY3SXTngkbMuxistF2RjdBMVkkXKmbFvvYaUU7qgbZ8DZ5IExq4ETthxMMt9Z2ei0a7FFbu0aVrVUZflUUtooCdFkTMOUSqxCCCG2LG+nF2+7fa1xEqeWm/p+uhEVE0Uyk/YExgBEdkTQPXpzVUGuw1SuWqiSOp+2KumKG2aUDco2vbaUw8a1mgaglKKvr49HHnmEO++8k1AodP1vugkDAwO85z3vwev1rv3bwsICX/ziFykWm7NyUmsFxmgKx5XKS6woxAsbOplqLo2uuzuvWTHAqBhMPDW57olCIV6gkCjibbvyxMbX4UPTNQzkxCy2DgX4XfDLt8I/uQ+2RayqMWBVhJnJWG2TDBP+2QPQ6QeHBg8OwC1d8Ml98DvPwAuT0Mxz9MTxhFSDWodKtmLbRFn6VwrRWAL9flta8pimSSFRJDebrfmxtjqzYpKbz9tW6QvA2+bBGXBa9wJNyjRN29obWW19FGaLR2soXaF0e677pmFKcEwDMk2TSk4qOgrRjKyKMbJuJoQQYutRuiI4EMThs2frzzRNFg/GbTlWKymlS6TG03Td02lPO6WAg/BI2GqJJa6qEC+Qm5ekuJtlVk372phqmm3VsupN0zRuueUWnnzySbq6utD1zU/aTqVS+Hw+hoeH136vHR0djI6OcuTIkU0/nh1aLDCGa15EisvFDS3wBgeCREbD11zET55NWgtn6zyMUTHITmevGhjjjrpbKhpObH1BF7xzG/x/7oW3DVkBL0pZez9zWfj+Gfg3P4PTS9Zb729Owv/6AHxgJ/QGIeyGtw/D3b1W5Zj/cQBemYJmTOpcPCIT0/Wolux7slu5f6UQjaj91nZ7gitMyE5lqeSbOPqygRQW81bFGJsiY9wxD07/1dutNgOzamLY1BJCc0rFGFgNjLHnF2FUjOYqad1CcvN5MtMSFClEszFNU5JOhBBCbEm6Wye8PWTbxrBRMkickjZKm86E1LkUlVwFV8hV88MpTaP9lpgExlxHbiFPfl4q+t8sq1qjPXs0SsO+isp15HQ6ufvuu/nkJz+Jx+Op2Tl/fn6eM2fOMDg4uBZ44/f7ueWWWzhx4gSVShNVmVrRWqnt6tqLl9Wisf5MPAWRkdA1ezcaFYP4sQT5hfWfOE3DpLh89fJEzoDTeuML0eQ04LYu+L13w2c/AO/aDk7duqYZJvx4DP7Rd+GffM8KigHr7XtmCf63H8Lf+zb87WkoVa3vCbrh12+HP/sQ/MtHrKozzaRarJKeyNR7GE3JqBi2JVkrbetPuoRoJtGdEVuOYxom6Sk5R2+WUqpka3UMp8+BK9DkgTGGiWlXYIxDk+sdVjCsHZl7YAX5ygZuY1o6npBqPkIIIYQQomFoTo3gQMC242WmMpSzZduO10rSkxnKeZvaz2gQGg7Jvf41mIZJfjFPMV2q91Cajp1rVkpTWz4uRinFLbfcwgc/+MGaBsWAlVBw6tQpyuWL53lN0+jr6yMSidTsuLXUUhVj4NpV2TcSsebwOOi8qxPddeVSRaZpUkqXmD+wsLE+xqZVRu1qnD5HS0TDia1LUxD1wN+/ywpk2RaF1Xi2igHjSfgvr8BfHobZzJXXobNl+N4ZeH0GPrjLaq80ErUCa3bE4F88DE/uhj96Gf76KGTt3X9bl+x0lopNE+GtplqqYldPDrl5EKJxuIJOfF0+W45lVk0y4xIYs1mKSXsvzEpTeNo91mWi0ScEV2FUTAybyuE5fQ6pUImViXmtFrqbxTRMqgX72kKKm7N0TNooCSGEEEKIxuEOumxbCwFInk9TKUj13FrIzeYoLRfxdXprXgFIofC0efDE3OQXm7fNdC0ZFYPMRAaasBNB3Zk2VoxRW7/KcUdHBx/84AeJRqOXnRtM07RiEUolcrkc09PTzM/Pk81m2blzJ7t27VrX8cbGxiiVSng8FzvZdHV1EYlEWFxc3PDPY7fWCowxTcyKAVcJXtFd68/483V5ab+t7Zpfk57IbLj/+Gof86vRnJrExYim9rYh+Dfvgvv7rI9X2ybNZuA7p+DfPQ8nb7Ci31wW/tvrVuWY/+1B+PBuGAiDxwG3dsGfvB8+tgf++FV4+jykGjjYN3UhY9uG11YjvzchWpO/P4DD67ClfLBRNUhPpGt+nFZRXC7a3jbG3+VDacq2DJbNVi1WbAugdYXdtlVKaWQOrwOHr/aVhoyyIQvNDapaqJI6L+d+IYQQQgjROMI7QrYlMpimSWYig2FjG/tWYlZNkudSROyohqzAFXLh6/FLYMxVGGWDlCTFrYtp0LTrbY1GKcUTTzxBT0/PW4JiUqkUR44c4fXXX39Lm6MPf/jD6w6MyWQyTExMsG/fvrV/C4VCdHd3c/bs2aZr/d1SgTGmYZ28rlbVRXfq684U7Xmw+6qPu2r2hVnMjVSLATC5ZsUZzaFJxRjR1D68ywqKUZdUifnpefhvr1kBLuupzDiVht96ygqs+Y074aN7rOoxDgW/sAPu6IFvnoD/6buNm4ybnclKgMd6NeqTKoSoqUCvH91d+2oOAMXlEqWUlA7eLCWbK8YAuKPupg6MqRSqVAr2BMY4A04JjGGlYoy39ueYaql6zcQIUT/ZmSyVojw3QgghhBCicYSGQ7Ydq1qokl/IS9vXGrIzEN8VcOLr8HCDOcktx6gYZKez9R5G85LTxKbo6+vjtttue0si6Pz8PN/4xjc4evQopdLmVwB4c2CMUoru7m40TaNaba5krpZa0TSrxjUXFR0BJ2odNZacISe9D/Zc82tKqRIzL8/d9GNfmZxBxNal3tQ26X//EXz6q/C14+sLillVqMBT5+AffRd+9ZtwYAZW17G7A/DxvY0bU2ZUDHLzuabdrBNCiHoI9NgXGJObzTZddHwjq+Qr2P3rdEfcTV1q1SgZVLIVW16H7rALzdlSt5FX5Aw4cfhqn2dSLVQpb2QSLGomMyWB60IIIYQQorEEB4O2HauYLFFISHWRWkqOpWzbDtQ9Ot4OL0pr4sWRGqrkKuTj+XoPQ7S4u+66C5/vYrs80zRZXFzky1/+MgcPHqxJUAzA7OzsW/6ts7MTTWu+9cGWqhhjVExKmTLeDu8VP+/v8q5rQbzn3m48Mc81S/XPPD9LeTMyiRXXzNA0DVPiZkTTm8/C14/Df34Fji1s7kt6uQB/dcRqnfT374LP7IeRWOMGxQCU0mUre14IIcQN0T06nnYPyqa5eW5BFoI2U7VsYPeE1h1x29J2q5by8QJGxbCqYNaQO+rGFXSSe+s9cctQusLf67dlwbCSr1Bq5H6fLSwznbWtT7oQQgghhBDXozkV/h6/bccrpUoUE0XbjteKsrNZqsUqDm/tt3KVUvg6fegeXaqWXkFmKgty+yfqKBgMsn379suCUSqVCs899xwnTpyoabLc3NxbC3+0t7c35VpqawXGlA2Ky1e/UPu6fCh1c8vwrqCTjjva0T1XX4AuZ8vMH1zclEUzhUK7RvazVVFCImNE83p+Ap65AD84s7EKMdczk4H/92dWgMyv3Q7v3l67Y21UOVumnJFMYSGEuFFOvxN32GXb5LwQL8j0axPVowKDK+xq6ooxAPn5vNU2tsaBMZquEewPsnw6WdPjNDKlKwK9flvOMeVchaIESDcc0zDJL+Y33ipZCCGEEEKITeJp86K7ddvWQsrZMqW0rFnXklE2yC8UCA4GbDmet92D7pbAmCvJzkobJVFfbW1thMPhy87xqVSKN954o+btjDKZDIZhXBaU4/P5JDCm0VVLVfKLVy915evy4Y55yM/feDmsyGiEtr2xqz75pmmyfCZJcmyTFo41q9ff1VRLVdtLzwuxmb5xAspVe/YXK4YVhPPaDNzRDY3aDrWcKUsJfSGEuAmugBN31G3b8a41vxQ3zzRM29sHOn2Opi8XnJ3NYpQM8F3/azcqPBJi4qe1P06j0hwawYHalyg3TZNSuiSVAxtQJV+R50UIIYQQQjQUX5fPtra3pmlSXC7KmnWNmYZJdiZrX2BMpw+HR0fqAL1Vbk7W/kR9hUIhAoGL5wLTNFlYWGBmZqbmxzYMg1KphMfjWfs3t7s5q283X/OnDaiWqmSnc1a7oStQDkX7rW03/Hi6W6fvbb1WhulVGCWDhQMLFBY3p8S+Ugr3NY5XyVeRyBjRzEo2BcVcKlOCn43bfNCbUM5KYIwQQtwMZ8CJO2JPYIxpmuQX5OZ4s9leNUZhS2niWsrO5KgUqzUtnboquiva9IFEG+EOuwj0175EuWmYZCYzV71/FfVjzc8li1IIIYQQQjQOb5sHzWHPfZpZNckvSPXcWjMNk+xczrbjeaJudE9zr43USs7G50GIK/F6vbjdl693T01NYRi1X0M1TZNy+fI9Spfr6rEKjay1znAG5OZzlLNlXMG3PmFKU3Tf28X0z2aoFq9fdii8PUTXPZ3XrBZTTJaYfXV+w0NfG6Ou8MQ8V/18pVDB/P+z99/RkV13fuj73SdVrgJQyDl2DmSzSUoMLVIiRQVSogI1Gs+MNCN7PMHjN37Xz/Zb7/red+9bXuu9tWw/e2y/8VgTPaM0GmWJSqREirGbmZ0DGmjkDFSO55z9/jgAusHO3ahTAd/PWiCAAlD7sFGoOnuf7/792OeOqGZIKWFmTBRZvpCI6IZpfg164OoV9jbb4Kf60f1Il2vj1bwyhFQEBDRfaVsQlVoxVURmJg1/s6/kY/lb/fA1+5CZ3ZoLQw07G1zZiSkticSFZMnHoZtXzJgsL07kIqEKKLoCVVegGKrzfu3NUKDq6ns+X/u6uuHnLv24YWd9uf+3iIiINpWn3gOhuhSMsSVyK5uzGZyuwQZyy+79O6uGes2N+VuVlJLVoqnsNE2Dpm1cL02lUq6Nf2kbJQCuBHJKYWsFYwCkJlPILuWuGIwBgPqhOjTf1YSZV2evmXY1Qjq2//q26y7azxyeRXp683rPKZoCX8vV66MXkwXuKCSqJdLZkSpN/l0TEd0QAXgbvK4tBgkh0Hyg2ZWxqLSqvWIMACwdX0bj/saSj6MaChr3RTG+RYMxzQeaXBlHWk5bXqo8VtaEmWMwhghwNpkJTUBRFSfAognnNlWBogloPg16QIMeNKD5NWg+DZpXhepRoXo1aB4Vimc13OJRoRoKVMN5r6y+F6oAhIAAAOGcf0GsfoxLPl67HZd+j8D6fra1j7du0TMiIqph3gYvFNWlVkqW3LQuCXR10nb+naWU7rQsEU5LLtrIKtisGEoVyTTdeVyqqrqhjRIA5PPV2XSt+ld/b1J6JoPUZArhntBlLyRCCHjqPBh4sh+5pRxWzsSueB+eeg+2/doQ6nfUX/PFqJAsYvyZ8U0tJ+dv9kHzXn03az7GYAxRLZG2RCFRKPdhEBFVDaEI+Bq9VdnjlMpIAIpR3RVjAGDp5LIz9yjxw1/RFDTujmLy+SnYhercIXKrfE1eRAYiroyVmc9u2ao8lc7KW7By168yS1RLFE2BHtZhhAwYQR1G2IAe1KEHdXjrPTAihvO1kL5+u+7Xt3TrPSIiIrcohgIj5N7rrrSlq5VMtrJiuggra0Hzu3M519/ic9YUeJlxXTFRgLT4D0LlZZomTNPc0MIoGAy6MnZdXR1UdeO6aTwer8qqMVsuGGMXbcy/tYDWe1ug6lde/K4biGDv7+7G8HdHMP/2wnqJZKEK1G+vw8An+tC4rxHqNcpnSykx88oMMnObW14r0n/tRdh8PM8naKIaIm2JQrJ4/W8kIiIATjDGc422k0RXo9TAhbv0TBrZxSz8zaXd4SUUgXBvCKGuIOLnEyUdq9I07W+EJ2K4Er5bOrEMKTm3q0Rm3oJVYDCGapgAvFEvAm0BBDsCCHYE4Yt6YYR0aAEd+mrbStWnOiW1q/8llIiIqKppXs3VKqjOmjU3c7rBylswc6ZrwRhvlGtq71VIFSGt6gsAUG3J5XLI5/MbgjGNjaWvGg0AfX19l922uLhYlWtWWy4YAwCzR+aw7bODCLQHrvh1oQiE+8PY/0f7UEjkkZnPwi7a8DX54K33QPNp10zeSimRnslg8lfTsIub+2RZv6PumuNm5rIMxhDVEGlLFFMMxhAR3SihCPgaPOU+DKpCiuZOyelSMjMmFt9dRPcj3SW/SBloDyC6O4rEaHLLVKzUgzqa7miCeo0KnpvFtmzMv73AXXoVyi7aW65aEtUmsdrqSPNq8DV6UTdUh3BfCJGBCLz1XiiqcNojqQqggBX5iIiIKpTqVa/ZaWCzSVsiH2cwxg1W3kIxY8Lb4M543noGY97LTBe3zLoHVa5EIoF0Oo1QKLR+W3t7O0KhEJLJZMnGVVUVu3bt2nCblBLj4+OwrOrbMLQlgzFmxsToj8ew63d2QlGvPKkXQkDzqtC8/pvecSlNiZlXZxE/v7n94DWfds2KMXbRRnYxyydoohoibcDMsn8lEdENE4AeNq7/fUTvIa4yL6gmVtHG0skVdBzqgOop7aKooilofV8Lpl6YQj62NRZEI/3h67bT3SzpqTRSE6Vb2KBbJ6V0gjHcMUhVSvWqCLYHEOgIINQVQqQvjFBXEL4mH9seERERVSnVo0L1une5z8xaDIq7xMpbrl4f8NQZbKX0HmbWhKy+6/9UY5aWlhCLxdDS0gIhBIQQCIfD2LlzJ1577bWSjTs0NISenp4Nt+XzeYyPj7OVUjWZfX0O7fe3bvrCppQSmfkMxp8Z3/RqMaGuoNMn8irHm48VtsyiNNGWYUsGY4iIboIQAkaQwRi6eTVxMVACyYkkMnMZBLuCJQ9w1A/WoXF/I6Z+NV3ScSqBoivoeKAdXhcqUkkpsXwmhkKCc7tKZRdsLhRTVRGqQN1QHZr2R1E3VAd/sw/eBi80v8YqMERERDVA9agl3xxxqWKSFc7dYhVtWHn3UhlG2ICAgOSEZ52Zs1iQgMoumUxiYmICQ0NDUFXn+d7v9+Ouu+7CmTNnEI9vbrEOAAgEAnjggQfg8VxcC5NSYmZmBvPz85s+nhu2bDAmu5DFyA8uYE+LH556z6YtBFg5C6e+cgaZueym3N+l6nfVQw/qV/16djGL3FJu08clovKRUsLMMY5MRHSjhAIY4aufLxHVuuR4CstnYwh2BkveTknRFQx+egALby2gUOMLo+HeEDoOtbtyAbmYKmLp2CLMLM8BK5IELLP6dkXR1iI0ASNkINAWQMvBZrQcbIKvyQdFUyBUwTAMERFRjVENxdVgTCHFEL9b7KIN28VgjKKr0PwaiqnanuPfDDNnQUoGY6i8pJR46623cN999yEQCABwNoju3bsXjzzyCH784x8jm928bILP58MjjzyC/fv3b5g/WpaF06dPY3FxcdPGctOWDcZAAnNvziPQ7sf2z2+D0G9/UcDMWxj72Tjm31rYhAPcSA9oqBuIQNGVK359rVJNboXBGKKaIrHp1aeIiGqZ6tWgGu4tBhFVGrtoY+71ObTf1wrdX/qQWKDNj56PdOP890Zr9pxFD+kY+uwgFOPKc7HNJKVEZjaD5VMrJR+LbpEEYHFRlCqT6lFRv60ODbsaEN3dgPrtdTwvIiIi2gIUXYF6lWtHpVBMMzThFtu0YbnYtkoIMBjzHnaRFUOpMoyOjuLkyZO4++67129TVRUPP/wwNE3Dc889h4WFhdsOcjU0NOCDH/wgDh06BMO4WJldSonl5WW88cYbsKzq3My1dYMxcJ7MLvx0HJ46D3o/2nNbu2bsoo3pl6Zx/gejJemt6Gv2I9wbvurx2QUb8fNx9nUkqjFSAlahOl9giIjKQfNv6dNbIgDA0rFlZBdy0HtKH4xRNAXdH+rCyukYFo8tlXw8twlFoPNQOxr3Rl2psCBtYOHdRWRZCbRiSUiW0aaKo/k1tN7dgtb3tyDSH4G3wQNFde/iGBEREZWXoilX3VRdCharW7rGLtqwii7+ewtA81ZBsNrFAoh2ka2UqDJIKfGLX/wCg4ODqKurW1+n0nUdhw4dQl9fH958800cOXIEyWRy/WduhBACXq8Xd999Nw4ePIiBgQFo2uXr7K+88gqmpqY273/KZVv+yoGZMXHm6+eQW8mj76M98DZ6b2rBU9oShUQB489O4Ny3z8MqRcsTAdRvq0OwPXDVbylmilh4t/YWoom2PClrdvc1EVEpaL4tf3pLBDNr4sJPx7D3d3dDKKVdLRJCwNfsw9DnBpGZz5SkpWw5Rfc0oO/jvVBdWhgspgoY+/kEd6NVOP56qBIomoCv2Y/mOxvR+9Ee+Jv9EJrznM9WSURERFuL28EYM2+6NtZWJy2Xrw8IUR2bzlyclLFiDFWS8fFx/OQnP8EnP/lJ+P3+9bmfpmno7e1Fd3c3PvKRj2BsbAyjo6OYnZ1FNBrdcB9CCESjUfT09CAQCKC1tRX9/f0YGBhAOByGqqqXzSkty8Lx48fx3HPPVXVrsSp4dis9M2ti5IejSIwm0PNYN6K7G2AEjesmDgupAhbeXsTUC9OYf2cB0izNA0HRFbS9v/Wai9qx4QRSk6mSjE9E5SVZqp2I6IZpvirY1ULkgrnX5tD7kR6Ee0IlH0sIgcbdUWz//DYc/6uTKCZro+RyoD2AHb+xHYG2q29Q2GxTL04ju1hb4aKaxNNzKicBBDuD6LivDW33tyLYHoRQGYQhIiLayhRNgdBcrBiT50ZOt0hbunp9QADQvLx0fCnbkpCcBFKFsCwLR44cQTgcxmOPPQZdv1gtWggBVVURDAaxe/du7N69+4r3oWkannjiCTz55JNQFOW6Gyts28b58+fx/e9/H7lcdVc45rPbKmlKLLyziPhoAuHuEBr3RtG4L4pAewCqV1vPyJg5E8nxJJZPrmDh3UUkJ5IoJEq78BvqCqFhR/3Vj92WmHh2nItzRDVIAizTR0R0EzSf5mo5VaJKlY8XMPXiNIKdQ+600xBA232tyK3kce5bwzAz1b2D0FPvwc4vbEfdUMSdASWQWchg6lfTnNcR0VUZIR29H+1B6/tbEeoIuroznIiIiCqXUAWEi6cFdoGtlNwiLQnbtCGldKcqoABUg+eYG9iS83SqKLlcDs8++ywURcEjjzwCXddv6vlBCAHDMG7oe6WUGBsbwz/8wz9genr6Vg+5YjAY8x6FeAGLx5aweGIJ4psCiiKgejWoHgVWwYaZNZ2Epi0Bl0Kx0d0NSE2lgKs8qJPjSSydWHbnYIjIXfLGewASERGgclcLEQBn8Wz2yBxa72lB3VDElQU0RVfQ9/EeaD4V5/5hGLnlfMnHLIVQdxA7fnMHWg40uTambdqYemEaifGka2MSUfUwwgaa9jdi6KlBp822wnZJREREdJFQhavnBq629iHXN84KNzbXVBFenqFKlM1m8eMf/xhzc3N45JFH0NHRAUXZvL9dKSWy2SxOnDiBb33rW4jFYpt23+XEKwdXYzsvNhYkrEKhrIcy+dwUpl+6egrLylsopqt7RyYRXQNPvIiIbpjCVgJE61JTKUy9OI1wbwiqUfo2Y0IIqIaKng93Q/frOPONs0jPZEo+7maqG4xg5xd2ILqnwbWFZSml87t6YRp2gQvMRLRR/Y569D/ei+YDTU5lPCIiIqL3EIq7ayGS0xZXSRvONQKXfs1s0/keTMZQhSoWizh8+DAmJibwwAMP4I477kB9ff1tr2fZto3R0VG88soreOutt5DJVNfa3rVwRl0FCsnyBnOIiIiIqoXbi0FEFU06IfuuhzsQ6XepJRCcgEzb/a3wNfsw/O1hzL+zCGlW9kKS6lHR9v5WDDzZj1B30NXdltKSGPv5BJKTKdfGJKLKp/k0dH2wA70f60Wg1c9zHCIiIroyUY5gTGXP72qOm//egsEYomozNTWF733ve3j11Vexe/du3HPPPWhqaoKiKBBCrL9diZRy/c00TYyOjuK1117DmTNnsLS0VHMdLRiMISIiIqKaoWicvBNdqpgu4vTXzuLA/3IHdL/uzqACUFQF9dvrcNf/7QAu/HQME7+YRHomA9usrK2FiqEg2BFE3+O96HigDYquuBuKkRLzb85j/NkJVgkkonWhnhC2fW4QrXe3QGjutkYgIiKi6uN6MKbGLpRWOnf/vQXEJrZjISJ35PN5jI+PY2JiAs8++yyam5vR39+Prq4uRKNReL1eaJq23m7Jtm2YpolcLoe5uTlMTk7i7NmzWF5ehm1X1trdZmIwhoiIiIhqBifvRJdbOrGMqRem0f1oFxQXe4ULIaB6VPQ/0YemO5owc3gWUy9MIz2ddu0YriXUE0LHA21ou68NgTZ/WS48p6fTOPedEdjF2l10IKIbJ1SBpv2N2Pb5IdQNRhiIISIiohvDoEqNc/OcUIK7Noiql5QSxWIRU1NTmJqaAuCsz3k8Hng8Hqiq02rdsizk83nkcrlyHq7rGIwhIiIiotrB60dEl7FyFsZ+No66oTpE+sOuX2gVikC4J4RAux/t97dh6fgSJn81jcRoAnbRdq0Mt1AEFENBuDeMroc70Lg3Cm+jD6rufqBOSoli2sTIjy4gPhJ3fXwiqjyKrqDzoQ4MfXYAviYfQzHvJQG5dpFGvue2a34O52Lh2o9KQJo2NJ8GpQzP/0RERKVgu9zaSPAl1FWu/ntLp90vEdUOKSVyudyWC8FcCYMxRERERFQz2Oea6MoSF5IY/u557Pu9vTBCLrVUeg9VVxHsCCDYEUD3o12ID8ex8O4iVs7GkJnPopAooJgqbtoinFAEtIAGT8SAv8mPuqEImu9qdsJBqz3Ty3XhWdoSE89NYuIXk5Amn7eItjrNr6H3oz3Y/vkhCLX2WydJKSEtCbtoO2/m6nvLhjQlbEtCWrbzPZbzvdKyYZsSVt6CVbCc9zkLZn714/zF29Y+NvMmrLy9evvqxwUL/lY/7vijfWjYUV/ufwoiIqLbJwG4Hoyp7XOVSiMU4epGMAZjiKhWMRhDRERERDWDk3eiq5s9PIe6/ggGnuwv20Lm2sVeoQrUb69H/fZ6WHkLqak0MgsZ5BZzSM9mkFvKIp8oohAvoJAswMqasIr2FSs6K7oC1aPCCBkwIgaMkA5fkw+BFj+8jV74W/wItgeg+Spk+iuBhXcWcf4759lCiYigB3X0f6IP/Y/31lQoxqmMVUQhVkA+UXCez1NOALKYKsLMmDBz7wm1FCwnJFOwYRVtSNN5vxae2awgobQlOwQQEVFNsV1eCxEutuglAC6fH7r9eCIickuFrAwSEREREd0+afIiM9HVSEti9OkLCHQE0Xp3c8Xs8lM9KiL9YUT6w5BSOhdEC9aGSgLSkpC2UzXAWm2/pOiK0wZJEU6bJE2BoitQNAWqR4FqqBXz/7hGSomV0zGc/uoZ5GOFch8OEZWZ6lEx8GQf+j7WC82rVU1LSLnamsheq+pStJFbziM1lUJyIoX0TBqZuSyKycL687h1SbjFNq8cdCQiIqJbI20JKaVrAdtytKPdsgSgqALCxRNFaXFtjYhqE4MxRERERFQz3N7VkpnLIDWdZgunaieBfCxf7qNwRW45jzNfPwsjoKFhV0PFBUeEEFA9KlSPevkXJSCvcCW1WqorSCkRPx/Hib85hcRostyHQ0RlpnpU9H+yD4OfGnCexyr8qUxKiWKqiNxyHvlYHumZDBIXEkiOJ5GaTKGQKjLsQkREVCbSdIKqqnGFeVQJKFear1FJCFVAaIp754oSsPKWS4MREbmLwRgiIiIiqhlWwd3J+9yb8zjz9XNcNKgB9haqNpQcS+LU353Bnf9iPwJtgXIfzo0TcHWX3GZLz2Rw8q9PI3Y2Vu5DIaIyE5pAx4Pt6H+817nIUaFPbVJKFOIFrJyLIX7eCcGkZzPIzmdRTBfLfXhERES0yjZt2KaEargznmqwYoxbFEVA0VysFgPAzHGNi4hqE4MxRERERFQzzKzpzOJdWjMQinAWoIpbJ1RBtWHlbAzH/vwE9v3BXvgavVVTdaUaSVsiMZbEyb8+haVTy+U+HCKqAE37GrHtc4PQg3pFPf9K6bQ5MjMmlk8tY/a1eaycXkEhVYSZMSFdrsxHREREN8ZpQ2vBrUt+qpeXFt0iVKddsGukhJU13RuPiG6JEAKGYSAYDKKjowMdHR2IRqMIhULw+XzQdR2KopRsvvnNb34Tw8PDJbnvUuKrFxERERHVDDPj7uRd0Uo3wSAqtYV3FnH0vx/Dri/sQKgnxMdyCUgpsXxqGSf/52nEzsXLfThEVAH8rX7s+uIOeCsolCilRH4lj9j5OBaPLmH2yCyyC7lyHxYRERHdILc37Oh+Xlp0i6IrrrXIAgBIVowhqmRCCDQ0NGD37t04ePAgent7YRgulQu7hM/nc33MzcBXLyIiIiKqGabLu1oUQ4FgBWGqVtIJxxwvnsS+39+DYEew3EdUU6QtMf/WAk595QySY8lyHw4RVQDNp2LoqUEEu4IVEYpZa5U0c3gWc6/PY+VcDMUkWyQRERFVG7tgwy64GIwJ6K6NtdUpmgLFxdZVUrq/tkZEN66npwef/OQnMTg4WJZATLVjMIaItixNAfRLzil5vkdEVP2KaXefzDWvBqEyGUNVTAJLJ5bx1n9+F7u+uAMNO+ohVFERF2yrlZQSZtbE5PPTGP7ueeQWWXWBiAAoQPsD7Wi7t6XcRwJpSxTTRcwensPID0aRWcjCynNnMBERUbUy8xbMvHvrIXqQwRi3KLoC1eNexRi7aDMYQ1ShGhsb8cUvfhFtbW1ct7tFDMYQ0Zb1wT7gye2AEEC6CPyrnwPsmE5EVN3MnAmrYEFzqd+15tOgaJyIUJWTQHw4jnf+5F0MfXYAnQ91urrwVkuklMjMZnD++6MYf3YC0uLZJRE5Ql0h9H60B5pfK+sippkzMf/mAi78ZAzLp1YgbT5PERERVTsrZ8HMuhdyNUI6IMDFdBeohgLV6978vBDPQ0r+Yokqja7r+MhHPoLW1laGYm4DgzFEtGUdaAN+7yCgCGA5C/zrZ5xSgUREVMVsoJAouBiMUVkxhmpGdjGHU185i/RsFn0f74E36uVk+wZJKSEtifm3FzDywwtYPrHMi81EtE4oAl0PdyDcEyrb86qUErmlHEZ+MIrJF6ZRiBfKchxERES0+ay85Wr1N9VQofk0mBlWFik1xaO6tsYFAPlEgYEnogrU0tKCvr4+KMrFdei1EJtpmhgbG8PMzAwSiQRSqRRM04RlWSULuk1OTpbkfkuNwRgiIiIiqhlSSuTjBfib/a6Mpwd1VoyhmlJMFTHyw1EsnVjC9s8PoWF3FKqhMCBzDbZlIx8rYOQHTpUYM2tyIZGINgh1h9D9SBeEUqZQjCWxfDaG0393GitnY6xmRUREVGPMnOlu+xtFwAgbDMa4YC2E5JZ8LO/aWER04xobG1FfX7/hNsuycOzYMfz0pz/F/Pz8ehjGtm0AYPWnK2AwhoiIiIhqhrSlq5N4I2RA0VkxhmqLtCRi5+J449+/jZ4Pd6HjwXaEe8NQND7W3yu3ksfsa3MY+9k4EhcSDMQQ0WUUXcHAk33Q/OVZgrOLNubemMPxvzqF3GKuLMdAREREpWXlLRRTRUgpXdnUIBTAU2cgM5sp+VhbneZVobt4Hplb4vkiUSXy+XzweDzrn0spMTY2hq997WtIJBJlPLLqwmAMEREREdUO6e7uFs2nQfW41+uZyE1WzsLoj8Yw/9Yi2u9vRe9HemBEDADY0hVkpJSwCzbm317A+DMTWD61DDPrXtlyIqoudYMRNOxsgIC7z5trLd6mX5nB6a+eYSiGiIiolq2uhUhLQrhQ1VYoAt56z/W/kW6bHtKhGO5tUskuZKtjw8fWXZIgWnf27FmGYm4SgzFEREREVDOkJZGdz7o2nlAE/E0+xM7FXRuTyE3SlkhNpnDu2+cx+atpdD7UgY4H2+Fv8UFRt04FGSklpC1RTBWxciaGkR+OIj4ch5ljIIaIrk4xFLS+rxW+Rq/7i/cSmDk8i5N/c5ol8d+D11GIiKgWZRdzsE3blUqfQhXwNvpKPs5WJxQBX9Tn3sYUCWRcXFO7LdUQ3iHaRKlUCplMBuFweP22YrFYxiOqTgzGEBEREVHNkLZEZiHrWvlgAPC3+l0Zh6icpCmRmc1g+NvnkVvMYdfv7IDi3xrBGLtoIzmZwuKxJcy9MY/lU8uQJlfhiOj6/E0+NN3RCKG4H8VYPrmMk399iqGYKxEC2BovYUREtIXklnKuzVOcwIbXlbG2MqHACVi7xLZs5JZZZZCoEk1NTWF2dhahUGh9zburqwuqqsKyuGnrRjEYQ0REREQ1pZAowMpb0LzunOr6m/3O1mNeJ6ca523woO/jvWh/sB2arzanklJe/EO2shbm31nA/FsLiA3HkZpKMRBDRDclMliHYHvA1TGllEjPZHDmG+eQW2Yo5kqEQFnCSkRERKWUXczCtmxXxhKKgLfBC6EISJtzpFIRioCvyb3KPIVEARarohJVpJWVFbz66qvo7e2FYThtzvv6+jA4OIgzZ86U+eiqR22uZhIRERHRllVMmyjEC64FY4JdQVfGISoX1aOiYVc9dn1xB4IdQQhVuFfK2QVSSkhLwsyaKKZNJMeSmH9rHvNvLyIfz8Mu2gy+EdFNE6pA5wfaXWlnsE4CZtbEyA9GsXxqxb1xq4xQBIMxRERUczKzGSfUECn9WEIIGBEDekhHIV4o/YBblFAFAi6GrDPzWZh5BmOIKpGUEkeOHEE0GsWHPvQheL1eRCIRfO5zn8MPfvADnD17FtlslbRCKyMGY4iIiIiophRTReRjefhb3GlxFGgPQNEV2AV3dmYRuckb9aL3I93oeawbelCvmUCMlBKFRBHZhSwyC1mkJpJIjCURP59AZi5T7sMjohrgrfegfludq2NKSCwdXcL0S9PcvX0NQlOg6uylREREtcUq2MjMZeBr9rkybzOCOjwRg8GYElI9qqutlLKLWVaMIapglmXhZz/7GZLJJA4dOoT29nZ0dnbiS1/6Et555x2cP38e8/PzWFlZQTqdRi6Xg2ma5T7sisJgDBERERHVlEKygNxKHlJKVxaDNK8Kf5MPqal0ycciclOwM4Ddv7ML0d0NUD3qpt73Wssi25SwixY0j+a0JAMuvr8KAQF5vRIul3xZSgkrayG7kEVyKo30TBrpqTQyC1kUEnnk4wUUk8Vb/58hIrqCxn2Nm/7ceT120cbw90dRTHPx81oUTUAxGIwhIqLak5xMIbo36spYesiAEfEASLky3lbkb/W7Vn1QSonsYg4WK8YQVbRCoYCXXnoJw8PDeOCBB3D33XcjGAzi3nvvxYEDB5BMJpFOp5HP51EoFFAsFlEsFmHbm7uh85lnnsHExMSm3qcbGIwhIiIioppSTBWRXcw6F8ZdKG4hFIFwf4TBGKoZiq6g+c5G7PzCDgTaAyUJmNlFG/GRBM5/dwRLJ5dhhA34W/zwNXrhbfDACBvQ/Dp0vwbVo0IxFCia4rS/EICUgLSdFkh20YaVM2HmLBQzJoqpAvKxAgrxAnLLOWQXsigki873X/LG9khEVDICaLqjEUJ1r8qWlBLTL80gPhxzbcxqpRgqVJdabhIREbkpPpJwbSxPxIAv6l41k62obiDiyroWAEhTIruQdVoJE1FFE0LAsixks1nk83kEg0GnxZ1hIBqNIhp1ApJrm9JK4fXXX2cwhoiIiIio7CSQmXMm827s1Baqgkh/GNMvTpd8LKJSE5pAz4e7MfCp/pIsckopkZ3PYvJXU7jwkzHkY07Z7WKqiPQ0w2VEVBs8dR4E2koTLLyaYrKIyRemYJtM/V2P6lGh+7gkSkREtSd+Pg5pS1fCuaqhwt/ih1AFpMXzj1II94VdG6uQKiI7n3VtPCK6NeFwGA8//DDuvfdeNDQ0XHPOWSvt0DcTZ4FEVFE+Ogi8r9OdsR7odi1wTURELktNpWHmLXeCMQoQ6gxC0RXurKGqpugK+j7ei8FP98MIGZt+/9KWWDmzgtNfP4uVMzHYBf69EFFtCrYHYIR118aTUmLlbAzJcbYyuBG6X2MrJSIiqkn5WAG5xRz8LX5Xxgt2BqB6VJgZtnHcbIomEOoOuTZeMVVAZoHBGKJK5vF48LnPfQ533HEHdN29+WYtYTCGiCrKhweAP7rHnbEUpmKIiGpWYiwBM1OEEdJLno4XQsDX6EWg1Y/kBC9IUXXS/BoGPtmH/sf7oPo2N1AmpUQxbWLqhSmc+fpZFFNcNCWi2uZv8cMIbn7A8Grsoo3F40vIr+RdG7NaCUXA3+zj7kkiIqpJVsFCfDThWjAm0heB6mUwphQC7UF4Iu6cT0opkY8XkJnLuDIeEd08RVHw4Q9/mKGY28RgDBFVFEUAGjduERHRbcov55Gdz7q2GOSp9yDQHmAwhqqSUAX6H+9F3+N90PybO0WUUiK/ksfZbw5j6oVpmFkumBJRbROKgK/JB9Vb+qp1awqJAlZOr7g2XjVzfj/unB8SERG5zSpYSFxIou3eVldKpftbfPDUeZBfZjh3s4W6gtB8mjthXgmkp9OwclbpxyKiW9Lc3Iy9e/deMRQjpUQ6ncbs7CxisRhSqRQKhQIsy4KUpWl1Nz8/X5L7LTUGY4ioolgSMMtQVd9iJX8iopqzcjaG6N6oK2MZIQPBziDE6/OQNntrUxURQOfDHeh/og96CUIxhXgBx758AvNvLsAux0keEZHLVI8KX6MXwqUSpWs7fBNjSVfGq3ZCFQi0MRhDRES1SZoSyYkUillz0+d3V6JoChq21yExkij5WFuKuBiMcYO0JWLnYq6MRUS3pqWlBdHoxnVuKSVSqRQOHz6MN998E4lEArlcbkMoplTBmGrFYAwRVZRvnwTOLrk/bt4EeB2TiKi2LB5dwuCnB1zZJSUUgYad9Rh/RkchUSj9gESbQCgCLfe0YPuvDUELbH4oJj2Txom/OoX5txcAZmKIaItQPQq89R5Xx4ydi3GH7w1SNIFQd7Dch0FERFQy6Zk0svMZ6L1hV8ZrurMJF34y7spYW4URNhDuDUOo7gStbdPG4vFlV8YiolsTCATg8/nWP5dSIh6P46tf/SqOHz8O2+bC241gMIaIKsrLE84bERHR7UqMJ5GP5eFt8LoyXt1gBEaYwRiqHoGOAIY+0w9f1LepAbK1SjGnv3IWC+8sMhRDRFuKYqgw6lwMxkggNhx3b7wq54164Ym4G1wiIiJyU3Y+g8x8FqGekCtteCJ9YeghHcVkseRjbRXeeg+CHQF32igByMxlkV3IujIWEd2aK1V/OX36NI4dO8aqMDdBKfcBEBERERGVgpWzsHJmxbXxjLCBhp0Nro1HdDuEKrDtqUFE+iObXlVJ2hJn/2EYs6/NQVqcnBPR1qLqCvTg5X3fSylxgW2UblT9tjpXqgkSERGVSzFtIjGedG0upvl1NOyod2WsrSLQHoC/xb3Wj8snl9kWnKjCJZNJpNPpDbfNzMwwFHOTGIwhIiIioppkFS0sHnNvci+EQMcH2l0rdUt0ywTQ+VAHWu9tgVA29/FqmzYmnp3AxC8nGYohoi1JaAp0v3sFmm3TRmY+49p41S66p7Hch0BERFRyi+8swsq702ZR86ho2t+46XPLrUpoAs0HmqFo7ly+tU3bqfTK6TtRRZuYmMDExMSGIExDAzdo3iwGY4iIiIioNtlOO6XcSt61ISO9YYS6gq6NR3QrAm0B9Hy4G4q+ydNBCSTHU7jw03FYOXcWYYmIKo2iCWg+94Ix+VgBdpE9626EHtIR7g2V+zCIiIhKLnY+jnzMnbUQoQqEe0PwRtmqcDNoHhVN+6KuVbjLzGeRmkq5MxgR3bJ4PI5f/epXSKUu/r0ODAwgGo2W8aiqD4MxREREtOUJCLjUtpdclplJIzmWdK2spOpR0X5/uytjEd0KoQm0vb8V4b7N7zdvFSxMPDeJ5DgX1Yho61I0xdXqcYVEgTt8b1DdQARGxNj01z/aivgYIqLKZuUsLB5dcm28YFcI4Z6wa+PVsobdDfA0eF0ZS0qJ2HAM+XjBlfGI6PacOHEC3/72txGPxyGlRGtrK5544gk0NDRwjnOD3NvCQkR0AxThvJWDyU12RJXFxd62QhEs+Vqjcst5rJyNoXFvFEIv/e9YqAKN+6MI/NKP9AzbGlDl8Tf50PlQR0nKMqdn05h8boq9yYloS1N0xdVFyWK6yL7yN0AoAg0762EE9XIfCpWAlNLVgJjiwryCiOh2Tb86i+5Hu1xpyWOEdDTui2Lh3UVWsrsNQhXo/EAHhEslDeyijdjZGIqpojsDEtFtsSwLhw8fxuzsLB555BEMDQ3hfe97H3p7e/Hiiy9ifHwcqVQK2WwW+XwexWIRlmVxvngJBmOIqKJ8ZifwUK/742aKwL9+hhvtiCqJbbkYjFGFqzt7yV2Lx5bQ+9EeeCJGyccSQiDUGUR0dwPSsxm+sFDFabqjCcGOQEku2k69OINimgtqRLS1uXHx6VJ2ga3rboSn3kDdUJ3rvx9yhxPKde/EW9FV18YiIrpVqYkUEuNJ1PVHSj6WEALNdzVh+LsjyLvYzrrWBDuCiPSFIVyqTJZfySM2HHdlLCLaHFJKjI2N4emnn8ZDDz2E++67D21tbfjsZz+LdDqNlZUVJBIJZLNZ5HK59XDMWkBms0Iyhw8fxtzc3Kbcl5sYjCGiivJAN/CHd7s/7nIW+DfPAgxOElUOabm3w0SoAkLhInmtip2LIT2ThhHWXdnBrXpVtN3XhtnX5p32BkQVQqgCnQ93lOTvwMyamD1SfRNiIqJN53LW2rbcrZRRrYJtQdQNlP7CIJWJLV1dz1ENzh2JqPIVU0UsvLngBC1cWAsJtAbQdEcjJp+bKvlYNUkAzQea4I16XTmflFIiNZVGfCRR+sGIaFPs378f+/fvR3t7O4LBILxeL1TVCWwrioJQKIRQKLThZ9aCMJtdNWZkZKQqgzE8iyeiipYznWouRYuhFaKtxi7YrrXjUA2Vi5s1zC7amPjlpGvjCSHQuDeK6O5618YkuhH12+oQ6gyW5L5j52LIx7gzkIhImu5OXBVNcT2MU22EKtB2Xyv0ENso1SrblJDW5u2AvSYBGKHSV6IkIrpdtmlj6eQy8ssuzdME0PPhLqgeVtW6Fb5GH5oPNEHR3VmflLbE9CszbH1FVEXuuece3Hfffejt7UVTUxNCoRCU62z2FUJACAFFUTb1rVqxYgwRVbRUATg+DwwvO29FC/BogEcFdBVQxOasAWZNBm+IKo20JayiDc2FCbXm06D6eFpUyxbeXUR+JQ9vg9eV8RRNQf8TfZh/exFWji0OqDJE90RLtsiWGE/BYjsPIiLYLlY9BODaxZNq5okYaLm3xZXd8lQ+Vt6d8xABAU+9x5WxiIhuV3w0gcREEp4GT8lfB53W0iE07oti7vX5ko5Vi+oGI6gbjLh2vmKmTSy8veDKWES0eTinuT28AkREFWWtK/TaU3u9F7irDdjRCCTyTkjmjWnguQvA+RUgbwJ5CyhsQkUZ5mKIKou0Jay85U4wxq9CYzCmpuVjecy9MY/uR7tcm0CE+yPoPNSOsWcm+CJDZacaKuoGIhDq5j/+pZTIzme504yICBerHgrFnfMN1VDAtdFr63q4E946BhlqXTFjujOQALwNfDwRUXUoxAuYe30e0V0NUA031tc0dDzYjuWTyyimXXpergGKoaDnsW7X1iallJg5Mod8jO2/iWhr4RUgIqoo784CvxwB2kNASxCo8wIhj/PWEgCGGoBP7XCuLy6kgaNzTlDm2DwwmXDeZlNOBRgiqm7SkjDTRXjCpS9TrQd16AGeFtUyu2Bj5vAcWu5pce3CiLq6sLF8OobkeNKVMYmuxhv1wluiXYLSliikCgyAEREBsK3VcLdLFzaMsAEmY64u0OZHxwc62G5qCygmXbq4JwB/i9+dsYiINsH0yzMY+ESfK89da62lG3Y3OFVjOEe8Ic13NiG6p8G18YoZE1MvTrvWwr4keG5HW9Do6GjFVIyJx+PlPoRbwitARFRR/vZd4CfDQFcY6AgD/XXAnhZgZyOwqwkIra75CTjBmUeDwKMDTuWY2TQwFgPG4sDZJeCdGSc4M5UErCo+xyPaqmxLopguujKW7tedFjsCnLTXsPj5OGJnY2i5u9mVSYQQAqGuEDof6sCZb5yFXWA1DSofT70BPVSaoKG0JCRPtoiIAADSsl0Nxnjqva5Vp6k2QhNov78N/mZfxSwgU+nk44WNJYhLyN/ih2IoPL8noqpQiBcw+9oc+p/oK/1gAvBEPOh6uBOLR5fYWvoGGCEdvR/pdvV8LnZmBanJlGvjlQSXIGgL+sUvfoFf/vKX5T4MAIBtV+d5MIMxRFRRLOlUfJlNAa9PA6oAfDrg04CAAexqBO5qB97f6QRlAobzNY8GdIeBnojTUqlgAZmi8zaVBF6ZAA5PAm/NAMtZIGc6b7yGQ1S5pGWjkHQnGCMUgWBHAIqmsBVIDSskCph5dRaNe6OuXaxSdKdqzOKxJfZuprIygjp0f2ke94qqQNGUktw3EVG1sYsSxbQJj0sV6jSPCiNswHSrjUwVCXWF0HGoHYrB16itIB/LuzKOEAJ6UIev0Yf0dNqVMYmIbtfELyfRcagdnogL5ycCaLmrGU13NGH28Gzpx6tmCtD2/lbUbatzLcRr5kzMv7Xg2usmEW0eKSWk5EXN28FgDBFVNEsCqYLztpABLsSAHw87XwvowLYosL8V2NMM9NUBnWGgIwQ0B5w2TPU+py3T3e3AH9/rBGZOLTqVZI7OOZVlphLARMK5fyKqHHZRujpJi/RHoOgMxtS62SNz6P1YD+qH6lwbU/Op2PXF7Xh9Jo3MLF9sqDw0nwbVU6Ke8grgqTMgFFHdpZiJiDaBXbRQSBYABNwZUACh7iDPMd5D0RX0P9GLYGeQ1WK2iNxiFlJKCBdKxhhBHcGOAIMxRFQ10jMZTL80g96P9rhSmURoAts+N4j4+RiyC7mSj1etgh1BdD/W7drmLSklUlNpzL7GNldEtDUxGENEVStdBN6edd4EgJDHCcW0hYDOkNOCaW8zsLvJCcwAgKEC+1uAO1qdyjLLWWA65QRknvomzweJKolt2siv5J3FTRcWsyP9Yeh+jbtta5yZNXHhx2Oo++cR18rUCiEQ7Axi8NMDOP13p12rhER0KaEpEGppHvNrbcNUjwIzy1LZRLS1WUV7NRjjEuGcx869Nu/emFWg+a4mtL2vlaGYLSSzkHVtUUcP6gh3hzD3Bi8sElF1sPIW5t6cR+u9LfBGvSV/fRTCqczc/Ug3zn1rmJvQrkQBeh7tQqQ37N75inQ2jGUXsu6MR0RUYRiMIaKaIAEk8s7bqUUnKGOoToslr+ZUk3mwG/hAr/MWMgAhgKjfeesIOZ+zChlR5bBNG7nlnGt94jW/hoadDZh6cbr0g1FZzb+1gKUTy4juaXBt8UFRFXQ82IbsfAbnfzAKu8BFIXKXUEVJw2CN+6IwIh6YWVYsIKKtzcpbyC+7W5q+brDOOV/mfBaAU0Fn2+eGoHpLVCmNKlJ2IQfbsl1p7yhUgXB/GEZQZ+idiKrG8sllLB1fRsehdlfW2RRdQfcjnYgNxxgkfC8BtBxsQfcjXa5t2gKA3EoO489OuDYeEVGlYZNdIqpJmgK0BJ0WSx/oAT7U57Rcag8BOp/5iKqDBHIreVcruLTd18qzoy2gkCxg/BeTrlcH0rwaBj89gM5D7XyckeukJUva5sjb4EXXhzpdWWAlIqpkVsFCbjnnWms5IQSC7QEEWv2ujFfpPBEDQ58ZRLg7xGoxW4yVt5Cdd2cHvBAC9UN18DX5XBmPiGgzWHkbo09fQCHlTqBPCAFvgxfbfm0I/mY+X14q1B3C9s8PuhritS0bYz8dRyHuYmVDIqIKw4oxRFQTNMWp+nJnG7CvBdjZ6LRPagk4AZm1CjFrFWGkdELqy1ng+DxwZJLVYogqUT6WRyFVhB7UXRmvbjCCUGcQyfGUK+NRmUhg8d0FLJ9aQfNdTa5eNFG9Krb92hCKaRMzh2e5Y4pcY5s2bEtCKeEMsOuhDiy8vYjlk8ulG4SIqNLZQG45BytvQfO5s+ymhwzUbatDemaLV+1SgJ6P9KDl3paStQ+kyiWlRGoyhVBXyJXxvFEvorsbEB9N8JyeiKpGbCSOmVdn0fPhLtfWQiL9YQw9NYjjf3ESVo6td42wjsFP9SPU5V6IV0qJ5FgSs0fmXAtvE1HlUFUVuq5veM4pFAqwrK33nMxgDBFVDQHApwN+HQgaTvWXO1qB93cCd7UBzQGndZKhOlVh1p7jTdtpsZQuAsk8cHQeeH0KODIFnFoAciZQsLiOQVSJcks5FBIFV3bACiFgRAy0va8VqcnznCjWuHysgJEfjqJ+Wx2MsOHauEIIeKNe7PrtHRCKwMzhWUiLjzUqPStrORdpPaXbkeaNerHrC9tx4q9OYeVcjCdXRLRlZeayKKaK7gVjAhqiuxowe2Ruy15wEppA18OdGHiyr6SvdVTBbCBxIYm297e5MpxQBLo+2InxZydgZrfm3x0RVSEbuPD0BTTtb3S12lz7/W3ILmRx/nujsPJb9zlTMRT0PdGH9vvbXGn9t8Yq2Jh8YRqpKW4EJKpVQgj4fD4Eg0EMDAygr68PbW1taGhogMfj2fC9pmni61//Ot59990yHW35MBhDRBUt4gG6I071l946YEcjsC0K7G4COsLAlVpwWhJYzAAXYsBYHBiNOVVhTi0ApxeBJKsFElWN3HLeKUUvpSu7KFRdRcvdLZh+dRapCU4Wa93i0SVMvzyD3o/2uDquEAL+Zj/2/ONdUAwFUy9OQ5pMEJSEAvgbfbAtidxSrtxHU1bFdBFW1gRKGAQTQqB+ez32/NPdOPv1s5h/Z5HBLyLakjLzGRRSRdfarAgh0Lg3imBHEPHzcVfGrCSKpqDt/lZs//wQNA+XOrcqaUvERxOwTdu1i43BriDa7m/DxLOTroxHRLQZ0rMZjD87gaGnBl0JkwohoHk19H28F8W0iQs/HtuSm9EUQ0HPo10Y+ESfq6EYKSUSowlMvzQDabs2LBG5KBgMYs+ePdi3bx+2b9+OQCBwzWsphUIBmnb9eVMoFEI0Gt1wX9lsFrOzs5ty3OXA2SIRVZSgDuxqdirA7G0BBuqB1iDQ5Aca/YC+eq7+3pZIyTxwcgF4bRp4Z8YJxMykgLkUEM8DW/Bcm6gm2EUbyYkUWg42Q2julBcN94TQcrAZ6ek0L+huAaM/GUPj3igCHdeeMJSCUWdg529thx7QMf7sxJbd4V0qoe4gOj/QgejuBoz+ZAxTv5ou9yGVVT5RQDHtTi/5SH8Ye35vDyafn8LYz8a3fCiJiLae7GIOuaUswr3ulcj3t/jRfGcjEqOJrXWxSQDNdzdjxz/aDk+9xyk1S1tWbimH/ErevVCa4lQqWnh7kec7RFQ17KKNqRen0XKwCfXb6107VzFCBoY+M4BCooCpF7bW/FxoAh0PtmPw0wNQdPdCMYATHB354Shfp4hqkBACAwMDeOSRR7B9+3b4/ZtbCaytrQ1PPvkkAoHA+m0LCwv4q7/6K2Qy1dnGl8EYIqoo//YQ8Id3OwEYXXEqwqydm1s2EM8BqYITdjm7BLwxDbwyAZxYADJFpyVSkW2RiGrKyukVV3f9KbqCgU/0YeHtBSQuJF0Zk8onPZXG8HdHsOt3dsII6q6OLYSAp86Dnb+5HaHuIM59cxjZRS5U3CqhCXgiHtQNRtD5kBOI0fwahCKgPTdV7sMru9xSDrmVPMIuVOASQsDX6MXgp/rR+VAHJp6dwMzhWeRX8iikiwB3qRFRjZOWxPLpGJrubIZwqauPUAT6Pt6L6ZdnkJ6pzkXKm6UYCtre14o9/2QX9KDuesiZKk8+XkByKuVqtaa6wQi6H+nE8HdGYBd5kkNE1SE7n8Xwd0Zw57/YD93v3lqIETGw67d3QjUUTL4wDbtQ+8+biq6g8wMd2PnFHdADmqvnK9KWmH55BvNvzLs2JhG5Q9d1vP/978cTTzyBYDAIRdn8ayeLi4uwLAstLS3rz12hUAi7du3CG2+8senjuYHBGCKqKD4dCF3S7m4lC4ysAJMJYDIJXFhxWiSdXwES+YvBmXqv83arLAkML9/24RNRCaycjcHMmNC87p22GBEDO35jG975L0dRSLpTYYHKQ9oSs6/NIbq7AZ0f6IBQ3b2gIoSA6lHR/UgX/C1+nP/eCJaOL3NR/SYYIR2RwQjqhurQfGcT6oYiUNSLk0EpGZcFADNjIjmRQtMdja48zoUQEJqAv8mHbZ8fQu/HerByegXLp2NITqaQnc8gM59lpSQiqlmLRxex7XNDgIvnFkbEwOCnB3D8L07Aytf2uYTm19D7WDf6P9EHI2iwUgwBAPLxPJLjSTTta4S4Uu/tElANFd2PdmH59AoW311yZUwios0w/+YCpl+aQfejXa6FNYQQ8NZ7sOM3tsMIGRh5+kJNh2P0gIauD3Zi2+eHXA0grUnPpHHh6TFYNfxvTLQVeTweHDp0CE888QQ8Hs/1f+AWLS8v4/z58xgYGICqOjs+fD4fduzYgaNHj6JQKJRs7FJhMIaIKlqmCHg0oD0ERLzA3mankoyqOOuLisCmLIAl88BDf8NKM0SVqJgqIn4+Dm/DbaTfbpIQAo17G9H7sR6c/94orDwv3NayYqqI4e+eR3RPA3xNvrLsNhZCoHFPFIG2AKZfmMbw90ZQTDGUdTVCEQh1B9F6Twuie6IItAfgqTM2BGLocssnltH7kW7X/52EcKr5tNzTguaDzSgkiigkCsjH88gv5ZGezyA7n0U+nkchXkAhXYSVtWAVLEjThm3JMp+kyYvDv/c4ePJIRFeRHE8ht5hFoD1w/W/eRC33tGDx+JLToqBGn6N0v4YdX9iBjgfaoAfcv8hElUuaEokLSZhZ09XHhi/qw45/tB1vTL7FVhVEVDWkLTHyowuI9IcRGYi4uhbiqfNg8LMD0EM6hr87gmINbkrTQzq2PTWIroc7ofncvRQrpYSVtzD+y0nERxOujk1EpaUoCu666y489thjMAzjsq9fukFw7WMhxC0/x589exYPPfQQfD7f+vjt7e2oq6vD/Hz1VaOqyWCM1yvwvvc5Cw+5nMTbb2eQz9/eakAwqKCvzwMhgGTSwthYATZDlkQl1xZyQjHAxZZKpbCcde6fm8qJKtP0q7NovqvZtV1/gFOavf8T/TCzJi78ZJwVPGpcajKNE391Cvv/aJ/rLZXWCEXA3+hD/5N9aD7QhHPfOY+l40vIx6ovfb/ZFF2BHtThbfCiYUc92u5rRaQ/DEVXIJRbn9xtNYsnlpBfyUNrK880UAgBoTo7BL31HkgZBOTqRN1efS8vmcRfel7m8jmalBLSlrAtCVm0YeUtmFkTZtZEIVlEPlFAIZ5HbimP7FIWhXgBZs6Clbdg5UyYOQvS4okl0VZmFS3MvDaHwSf7XRtTCAFj9SJMdiGH5ZO1VRZVaAL12+ux/deG0LCrnoFYuqLlUyvIx/JOS00XzxHrBiPY9wd7cPzLJ5CZz7o2LhHR7UhNpjD83RHs+Se74akzXH3e1Hwa+p/oQ7gnhLN/P4zY+XhNzKEUTUGoO4jdX9qJ+h31TnuTMixZLL67iLGfjHE9k6jGdHV14ROf+ASCweCG52wpJUzTRDKZxPLyMqamprCwsIBMJoN9+/bhjjvuuKXxRkZGkMvl1oMxANDa2oqGhgYGYypFS4uO557bDgAYG8vjgQfOYHLy9hKnd97px9e+1odQSMXLL6fwpS9dwNycuRmHS0SXyBSd9klui+cZiiGqZCtnYsit5OCLutMrHnAuLOh+Dds+NwRpAePPTrByTI1beGcRYz8dR/8TvVA9ankOQgCKqiDcF8b+f7YPS8eWMPH8JJaOL6GQqL0dVNciNAF/ix91/WGEe50dbHUDEehlCi7VAitrYeqlGWx7arDchwLAeZ6FAAQEUKY/uU0hAatgIbeSQ24ph+xiDpk5p1VUZi6D9HQauZV8zVZuIKKrsIH5txbQ81g3dBd3CQshEOwIYtcXd+Dofz+GxIWka2OXkhE20PXBTvR+pBv+Fn+5D4cqWGYug/howvVqTUIRaNrXiF2/vROnvnIG6em0q+MTEd0SCcy9MY+6gQgGPtnv6rxsrf1u84FmBNoCGPnhKKZfnkUhUb2bg/SQjq6HO9HzWDcCbf6ybeLJLmRx5hvnYGa5jklUSxRFwWOPPYb6+voNt0spsbi4iNdeew3Hjx/H2NgYLOvi339TU9MtB2NyuRzGx8c3jOn3+9Ha2oozZ85UXQv7mgzGlEI+b8O2gUhERXe3gfZ2ncEYohL4H28CPzjj/rimzWsVRJUsH89j6cQKOh70uj6p1Pwatv3aIPSQjtEfXWB7mxpm5S1c+OkYwn0hNN/Z5GqFoivRvCqaDzahbnsdEqMJTL80jelXZmFmzdp70RLOophiKAh2BBHd3YCGnfUItAXgbfBAD+hl/33UiplXZ9D9SCe89e61p6t5AlA9KgKtAQRanYtwUkpYOQuFZBGFRB7p2QyWT61g8egi0jMZSLvc7aGIyA3pmTTiw3FE9zS4fg5bNxTB7i/twom/OlnV4RihCjTsqEf/J/rQuC8KzculTLoOCcy8Oov2+9pc36Gv6Apa7mmGHtJx/MsnkJxM8fWeiCqeXbBx/gejqBuqK8s5CwD4W/3Y8Zvb0XRnE85/fxQrp1acOVOVEKpT1W7oM/1o2NngeuukNVJKmBkTw98dQXI8VZZjIKLS6e3txY4dOzbcJqXExMQEvv71r2N8fBymufnZhcnJSezfv3/9cyEEWlpaoCjKhgBONeBs8gZlMjZiMRPd3QYaGzW0txt4+22WxSTabBdizhsR0aXMtImFtxbQcrAJut/dahFCCOhBHUOfHUDDjnqc/uoZJC4kWYq0RuWWcjj+5ydx8N8cQKQ3XJZyt5cSQsATNtC4L4ro7gYMPTWImVdmMffGPNKzGRTiedhm9SwWrVEMBZpPgxFy2iNF+sJo2NWAukGnIoxQBVsklUhqKo3J56fR/0QvFI0tKEpFCAHNp0HzafA1eREZiKDt/a2wizZSk2nMvT6H+bcXkF3IIp8oAHxJIapJueUc5t+aR/32OqiGu6WxhBCI7mnAgX95J05/5Qzm31qoqvNX1asi0B5A72Pd6HiwHapX5XkB3bCFt50garDD3aoxgFP9Mbq7Aff824MY/s4IZl6t7uoHRLQ1FOIFnPjrk7jzj+9AqDvo+muuU7VZR8vBZjTtbcTUS9OY+OUkEmNJmJnK3aCu+TWEukPo/Ug3Wg42u97G771sU2LsmQlMPj9VVcEiIro+IQQOHjwIr/fiRjcpJaanp/GVr3wFY2NjJRt7ZmbmstsYjKlx+bxEJuMsIAQCCsJhLiITERG5afnMCtLTGUQGwmWZoAtVoHFfFAda78Tk81OYeXkGyQnuvqhFmbkMTv7NKez7/b0ItFVGqf61EsP+Zj8GnuxHz2PdWDkXQ3w4jviFBBIjCWTmsrDNCrzgJQBPnQf+Jh+8jV74m/3wNXnha/Qh2BGAv9kPRee5tVvsgo2pF6bRdGcjwj0hXmR0wdq/sVAFFFVB3WAEkYEw+h7vxfLpFSydWMb8mwtITXFXOVHNsZ1Wjd2PlqecvhACoc4g9v3+Hoz+eAyTv5pCdr6yN3kpuoL67XVofV8rWu9uhq/Jx9cqumlWwcLUS9PY9rnBsjx+hHDO23f99g5E9zRg4pdTWD65zNa8RFTRkmMpnPvWMHb/413wRIyyPX+qXhVdH+pE813NWHh7AXNvzGPp5DIK8coJGRqrG5ia9jei5WAzjDL9e11KSonlE0sY/eEorBxfb4hqTTgcRldXF1T14oaLQqGAV155BRMTEyUde2Fh4bLbGhoaoCjVt57LYMwNMk2JfN5ZpfR4BHy+6vtl0yYRF98LRbi6k1woAkIB1lu21eDCuYD7/1uaAryvE3hp3OWBieimZOYzmH97HuG+EIRansmmEAKBFj8GP9WP9vvaMP3KDKZfnEZ6LgNpVWBbDAEIAec/4mLAx9vghb/ZB1+jF75mP/IreUz8cpILtZdYOrGMc98exs7f3F4RCxzvpfk0NO1rROOeKIrpIvKxAnIrOcRHElg5E0NyIoncYg625fQKlHL18bkZj9HVfwrnn2T1XEhcrJDhb/Y5wZdmP/wtfgRafPDUeaD5deh+DZpfY6WSMkuOJ3Hh6THs+Se7oHrcrWBADiEEjJCB1rtb0LS/EV0f7MTisSWM/XQc6ek0d/cR1ZDkRAoL7ywi0Npdtkp0RsTA0GcG0HxnI0afHsPsa3NOmLZCnmqEAiiGiqY7GtHxQDvqt9XB2+At2Tm/lBLxkQQycxm0va+V7RprkLQkFt5eQOdDHQi0lC/ornk1tN/fhuiuBiyfWsHEc5NYOrYEy7Qrr1rc+jm+uDiPVASMoA5vkw+BZh98TT54G7wY/t4Icou5sh4u3aBLnt6E6m5FTiGcKqBSXvJiUyGvO3Rl0paYfW0O3qgXO39zO4RWvtdHIQS89R50PtyB5ruakZ5NY/HdRUy/MuvMlyzp6pxJKIBQFQQ7Ami9txVNdzYi2B6omLbPUkqkZzI4+benkVvOl/twiKgEotEoIpHI+udSSiQSCRw9ehS2XdoTy0wmA8uyNoRyfD5fSccsFQZjbpAQAurqhFxVBXS9/C92dBvExR2biiYgVAVCE1A0BYrqfL52u6Ktfp+hQAvo0H0aNL8Kza/DU+dBqDPo2mEPfWYA2cUczGwRZsZEMWPCypowsxbsog3bkpCWDdtcfW9JSNN5b5u2c8J4yceV6IltQCwPvDYF5EpcJdFQgAPtwO8fBD7YC/T+CcBrEEQVzAbGnplA9we74I16r//9JaQaKoKdAWx7ahADn+jD0ollzB6ZReJCEvlYHoVkseQhE6EKKIYCVVeg6CoUXYFqKFAMFZpHhR50WtT4Gr3wNnjhjTofe+o8F6tzrIYZZl+bw9SL0wzGXEJaEhPPTULRFOz4ze0wgu628LpRQnEurhshA8HOABr3RNdDMMVUEenpNDLzWWTmMsit5JCPF1BMFtfPBWxLArZcDd1KQAgnR7Ua/nXeOwuaiuaUNtZDOvSgDiNswAjo0EOGE7Jq9DptkNZ+9pLQDICKCxdtZdKWmPjlJCIDYXQ/0sWgUpmphopQVxChziC6Hu7A5PNTmHx+im37iGqEtCRGfzSK9vvb4IkYZTkGIQRUj4r6HfWoG6pDbDiOsZ+PI3Y2huxiFlbe/eca1aPCU+dBoM2Pxr1RtL2/Fb5m3/rFpVKdN0gpsXxyGcf+/CRyyzmEukOuruuQexIXkph/awG9H+4u28YKYPXiboMXbfe1ovWeFqSmUph9fR5Lx5eQXciikCrCTJslvcArFEBoClTDmTeuzR1VQ4ViKNB9Ojz1HngaPPA3+uCNetfnkppP2xCEt00b489MMBjjMqE669bO+9U1a1VAaJe8v+R21VCh+lRoPh16wGnvqQd1NO5pcO2Y2+9vg7/FDzNThJm1UMw469lWzoJVsC5bx750zdo2JWzLhlx7X4kbkWqUXbAx+vQFeBu86H2su+wbKYQQ8EQMGGEd9UN1GPhkP1IzTkhm6fgysks5FJMFFNNFmDlr0x4nms+5/mOEdPibfKjfUY+mOxoR6lrdrCcqZ41DSonMbAbH//wEEheS5T4cIiqRcDiMQGBjm9C5uTnMz8+XfGzbtlEoFDaEYTweT8U8D94MBmNuUDisoKnJ+ecqFiVyOZ6JVQzhLCarnsvfNO8ln3vVi9+39rGhOJ+v//zqpHDtZ1YniapHhaIqZdvdtabzAx2X37i6C9wu2rAKFqy8Batgwy5YMPMW7IIFK/+er+WdCYhVsJzJSN6GmTfXv27lLVg585KPrfWfL/Uk5EP9wKd3An/9DvC37wLnl0szZHcE+M29wO/cCQzUAyuczxNVhdxiDhPPTWLoM4Nlf05e20mn+TS0HGxG84EmFOIFJCeSSM9mkF3MIruQRT5WQDFVRCHlhGWkubrwY8v14IFQxPpCl7K6oLX2+rUWdFG9KjSftvq2+rF/dYHLrznhTb8GPeCEFm7qQnf1ncO6wwbGn5mAEdIx+KkBaP7KPnVe3925+gv11HngqfOgYdfF75HSeexZeQt2wTk/kLYTlICUgCKgrD4e10LEUASU1SCWUNzdZUilI22Jc986D0+dBy13Nzu/ayqbtb9f3a+j9yM9aD7QhOmXZzD+zAQyc5Xd9oSIri8zl8XELycw8GR/WV9H11ozNuyoR91gBMmJFJZPLiM2HEdiNIHUVLp0bRkVwBPxINgRRLg76ARSekII94aged07x8rOZ3H6q2eRHEtCMRTEzsYYjKlRVt7C9EszaLu3Bd56b9nnPEIICF0g3BtGuDcM6xN9SE6kkJ7NIDOfQXY+i9xKHsVkAYVkwdkEZ9rrG97W70NZnUOuzR311c0Sl6xlal5nzqh6tUvmkGvzxtWPA05gQg/oUL3qDT83cS5w+xRdcdamV9ekN6xfX2VdWzEuWavesJZ9yW1r32c4j4ty/64a90bRuDd62e1r69hr89H19ejVj6+0lm2trmXbeWe929rwZsNaW9fOr35v3oSVt1mF8RZJU+L890bgCRtov7+tIlofr82XVI+KSG8Ykd4w+j7ei/xKHumZNDILWeSW88gt5ZCP51FMrq7D5ZzHhl2UkLYNaWPD86jmVZ3nTL8GI2LAE/HAW++Bt8kLX9SHQKvfaetYAVVhrkRKiWLaxNl/GMbi8SUGyIhqmNfrhcfj2XDb7OysK2NLKWGaGysZ6HplbiK9nspe3a8Qmgbcf38QfX3Ozp5UykY8zh3Vt2O9dOPajgNgfTey6lGh+TUnze6/5GKfT3NK8F8ygdP8GjSvejEdr64m59W1CzqrnyvO4o/zsQIoNTSRExd3f6keFQjd2I+tXRhbqyKztmtc2vbGz1fT+9J20vpWzkQxa65XrDEzJsxMcf3jtfS/mbFWdwSYsE25Pub6yZlc3aV+hZO1jhDwr+4DPj4E/IdXgG+fAgqb9Cfn1YBPbAf++F7gzlbn81p5KBBtCRKYemEare9rRbAjUFHP5UIRzi67eg+ie53nz/WdUEV7vbIX1p5/5VqbIwBYXeAUAlgLyiiXvp5trGImNIYT3CJtidEfj0ExVPQ/3ntTi8aVaK2dluJXgPJVlacKkVvK4dTfnYHqVdG0r7FiF/u2GqEIBFoDGPhkPxr3RHH+Bxcw98Yc7AKrxxBVK2lLTL0wjeYDTQh1hyriXELRFET6wgj3hGBmTRQSBeSW8khcSCAxnkRyLIn0XAZWztrQklFeYRK/XiUOWK88p4cNBFqdtoqhziBCPSF46j3QAzqMoO4Ebl38d5BSopgq4uTfnsby6RUAgF20ETsXR+fDHRXxO6HNt3JmBfNvLaDrQ53r4fFKoXpU1A1GEBkIA8DFuWPBhlV0AjFr80Zc2opmtcIjVgPr6xd419ZB1+aR2sX5Y02tg5bBWmv7tRbFwCUX6Q11ff1aD+jOJpbAWgvZi61kdb++HkpS9EvWq9fm+u+d+1/6eY1tThBitaKNoULHjV1UW3sdWqsys3Et+5KKM5euZVvOhpDL1rGzJsz06lp21nQqjWSciuxmpghr9Zx7vQXU2uuf7W7rnnLLr+Rx+qtnoId0NN/ZVJFzRUVT4Gty2rwBWN8EZBVs2MVLK+zL9c1AF9fixHp7JGVto5pHhao7QbNKqghzNVI612vO/v05TL80A2lunccn0VakadqGVkYAkEqlXBnb6aqzcWzLqs6cRFUHY7xeAa/38rRqJHLxl6MoApGIilTq5hcRdV2grk7Fgw8G8X/+n+0wDGesqakCRkbYp++WCWDoqUFE+sMXdyv4NWg+J+gilEu/9eKE49Kfv+wuK/wkpRKtXRjDTVRD3NATdv3Gyz+Xl35BAlbBujjByF6cbAx/9zxi5+IbfrywWpTGqznBlb/+JPCpHcD/73Xg8CRwq10+fBpwsB34o3uc+9OUi4EYSwKTiY3rDERUuVLTaYz9bBw7fmObq7tLb8bablwlqNzwQg9VLjNj4tw/DMPKWRj8dD/0AH+nVDvS02m8/Z/fxb7f34PmO5vKXiqbLlI0BXXb6nDnH+/HxC8ncf57I8jMZ7gLkKhKJceTuPDTcez8rR3QK6gKnVCEUznCr8Pf6kfD7vrVyrQApEQxXXRahSbWNr44gW9pyYtVDw1lvSKFJ+KBEVoNvlRIW0UpJQqJAs587SxmX5u7ZMMOkJxMIr+Sh7ehvK1aqTSk5VTIa9zXCH+z7/o/UAZrfxdrf0NUeToOtaP13hZnDdu3VnXHWcdWtIvPa1dcx3a+sPFTrmPftPUgkiKAm6hectla9pXOoy8NfUrANm0nPLMWosk6oZqZV2Yx/fKM09Zpi8gu5vDufzuKO//FHYjuiUIpY1u6GyEUsfpcWu4jcUcxY+L8d85j7GfjW7MFb2U/HIk23ZWuz9q2O3/7qqrC6904X8rlcle+Zlzhqvps+xOfqMMnP1l3WbWHQODiyVFDg4p/9+86kM3e/IPD6xVobzewd68PPp8ziGVJvPNOFsPDDMbcKiEEmvY3omFHfbkPhW7SFSduV73p4hcUTYHuv/wi4tSL05cFY75/GtgWBT425IRXPBrw2V1OqOXvjgJ/8RYwkbi54+6rA37/IPDUbqAnAqwF3KV0Wih99xTwlaO8xkBULaQlMfPqLFrubkbj3igXlcgVdtHGyA9HIRSg/5N9MIJGuQ+JaNMU4gUc+/MTGHiiD92PdjnnbXxqrQjOjlqBng93Idjux7lvncfSieUttVuVqFZIG5h5eQbNB5rQcrC58s5hL2nHePHaroAn4oEn4rnGD1Y+u2hj+DsjmPzV9GW7qXNLOWTmswzG1LDsYhajP76AHb++jQFguiWRgQha72mpyIoZdG2XvdZe5Vco3rOOrXk14D2XLjIzGcy8OrulgjEAkI8VcOKvTmLXb+90qoxWeDhmq7DyFkZ/eGHrhmIAXsyhLadYLMI0TRjGxTXpYNCdlrANDQ1ON5ZLxONxBmPctn+/D7/+6/XXXEwIBFQ8+WTdpownpcTCgok//dN5ZDJb9MWGqMRemgCGf+RUdfkX7wP66wFVAH31wL++H3i0H/hPh4GnzwGZ4rXvK+Jx7ueP7gX2NgPG6vqHlE7lmVcmgH/3AvDWDBBn1o2oquSWcjj3zWHUDUauGLwjKgUnHHMBxYyJoc8OwlNnVN5FLaJblF/O48w3z2HlbAw7v7ADviZvzZVtr2ZCEYjuicLfGsCpr5zBzCtba7cqUa0oJIs487WzqB+qc8ImfIotqbUWA+e/P4qxn43DukIJ2txSHpnZDOq31/E1r0ZJS2L6xWlEdzWg5e4KDKUREVW45EQKx//8BPb+3h5ngxpDYmUjpXQCv989j/PfH4WVq85WJkR087LZLHK53IZgTEtLiytjDw4OXnbbwsKCaxVrNtON152rQEePZvHSSymMjOSRy9klTSZZlsS5c3n88R9P4LXXMiUbh4iA2RTw398APvx3TgulqSRgS6e90vs6ga9+Gvjy48A9Hc5t7xU0gA/2At/4LPDnnwAOtF4MxWSLwPMXgN/9IfCJrwPPXWAohqhaLZ1cxvnvjlxxgZuoVKy8hQs/HsPRPzuG9EymKpPxRFdjZS3MvDqLV//3I7jw4zFk5rN8jFcQoQj4mrzY/wd70PuxHmgV1IqFiG5cYiyJU185g0LqOjs96LZIKWFmTZz/3sg15wxWwUJ8NLF1d1tvEbnlPM59+zzP34mIboUE0jMZvP2f38XcG/OwClyHK4e11pCnv3YWw98dYSiGaIuJx+NIpVIbbmttbUVDQ0NJxzUMA7t3795wm5QSFy5cqMpgTFWvpH3zmyv41a9SGBryYOdOLw4e9OPAAT/27PHB47n9zI+UQDZr49y5HH75yyS+/e0VHDnCUAyRW8biwL95BnjmPPDbdwCf2O4EXHQV+PW9wN0dwDeOA3/6OjCXdn5mZ6PTNukzO4H2ENZbrdkSOLUA/M07wD+cdO6biKqcBMafnUC4N4y297dyxwq5au71eVh5G9s/P4T6bXV8/FFNyS5kceorZzD/9gK2/doQGrbVs6pBhRBCQPNp2PbUIDSvhvPfH4FdqL6FCKItTQIzh2cR6gqi96M9UA22dikFaUmM/PACRn90AWbWvOb3xkcSsHIWfxc1LnY2huHvnMfef7qbv2sioluQj+Vx/C9PYuipQXQeaudzqcsKySJOf/Uspl6c5hyQaAtaXl5GLBZDW1sbhHAqPIfDYezcuRMvv/xyycbduXMn2traNtyWzWYxOTnJYIzbpARmZ4uYnS3ipZdS+NrXFITDKt7//gC++c1+KIrA7GwRf/RH41hYuPYk+Er3ncnYSKUspNM2lpcttk8iKoO8Bfz4HPDqJPDDs8D/40Ggvw7QFGBb1Gmv9NgA8B9eBVoCTvul7sjFCjGmDcRywJffdEIxF2IAN4IR1Y58rICz/zAMf4sfkYEwy2KTeySweHQRmfkMdv7GdrTc0wJVr+pijERQdAWqV0VdfwSN+xsR3dOAYHug3IdFV2CEDAx+qh/StHH+B6Nsq0RUZcy0ieHvjMDfGkDr3c0M2G4iKSWsgo3z3x/B+e/d2G7qxGgCxYwJPaRzPlHjpl+aQagziN6P9/LcnYjoFmTnszj5N6dQiBfQ/0QvFF3ha2eJSVsiu5DF8b88ifm3Fjj3I9qiUqkURkZGsG3bNmiaE+/wer245557cPbsWSwsLGz6mPX19Th06BA8Hs/6bVJKTE5OYn5+ftPHc0NVB2MuJSWQStlIpWwcPpzGwoKJlhYd+byNI0fSmJxkiVqiaiUBLGeBv30XeH4U+P27gc/vBnrrAY/qtFT65mcvfr8QznPCdAr46TmnHdM7s879EFHtSY4lcezLx3Hn//UOBNt4AZdcJIHMTAZv/5d3MfjpAXQ/0gVvg4eLQlRVFEOBv9mHcE8Yjfsb0XxnI7xR78Zv4kO6Imk+DUNPDaKYLmLiuSm2ASGqMoVEAcf+7Bg07x1o3BOFUPlke7uklMjHChj+7nmM/3zihluuFtNFxM/H4W/xlfgIqdysvIXh741A82vo+mAnFI3hGCKim2WmTZz5xlnklnLo/2Qf/M0+roOUiLQkFo8v4cw3zmLlTIwXOIi2uDfffBOHDh1COBwG4FQV3r59Ox5//HF85zvfQTy+ea0ywuEwPv7xj2Pnzp0bbjdNEydOnMDS0tKmjeWmmgnGXCqXs3HuXB4tLXq5D4WINtl4Avh/Pgc8Nwr83l3AR4cA/3v+1LNF4NkR4M/eBF4cA5KF8hwrEbknNhzHqb89g11f3IFAq7/ch0NbjF2wcf67I0iMJjD4mQHUDUa4KEQVT9EVNN3RiOYDTYgMRBDuDkH1sBR2tVG9KgY/PYDcUg5zby1woZSoyuRjBZz8m1PY/aVdiO5uYOWY21SIF3Dqb09j+pWZm24xsHRyGW33tZboyKiSFOIFnPvWMIywgdZ7W3jeTkR0C6QpMf7sBNKzaez4je2I9LOK82azizYmfzWF4e+eR3o6U+7DIaIKMDMzg6NHj+KBBx5Yv00IgYMHD0JVVfzsZz/D5OQkpLy9xaGWlhZ8/OMfx4EDB6CqF9cKpZRYXFzEW2+9ddtjlEuNBmMkzpzJ4YEHguU+FCIqAVsC55aBVAG40rphPA/87Dzw8rjzPUS0BUhg7vU5QErs+u0d8Lf4OSEnV1l5C7OvzSE2Ese2p4bQfl8rNL/GxyFVFKEKeCIGWg42o/OhTgQ7A9ADOi/EVjEhBHzNPuz8wg6kpjNIz6TLfUhEdJMSY0kc/bNj2P8He9Gwi+GYWyFtieRkCqf+9gwW3rm1FgNLx5cBGwAzoltCdiGH4395EkIRaD7QBEVVWCGPiOgm2UUbC+8sIj2Twc4vbEfzgSaohsp1kNskpURuKYeRH45i4hdTKKbZDYOIHFJKPPPMMxgYGEBra+v6862mabjrrrswMDCAd955By+99BJWVlZgmiZM07zmfQohoKoqdF1HMBjE/fffjwMHDqCpqQmKsrG6omVZePbZZ6u2jRJQs8EYG6dP56o2rUREVyYAtIeAj28D/uX7gaGGi19b+3MXAmgJAH/yEeCDfcCX3wReGgd4/khU+6QlMXtkDmbGxO5/vAuh7iAn4+QuCeQWcjj+5yew8PYC+j7eg/rt9SzRTmUnFIFgZwBNdzah58PdCLRdrKzF58nqJ4RAsCuInV/Yjnf+61GYmWsvehBRhZFAejqDt/7TO9jzu7vRfGcTK3jdBNu0MffGPM5+4xwSY8lbvp/cSg7JyRTCPaFNPDqqZLnFHI59+QS2PTWIzoc7oBr8uyMiumkSyMxm8O5/PYbOh9rR9/FeBDu4Yf1WWQULSydXcPbvz2Hl9Eq5D4eIKtD8/Dx+9KMf4amnnkIkcrFquaIoqK+vx8MPP4xDhw5hamoKk5OTWFhYQHd394b7UBQFvb29UBQFfr8fTU1N6OrqQnd3N3w+p73se9cLTdPEkSNHcOTIEXf+R0ukJoMxlgVcuJDHwoKJTMaGzVbrRFVPEcBHBoF/djfwYDcQ8ji3S+m0SvrGMaeSzG/uAwIGoArgyR3A3e3A0+eAPzkCnF4s7/8DEblj8fgSjn35BLb/+hCi3HVLZWAXbcy8OovEWAJdD3ei60Nd8NZ5uAu1DKyChZUzMcRHNq/HbrXx1Bno/nA3Wu9pQag7BFVnUKsWCSHQdEcjOh5sx9jPx9lSiagK5ZbzOPGXJ5F7sh/dj3bxIv0NMLMmJn4xieHvjSC3lLut+7ILNuLn4wzGbDG5pRxOf/0sCuki+h/v5d8dEdEtMrMmLvxsHMmJFAae7EfTvkYonHveMCklCvECLvx0HBO/mEB28fbOa4iodtm2jaNHjyIcDuNTn/oUDMNY/9qlFWR6enrQ09NzxftQVRUPP/wwFEWBoijX3TRn2zZOnTqFn/70pygWq7sKQU0GYwDgRz+K45VXTsG2JRYWuGOOqFrpCrAtCvxf7gU+vROI+pyqMFICWRN4Zxb4354DDk863//Nk8C/fRC4pwPw60BXBPgnB4BH+4E/fwv46jFgOumEaIioRklg+dQy3v7P72L7P9qG9vtaoXpYypXcl57O4Ow3hzH9yiwGP9WP5gNN0Hwaw1olJKWENCUK6SIW313E2M/HkRxPbcnSw5pfQ/OdTRh4sh+hHgZitgLVo6LnsW7EzsUQH0mU+3CI6BZkF3M49XdnkJxIYfuvD8EIGTxvuAJpSaSmUzj798OYe2MeVt667fu0ChZWzsbQ+VAH/823mEK8gHPfHEZmJo3BTw84bXn5GCAiunm205owOZZE2/tbMfjpAXgbvU67OroiKSWsnIWlE8s4/bWzSE2mYBe505+Irq1QKOCFF16AZVl4/PHHEQqFburahxACuq7f0PeapomTJ0/i61//OpaXl2/1kCtGzQZjcjmJ6emttwBOVCsEgO4I8NldwD+/x/l47XldSuDoHPA37wJ/9y6wlL34c78cBd6aAT6/B/jdA8C+FkBTgIEG4P/9ISdc8ydHgGfOAwuZsvyvEZEbpLP77+h/P4b4cBy9H+lGsDPIBU5ynV20kRhN4O0/eRdNdzah66EONO6Nwggb1/9hunESKGZNJMYSWHxnETOHZ5GcSG3JqhlCFYj0hdH/RB/a7mt1FiH51LclCCEQ7g2h+5EunPjrU1xQJapSVt7C2M/HkZpKYeCT/Wjazx3Xa6SUKCaLmHtrHuf+fhjp2U2c1EsgPZ1GfiUPb9S7efdLVcHKWxh/dhKJC0kMPTWIpv2NbGlGRHSLCskixn4+gcUTy+h/vBfNdzXD1+jlhrX3sIoWVk7HMPHcJGZemd2UoC8RbR2maeLFF1/E4uIiHnnkEWzfvh2qunnnr1JKxONxvPHGG3j66aeRydTGBdWaDcYQUfXSFCfA8k/uBB7oAbzqxSoxibxTFebLbwBvzwLWFS54xXLA/3gDODzhtFb67TuAhtVKM3e3A//to06A5k/fcN4TUe2SpsTYz8cROxdD70d70HGoHUIVEBC8UEyukpbE/BvziJ2NoWFnPTof6nAW3L0qH4+3QMqLJwC5xRzm3pjH0vElxEYSyMxltmQgBgCEJtB5qAP9T/Qi1B2quDDgpb+3Sleti7ZCCLQ/0IaxZyaQGGXVGKKqJZ0d15m5LDof7kDfx3rWQ7XV+vx0O9ZeP2Ln4hj54SgW3llEMbX5m+GySzlkFrPwNnh5brZFxYbjOPY/jqPjUDt6P9oDX5OP5+pERLcoPZXGyf95GtMvz6Dnw91ovbdlPey7Fc9ngNVzGgkkJ1MYf3YCc6/NO2sYRES3wLZtnDhxAnNzczh48CDuu+8+NDc3r3/9Zp9r1+ZdUkqcPHkSzz//PM6ePYt8Pr+px11ODMYQUUXZHgX+j4eAjw8BAQNQVgMxmSLw5jTwf/wKeHXCaaN0LRLAO3PA6eeAbxwH/l8fBO7vAkIGUO8DPrUTeLgP+PoxJyAzvAQUuKmWqCZJSzoLnH9+ArOvzWHgE30I94WdQMIWnYhT+RQSBcwemcPCu4sI94TQ9/FeRHc3QA/pULTr93Td6qSUsAo2iqkiYsNxTL80jaWTyyimirC3+Au5p87A9s9vQ8cH2svePk5KCdu0YRds2EUbtmlDWs7vLh/Pw8pZ67fbRRvS7R6XAhCKgBACQhVQNAWKoUA1VKgeBZpfg6KpEAogVAVCEVBUAaGtfq+qAErlLubqQR0Dn+zDO//lqPv/tkS0qbILWQx/5zwW3lrAwJP9aNwXhR7UK/b5Z7OttUjMLGQx+fwUxn4+jkKiULIAbHYhi8xMBvXb6pwwBG1JueU8Rn54AbNH5jD46QG03N0CI6hDqHxMEBHdLCtnYen4MuLn4xh/dgK9H+tFw85653m1wjZylNJay6TsYg5jPx/H9MszKMQLnK8R0aZYXFzEM888g1dffRU7duzA+973PrS2tsLj8cAwDGiadtU5pJQSxWIRxWIRmUwGw8PDOHz4MMbGxpDNZq/4M9WMwRgiqih/cBD4td0X2yZZNnBsHvjqMeAv3nKqwdyMnAm8MQN87h+ctky/vR94oBtQFaeKzB/eDXxkEPgfbwL//pXN//8hosph5SzMHpnD4vEldNzfjvYH2hAZiEDzMSBD7rNyFlbOxBA79w5CXSG03NOMpv2NCPeGofmvPlnZiqSUsLIWUjNpJMeSiJ2PY+nYktMqiQABhPvC2PHr29B0Z2PZ+rfbRRvZxSzSsxlkF7LIzmeRnnM+zq3kUUwWYebMqqnmIzQBzadBD+jQAxqMkAEjYsATMeCt98JT74ERNuCt98Ab9UIPVM7CrhACjfuiiAxFEDsTK/fhENFtkqYT8n7rP72D1nua0fmBDjTsdEK1tXy+YBdtJKdSmD0yh8nnp5DZzLZJ1xgzPppA232tUA220dnKpCWRnsng6J8dR8PzU+g41I6mO5vYCoSI6BaZWQuLR5ewdHwZjfujaL+vDQ076xFoC1TMPKoUpJQoJItYObOCudfnMfvaHArxQrkPi4hqkGVZiMfjOHLkCF577TU0NDSgq6sLra2tqKurg8/ng2EY6+2WLMtCsVhEOp3G0tIS5ubmMDY2hkSitqsPMxhDRBVlbX1hrUrM374L/NmbwKkFoHgbG8FTBeB/vgO8PO60V/rdA0Br0PnaQAPwr+4D/uOrAEPaRLXPTJsYe2Yc828voH57nbPIub9xS5VzvbSdiV20kVvKQ1pbu9pGuUgbSIwlkRhPYuqFaYR6wmjc24DWe1rha/Kuf99WeFwClz82k+NJLLy9iJXhGDKzGWTmsuy7/R6RgQj2/tPdiPSHXQvFXPp7ysxlMPf6PFbOxpCZyyC7lHN2vl2p32UVkaZEMVlEMXnlVh2qR10PzHjqPPA1+1A3VIfornr4W/3ri7vl+ts1Qgba7mlBfDhe9b8LInJIS2Lm1TksnVxB/VAdOh/qQPOBJqheZ2Gz2s8V1l9bJLByJoapF6awfGoFyYmUq7up4+fjsAo2gzEEwPm7WzqxjNj5OOpenEbLwWa0398Gb3TrnKdvaIUpnZZjJs/HiegWSVti4e1FLJ9eQagjiMb9jeh4oA3BrmDZ51Cb4b1tn6dfncHiu0uIjySQj9VOKxIiqmxSSiwtLWFpaWn9Nl3Xoes6FMWpWG5ZFkzTRKGwtcJ6WyIYEwgoqK9X0diooavLQF2dCq/31heNL1zI45lnkpt4hER0qUwRODIF/H9eAl4av37bpBslAZxbBv7dC8B3TgH/9weAxwaAOq9TQYaIthDplErPLmYx98Y8Am0BtD/QhpaDzfDWe5yKHattNmqBlBJ20YaZs2DlLORjeaycWcHKmRhWzsZQSBQYNig3CWTmssjMZbHw9gLOfes8GrbXo+XuZjTsrIceMqD7NQi1dh6Xa6QtYeUtmBkThWQBibEklo4vYfnUCnIreVgFC9Lkhf33EgpQt60e+//ZXgQ7Aq49LmzLRiFewNLJZUw+P4XYuRjMjAXb3FrhOitvwcpbyC3ngbEkIIDJ56egGgoC7UG0P9CG5gNN8EW9ZWndJ1SB6J4oAq1+pKbSro5NRKVViBcw98Y8Fo8tIdDmR8eD7Wi5pwXeOs/FqnPVcqognfNUM2MiHy9g6cQSpl+aQex8HFbOhCzDS0vsfBxmuggjqLs/OFWstVYgK6dXMPzdEbTe24L2+9sQ7AjCCOlQ9NppiSqldFpg5i2YOQtmuojkZMr5/z+zgsx8FsX0lYPDREQ3yspaiA3HER9NYOxn44gMhNF5qAP1O+rhCRvr63LVQtoSZs5EIVFE/Hwcs685LbTNtLnl5spEVJnW2iVtdWJD6vu9XxSiqlegFQV4+OEQPvWpOnzgAyFs3+6Frt/+i+l3vrOCz3xmZBOOcIsSQN/jvfA3+8t9JFRmE7+YROLCxrJcf3AQ8OvAX70NrNxk26SbZajAU7uAL+4H9rYAHf/fG6sYo3pVDH1mAKq39NlCM2ti+DvnYeV4wfpWBdoD6H2sG3BhMpWZTWP06bGSj0Olowd1RHc1oH5bHcL9YYS6gvDUe8rWmuRWSVuikCoit5xDbjGH7FIO6Zk0UhMppGbSyM5l2ce4ihghHXVDdYgMRhDuDsHf6keg1V+VLZeklM7jM15AbiWP3GIO6dk0UpMpxEeTSE2l+Jp3IwTQsLMee760C+H+sCuPAynlenWYmVdnsXx6pWraIpWLt8GD5rua0XGoHQ3b69crk7nFylt4578exfQrM1vidxXdG0XrPS2lH0hKLB5fwtxr86Ufi+gGGREDjXujqN9ej7qBCIKdAejBym21ZFs2cst5pKdSSI6nsHIuhqXjyxWzk7r3Yz0ItAU25b4SFxKYfmmGIfQaJDSBcHfIaV/YH0GwM4hgewCqp7qqDUkp18O++ZU8sgtZZOYzSE+nkZxIIT2TgblZO9aqVOv7WhHdVX+xzDVtSYvHljD/5jyrMZaYN+pFw8561O+oR6gziFBnEJ4GT0We00hLIh/LI7l6PpMYjWPpxDIyc9lyH1rtE0Djniha3Jj/AZh/cx4L7y5uiXl1KaiGgrb72hAZiJR+MClx4afjSE9zg9BWJqW86otGzQZjPB6BL30pin/5L1vR329s6gsngzFEpRPxAOki4FaQWhFAVxh4pB/4y7fdGZOIKp9QAE+9F75GL/wtftRvr0PdQB2CnQFoPu2yXbhuXZS+/Ebn9mKyiPSc02YmPZVCciqNQiyPQrKIQrKAQrLAihs1Qg/q8NR74K33INQVRKg7hFBPCKGuILS1wOYlD0fXFo8kIN+7QrD6qZW3kJ5xFtZTkykkJ1MoxAsopIooJAooJosMat0kX7MPB//1AUT6wiXfRSelhDQlZl+bw8gPRhG/kIBd4I63m+Fv9aP7Q53oeazb9QvVYz8bx/G/PAn7dnqSElHVEJqAv9EHX5MPoZ4QorsbUDcQgafe47xeuHSO8N7WKwBQSBZWLxolEDsfR3o2g9xSDvlYnhcZqeppfs2ZOzb7Ee4NoW5bHSJ9EXjqjcuqOJVz7gg45+bZpRwysxmkptJITaeQnc+ikCyimCognyjAyjLIRUTlJTQBb50HvkYfgp1BRAbCqBusQ6g7CEVTXFmXu9L5TDFrIjWWROx8AvGR1fOZxSxyKzyfISKqFFsuGKOqwG/8RgP+/b/vRFPT5u+kZTCGqPYo4saqxRDRFiSclhSKqkDRFQS7ggh3hxBoDzgVZeo8UA0ViqFA0ZzvE5pwWjFd8rY2aRcQToBA4mKYwHaqvFz6ZpsS0rLX31tFG8VkEdlFpwVUbjGP9EwambkMCqkipHXJz3MyvjUocPrCqgKqR4G/yY9ARwDBziACrX74W/zQfCoUzXnsKprzvUJdfVyutWUSwtn8eOkp82roCvbqe3mx2os0JWzLeVxKa/Vj00YxYyK76LSDWttpmpnLopAowDad7117nNKtMyIG7vjn+9B8oKnkF1aklEhNpnDu2yOYPTLLaj63QagCzXc2Ye8/3Q1fk8+1cbMLWfzqf3kJxRTL5RJtOQqccwBVgTfqdSrJdAcR6grC3+SDYqhQdeccQaydwyoXzxMAXPncQGLDOefae9u0nbeiDTNrIjOfXa9WmJp0zlmd8wbnnIA7bqlWCUU4f1OaAk+9B+HeEMJdzvzR3+qH5tOgaArU1b89oSpQLj1HXwvSvPc070p/g5f+LZrO35dtrp6bZ03kl/PO/HEhi+yCU6kxu5h1vufSuSP/Homokgk4z5OaAt2vI9ARQLgnhHBPCIF2P4yg4azJ6erFdblLnlcvW/OQgJQA5HueR99zPmPlbeSWc0hOJJGaTCM5mUJ6Jg27YPN8hoiogm25YEx7u46nnx7EHXdcbNVTKEi8+24GZ8/msLJiIZ+/9f+1Y8ey+J//c2kzDpWIiIiqnKIrMEI6PBEP9KAOza9BD2hQPRpUQ4HqUSG01QsNCgCI1cDBJSGYooRVsGAVLNgFG1beQjFThJk2Ucyazvt0kTv+6eYIZ/eqEdRhhAzoIR2aV4PmU53Hp8cJdK2FtxTVWTByKoRcEnqxLoa0rJyFYrYIM2vBzKy+zzqPTytvcVGoxDS/hqHPDqLv4z1QjdKW6ZeWxMLRRZz5xjnEzsZKOtZW0npvC3b9zk4EWtxpKyttiVf+tyNYPrnsynhEVB0UXcAT8cCo88AI6dADzjms5lGheJzAzMWAzOq5waUhmKINM2fCyluw8qvnAqmiU60wUXDarvCcgOhyAs65ediAETagBzRoPn31/FxdD6xdejEXAKRtQ65tprCcuaOdt2AVbFgF52/QzJgopk2YmSKKGedzIqKtQPNp8NQ5z6tGyIDmW1338GlQDXV1s5sTlFkLF9qr5zV2YfWcJndxbaOQLKIQzzub0Fh9mYio6lwrGKO5eSBuue++APbscXbhSSkxNVXEf/pPc3j66ThmZ01kMjbM23hBu0aWiIiIiLYYu2gjt5xHbjlf7kMh2kgCZtoJVrHHdQ0QQOPeKLo+1FnSUIxTGQiYe20Op75yhn2ZN9ncm/PwNXqx/de3QfNvfnXTywigcU8DgzFEtIFdlMgu5pBdzJX7UIi2FonVdrdFYIrnWEREm8HMmjCzJtIzmXIfChFRya2tI12r8AldXU0GYx59NAxNc3a0xOMW/tf/dQpf/eoyLFb+JiIiIiKiKuSp92D7P9oGI6SXdiAJzLw6ixN/fRJ5Bv42nTQlxn8xiUh/BJ0PdVzeJqEEGnY1OONwzYSIiIiIiIiIqCodOHAA7e3tAIBisYhf/OIXMM3yVAlUVRV+vx+GYUDTnLiJZVnI5/PIZDKwKjSUUZPBmN27L/ZsP3Eih299K8ZQDBERERERVSWhCgx8og+hrmDJK4wsn1rGyb8+xVBMCVk5C+e/N4KWg80wwkZJxxJCwNfkgyfiQT7G3ykRERERERERUTW66667cPDgQQBOCOXIkSOIxWKuHoOqqhgcHMS2bdvQ3d2Nuro6eL1eAEAul0MsFsPk5CRGRkZw7tw55HKVVaW0JoMx0ejF/61XX00jk7HLeDRERERERES3rm4wgrb3tZZ0DCkl0tMZnP7aOeSWK2vSWotSUylMvzKDnse6Sx520rwqAq1+BmOIiIiIiIiIiGqAEAKNjY2uBmN8Ph8++clPYv/+/airq4OiKJd9T3d3N/bs2YNkMomRkRH88Ic/xNTUlGvHeD2XH3EN0C+pLj49XSjfgRAREREREd0G1aui86EO+Jp8JQ1QmBkT5793Hsunlks2Bl0kbWDy+SmYmdKXvFU9Knwtvut/IxERERERERERVTwhBJqbm10bLxqN4gtf+AIOHTqEhoaGK4Zi1iiKgkgkgjvuuAN/+Id/iLvuuguqqrp2rNdSkxVjFhdNDAw4H/v9NZn9ISIiIiKiLSDcE0LLwWYIpXShGCkllo4vY+bwHCBLNgy9R3Yhi9hwHE37G0s6jmIo8Ea9JR2DiIiIiIiIiIjc09TUtP6xoihoaGhAY2MjAoEANE2DZVlIJpNYWlrC8vIybPvWOuwYhoEPfvCD2Ldv300FXNaq2nz6059GNpvFyZMnb2n8zVSTwZiTJ3O4994gAGBoyFPmoyEiIiIiIrp5QhFoubul5KEGu2Dj3HeGUUwVSzoObZSPFxA7H0fjvmhJqwEpmgJP2AMIMPhERERERERERFQDmpqaoOs6hoaG8MADD6CtrQ0+nw+6rkNRFNi2jWKxiGw2i+npabz00ks4d+4cTPPmqhf39PTgvvvug6ZtjJVIKdffSykhhFh/u9RaOGZiYgLJZPL2/qdvU00GY55+Oo7f+q0oVBV44IEQ2tp0zMxwkZeIiIiIiKqHHtDQeai9pKEJAJh5ZRbxkURJx6DLSUsiNZGCmTGhB/Tr/8AtEhAwQjpUQ4WVt0o2DhERERERERERuaOvrw9f/OIXsW/fPhiGcdX1w/r6erS1tWHv3r04duwYfvKTn2BycvKGxhBC4NChQ/D5NrbollJifn4eExMTWFhYQKFQQF1dHTo6OtDe3g6/37/h+9vb2/Hoo4/i+9//PiyrfGtTNRmMefnlNN55J4ODBwNoa9PxpS9F8R//4xxyOW6PIyIiIiKi6tB0oAmehtJWwCykCph6eRrS5FypHNKzGRRTxZIGYyAAzadCMRQGY4iIiIiIiIiIqtxam6LGxhtrzy2EgMfjwcGDBxGNRvH3f//3GB0dve7PhcNhbNu27bLQzfDwML797W9jbGxsQ4umUCiEu+66Cx/84AfR3Ny8/nOqqmLPnj04cuQIpqambuL/dHMpZRu5hBYWiviTP5nH/HwRPp/AH/1RM37rt6Lw+2vyf5eIiIiIiGqNANrubYFQSlctRkqJ2Nk4EqOsFlMu+eUczOzNlbC9FYpHhaJxPkxEREREREREtJX19vbi05/+NNrb26/7vV1dXfB6N7Z4T6VS+NnPfobR0dENoRgASCaTePHFF/G9730PsVhsvd0SADQ3N2NoaKjklbGvpSZXxiwL+OY3V/C//+/TGB8voKVFw5/+aTf++q978MQTEeza5UVTkwafT0DTACFu7o2IiIiIiKiUgu0BBLtCJR1DmhLLp1eQW8mXdBy6uny8ADNnbVgoKAXVUKHoNTn9JyIiIiIiIiIiOJvgbNuGaZqQUl5xvUkIgaGhITz66KOXhV7eq6OjA6qqbrhtcnLymlVfLMvCW2+9hRdffHHD+JqmYfv27Ze1ZXJTTbZSEgKor1dx+nQOb7+dQU+PB5oGPPVUAz72sQjOncvjwoU8lpYs5HI2isWbW4Q8ejSLv/mbpRIdPRERERERbXXh3jA8kav3B94MhVQBK2dXAHZRKhsrb6GYLpZ8HEUVJa0+RERERERERERE7pNSYmVlBcPDw5ibm0M6nYZt29B1HXV1dejs7ER/fz8M4+I6oxACd955Jw4fPowzZ85c9b7D4TAUZeNGq5WVFaTT6ese18svv4wHH3wQ9fX162N2d3fD7/cjk8ncxv/xravJYExbm45f/nIbgkEF4fDFFJMQQDCo4s47/bjzTv8t3/93vrPCYAwREREREZWEUARC3SHoAb1kY0gpUUgUET/PNkrlZmZK30pJKILVT4mIiIiIiIiIaoSUEvl8Hq+88gp+9atfIZFIIJfLbWhvpOs6fD4fOjo68JnPfAYdHR3rQRefz4f777//msEYj8ezYdOelBLpdBr5/PWrTycSCRw9ehQf+MAH1m9raGhAfX09FhcXb+V/+bbVZC1lXRfYvt2Ljg4DoZB6/R8gIiIiIiKqEJpfQ6DdX/Keu6mpFIqp0lcroWuz8lbpq/awLzARERERERERUVVSVXVDSyMpJXK5HL773e/i29/+NmZnZ5HJZDaEYgCgWCwikUjg1KlT+PKXv4wzZ85s+J5du3YhFLp6K/f3BmNs20Yul7uhY7ZtGydPnoRlWeu3KYqCrq6uG/r5UqjJYAwREREREVG10gMa/M1+oMQ5hthwvLQD0A2xCtb1v+k2SVtC2uyZRURERERERERUbSKRyGUBltOnT+Pw4cMwzRurRDw/P4/nn39+QxskXdfR09Nz1Z8RQlxWMeZGxwOctkuJxMZq1c3NzTf885utJlspLS2Z+N3fHSvZ/V+4cP3yQERERERERLdC8+vwN/tKO4gEEiNso7RVSEsCksEYIiIiIiIiIqJq09TUhPr6+vXPpZR44YUXbrh6y5oTJ05gbm4OwWAQQghomoa2tjYcP378it8v37OWJKW8rCrNtWQyGcRisQ3H3tDQcFPHvJlqMhiTStn4i78oT28qIiIiIiKi22EEdRhho+TjpOcyJR+Drk/VS1/IVVq2E44hIiIiIiIiIqKqEggE4PNd3ESXyWRw4cKFm76fYrGIkZERDAwMAHBaG10rqHK7bd7z+TxSqdSG28Lh8G3d5+1gKyUiIiIiIqIK4mnwQCil7aNk5S0UkoWSjkE3RvPrJW+bZRVt2AzGEBERERERERFVHcMwoOv6+ufLy8uwrFtrzb20tLT+sRBiQ+Bms5mmeVlVG7/fX7LxrofBGCIiIiIiokohAF+0xG2UAORW8qwgUgkEYIT163/fbbJyFuzijZe6JSIiIiIiIiKiyqBpGjTtYiOgfD5/WZujG/XeoMql97vZLMtCsVjccJthlL5K9tUwGENERERERFQpBOBt8JR8GDNrAszFlJ0R1KF5S9/h2MyZsIu3tpOIiIiIiIiIiIjKx7Zt2PbFDU+GYdxymyOPZ+O646X3u9mklJdVtillEOd6GIwhIiIiIiKqEAICqlct+Th2wQKTMeXnqfNA9Wm33bP5WqSUMDMmrAIrxhARERERERERVZtCobCh8kp9fT0U5dZiHtFodP1jKeVlFWTWqKoKVb39NcpSrnndrPJFcspAVYFAQIHPp8DjEfB6FYRCKhQFiMctjI4WUCxycZiIiIiIiMpH9ZQ+GGMVbNxixVXaRP4WP/RAaafl0pTIx/PMQRERERERERERVaFMJoNsNguv1wsACAaD6OjowPDw8E3dj6qq6Ovr23CbYRjQdf2ylkd+v399vDVCiJsK5KiqCl3f2EL8veO4aUsEY3QdGBry4kMfCuG++4LYv9+H7m4Dfr+KtZDST38axz/+x2OYnr78l9HSoiEYdH7JhYLExET5fmFERERERFTbVKP0wRiGJCqAAALtAehB/frfexusooX8cr6kYxARERERERERUWnEYjGkUinU19cDcAIqhw4dwtjY2E0FTXbs2IHW1tb1Ki6KomDXrl04cOAAXn/99Q1tlaLRKBoaGjb8vKIol7ViuhZd1y8L12QymRv++c1W88EYv1/B7/1eI3791xuwf78PhnHzZYWeeKIOv/M7UQgBrKxY+I3fGEUsxv7sRERERES0yQQgtNKXGFUMBZVTyHRr0rwaQt1BKFppOxzbBRu5FQZjiIiIiIiIiIiq0fLyMpaXl9HZ2bkeatm9ezfuuusuvPbaaxsCLVdTX1+PQ4cOIRgMbrg9HA7j8ccfR6FQwNtvvw3ACbTs27dvQ9slwAnkBAIBqKoKy7p+VsLr9SIcDm+4LZFIXPfnSqWmgzFtbRr+5E+68fjjEXi94pZ7WL39dgb/7b91weNRkMnYePzxCL7yleVNPloiIiIiIiIA15/L3jbNpwEV1ON3K/LUeVA3WFfyXstmzkJ6tny7cYiIiIiIiIiI6NblcjmcPn0au3btgq7r6wGVz372s6irq8Phw4eRTqcvqx4jhIDH40E0GsVnP/tZbN++fUMrJLnaZ72pqQlf+MIX8OCDD2JiYgLNzc3Ys2fPZW2QhBBobGxEOBzGysrKdY87Eomgubl5w23z8/O3+s9w22o2GNPWpuM//IdOfOpTddAu2XEppUQqZSMet+D3K2houP4/walTOZw4kcOBA354vQIf/nAYf//3KygWWX+ciIiIiIg2kQTsYumTMXpQB0vGlFe4L4RgZ/D633gbpJQoporILmZLOg7R/5+9+45z477v/P/6zgw6sNjeC5edYhUlUb1ZktUsyb3EdlzTneQuieNcLr6L0+5yyS9xenFiJ+6Oq2xJlqzeG1Updi7J5fbe0IGZ7++PIZdcll0sCWz9PB8PcEkQO/NFGwzm+57PRwghhBBCCCGEEMXz6quv8ra3vY2qqirADalEIhHe+c53cumll7J//376+vpIJpPYto1lWUQiEZqamti4cSORSGTKyVmO47B3717Wr1+PaZoEg0E2btzIxo0bpx1HU1MTDQ0NMwZjDMNg/fr1hEKhKdd3dHSc5yNw4ZZkMMbjUXzgA2XcfXcUy1JorXEceOKJCe67b4yDB9OMj9u8//1lfOYz1TMuL5vVPPtsjO3bgxiGYtUqH/X1HtrbM3Nwb4QQQgghhBDLiZ3OFX0dvqgXy29hp6RF7LwwoOG6egyz+OmkWGcMnZOTOoQQQgghhBBCCCEWq9HRUZ588kne/e53T6n6opSiqamJpqYmbNsmm81i2zamaeL1eqfc9gStNceOHeNHP/oRd911F5s3b562onEmkyGXyxEIBAiHw1x//fUcPHiQdPrcrbsrKiq48sorz1iOBGMKrK7Ow6/9WhXhsInWms7OLH/yJz18+9vDxOMOJ1peXXFFaPoFHZfLaXbujKO1RilFTY2H5mavBGOEEEIIIYQQBaXRZCayM9/wAhmWQbghRHr03F9gRfGUrS6lamvlnKxr8K2hOVmPEEIIIYQQQgghhCie559/nqamJi655BIs68yYh2mamKY57TK01gwPD/PAAw/Q0dHBD3/4QzweD+vWrUMpdUZAxrZtXn/9dfr6+rjtttvweDxs3LiRD3/4w9x///2MjIyQyZzMTHg8Hmpqanjf+95HeXn5lGW1t7fn1YKpWJZkMOa668KsXu0HIBZz+H//r5f/+I8hMpnzO0tOa+jqypJIOIRCJqWlJlVVS/KhE0IIIYQQQswnDenxOQjgKyhZWcLQ7uHir0tMYfpNWm5rxvROf6CiEHROM7xv/g44CCGEEEIIIYQQQojCiMVi3HfffRiGwSWXXHLWajAzGRsb4yc/+QlvvfUWWmu6u7v59re/za233srWrVuntD5KpVK8+eab3Hfffdi2zXXXXUc0GsU0TS677DJaWlrYu3cv3d3dpNNpLMuitraWLVu2UFNTMyVkk8vl2L17N/F4vCCPxflYkumOt70tAriJp6NHM3zjG8PnHYo5IZFwGBuzCYVMgkGDSKT4BzGFEEIIIYQQy4yG1FBqTlZVubmCI/cdBemyM6cqLiqnckslyih+G6V4T5z0sFQFEkIIIYQQQgghhFgK+vv7+f73v8/Y2BhXX301fr9bLGS6Vkha68n2Sffffz+7d+/Gtk+2V+/t7eV73/seO3fupKmpiZKSEuLxOB0dHRw5coSJiQmUUuzatYurr74apRSGYVBbW0tNTQ22bZPL5TAMA4/Hc8ZYtNb09/fz1ltvTVnvXFuSwZhNmwKTf3/yyQlGRi78Ac5mNamUe8TY61X4fMU/iCmEEEIIIYRYfpIDKbSjix6cCDeECdWGiPfM35kay42/0k/rXSvwl/uKvi6tNf2vDWBn5++AgxBCCCGEEEIIIYQorJGREX74wx/y8ssvc/XVV7NmzRqCwSBerxfLsjAMA8dxyOVypFIpRkZGeO6553jttdeIxWJnXWY8Hmf37t3s3bsXpRRaaxzHmfx/rTUPP/wwq1evnlINRimFZVlnbe10Qjqd5vHHH6ezs7OwD8QsLclgTEXFybt17FhhypDrU86iVMq9CCGEEEIIIUShZeNZ0uMZ/KXFC08opfCVeqnYWC7BmDmiDEXL25up3Fwx7Vk8hWKnbYb2DKNzUhJICCGEEEIIIYQQYinJ5XIcPXqUo0ePUlpaSn19PWVlZYRCISzLIpvNEovF6O/vp7Ozk3Q6v4rCp4ZhTjcwMMD999/Pe97zHqLRaF7HtzKZDM888wzPPfccWs/vMaolGYyZ5vk6bz6fIhh0+3Sl0yerxwghhBBCCCFEIeWSOVKDyaIGYwCsgEXVtkp6X+ojM16YEwrEudVcVs2KW5sxzNn3f54trTWxzhjxbgk9CSGEEEIIIYQQQixlo6OjjI6OFn09tm3z2muvobXmve99L9FoFDizjdOJAEw8Hufxxx/n8ccfJ5fLFX18M1mSwZi+viyrV7sHkVtavBe8PKWgsdFLZaX7cI2N2QwOzv+TJ4QQQgghhFh6srEs8Z4EpatLi7oepRSVWyooXR2l/9WBoq5rWTOgakslGz66Dk/EMyer1A4M7xsh3puYk/UJIYQQQgghhBBCiKUvm82yc+dO2tvbue6661i7di3hcHiylZJt2ySTSdrb2yfbJ01XhWYuLclgzK5dSa6+OgzAFVeEiUQMJibO/wH3eBRvf3sJluWmnfr6shw7ll+5ISGEEEIIIYSYjVwiR6w7jmNrDLO4LXe8ES+t71jB0J5h7JRd1HUtV2Vry1j/kXWE6kNz0kIJ3HZc/a8OShslIYQQQohTeAxYUQrrKqE+AiU+8JqQcyCegf44tI3A/kGIZ+d7tEIIIYQQC5PWmv7+fr73ve8RDoeprq4mEAhgGAaJRILBwUHGx8fnvXXS6ZZkMObRR8f5pV+qRCnFqlVe7roryre+NcL5PvYbN/p517tKAXAczcGDaQ4dkmCMEEIIIYQQovC047bBySWyeCMXXgFzJhWbKqi/uo6ORzuLvq5lRUHp6iibf3EjJSsicxaK0VoT74ozvGd4TtYnhBBCCLHQmQqub4FPXwKbqqEyCCVe8FpgKXA0ZGw3DDOchM5x+Mab8IN9MJqa79ELIYQQQixcsViMWCw238PIy5IMxjz9dIw330yydWuQaNTk93+/jvFxh4ceGiebzT8dY1mweXOAf/mXFsrKTADicYdvfGOIZHJhJZyEEEIIIYQQS8fY4XHSo2k8YU/RAxWGpVjz3lXEexIM7x0G+apzwQyvQe2OGtZ9aC2huuCchWLADVYdeeAodloqAAkhhBBieVPAyjL47FXw4S0Q9IBxlt0yU0HAgIDHDc2sKYdrmuGTF8MfPgGPHXXDM0IIIYQQYvFaksGY4eEc//Zvg/zpnzZQUmKycWOAv/u7Jr785SHuu2+MPXuSpNPn3pNVCpqbvdxzTykf/3gFW7YEJg9kPvHEBA89ND5Xd0UIIYQQF8gT9lB3RS2BKv+0t9MOtN17WFqJCCEWhERvglhXnHBjuOjrUkoRrA6y7oNrePOfdhHvSRR9nUuZJ+xhxe3NtN6xAl+pb87XP350goE3Bud8vUIIIYQQC01TFP7+Drh5JVhG/r+nlNti6epm+NLd8Bs/hZ8cKN44hRBCCCFE8S3JYEw2C9/5zgiXXx7iAx8ox+NRtLR4+f3fr+VjH6ugoyPD7t1J1qw5eZCyocHLxz9egd9vsGmTnzVr/LS0eAmHTZRyy1EfOJDmC1/okWoxQgghxCLiCXtofFsDFRvKp72dk3Nof+iYBGOEEAuCdjR9O/upuawaZRa/2ogyFOUXlbHxkxfx+t+/SWYsU/R1LjXKUERawqx972qqtldh+ef+67adsTn2cAfZeHbO1y2EEEIIsZB4DfiTG+GWlWDOIhRzupYofOFG6J6AV3oKNz4hhBBCCDG3lNbTVU5RizoBUllp8nd/18w73hElHDYnr9dac+JuG8drJ2qtcRw3DX6iyvWJKjGOo3nzzSSf+1wXDz88zjQPmRBCCCEWmGBtkG2/sSWvYMwjv/A46dH0HI1MCCGm54l4uP6vryVQMX3Fq0LSjmbwzSF2f3kPE50xaauUDwMCFQEarq1n5V0r8Ea9AHPaPgnc77T9rw7w5j+9RWooNafrFkIIIYRYSBRu66S/vx1KfCeP958vR8NXXofffgjG5JCBEEIIIcSCpbU+557fBWSlF77BQZvf+I0O/uzPemlvT3MiBKSUwjDUZCjmxHWm6V6nlJo8iJnNah56aJzPfKZDQjFCCCGEEEKIOZOL5+h5oXdO16kMRcXmcjb/8iaqL66a03UvRp6wh5Zbmtn261tY96E1+Ep9U75PzqVcMkfnE10SihFCCCHEslcegHvWQaQAoRgAQ8Htq2FNxYUvSwghhBBCzI8l2UrpVAMDOf76r/u4//4xfv7ny3nf+8qprLTweBSmeWLHWE22S3IcsG1NJqPZsyfFv/7rAD/96Tjd3VKK+rwZbvBIGe6FUyvynPhiot0/tHb/rrUGR6Md96xVIYQQQgghlhvtaHqe66X+qjr8Zb6Zf6FADNOgfEMZW351M4fvPcyxRzvJJXNSPeY4ZSg8YQ/Vl1Sx4tZmwk0RrIA5L2GYE7TW9L8yQO9LffM2BiGEEEKIhWJNBVxS5wZaCqUuDDe0wKs9bgUZIYQQQgixuCz5YAxAKuW2QvrsZ7v4sz/rZdu2IFdcEWLNGh+lpRaBgHtGXybj0NOTY+/eJM89F+eVVxLkcrKXO1vKUviiXnxRH/4KP8GaIIEqP8HqIIFKP1bQg+k3sbwmhs8ArdA5BzvnkEtkycZyZCYyJAeSJAdTJPoSJAeTZCeypMcyZCYyclBeCCGEEEIsC+Pt4/S/2k/TjY1uyHyOKKXwl/vY8PPrqd1Rw+H7jjK4a4hcIjdnY1hoPBEPodoglVsrabqxgVBtCNTct0w6m0Rvgv3fOoCTceZ7KEIIIYQQ80oBa8uhOVrg5Sq4ZRV88UUJxgghhBBCLEbLIhhzgtYwPGzz2GMTPPbYxOT1Pp/CMCCddivGiPPjr/BTsbGcsnWlhOpCBGuCBKsCGJ48OnZ5DSzAV+I947+01mQmsqSG3JDMxLEY40fHGd43QnpEmroKIYQQQoilKxfP0fNcL9Xbq+e0agwcr/poKSo2VRBpidD7ch99L/Uz8Pogdtqe07HMF2Uqwg1hKjaWU7GpnNLVpQQq/XMaUppJZiJL271HSPQn53soQgghhBDzzjJgXSWYeRySnq1N1WAqWL5RcSGEEEIsdJZlYZpmUdeRzWZxFmGoYlkFY84lnZaI9/my/CYlq6I03dBAxUXleKNerKBV0LMmlVL4Srz4SryUrIhQc2k1uWSOzHiGoT0j9Dzbw8jBUeyULW2XhBBCCCHEkjP45hCDbw7ScF39vFUn8Ua8NN3QSO1lNUx0xGj/2TGGdg2RiWWXTpUSBYZlYHgMgtUBKrdUUn1JFeG6EJ6IB9M3v+2SzsbJOXQ/10PX091oW74LiTNVBuFP3wZXNc33SPLnaMg5YDuQsSGePX7JwHDSvQwloWcCuibcn+Np93dOvcg7QgghlifLgKYCV4s5odQPZX7ojRdn+UIIIYQQ+VJK4ff7qa+v56KLLqKxsZGysjK8Xm/Rj1994xvf4MCBA0VdRzFIMEacF1+Zj/L1ZbTc0kT5xvLJqjDFfqOdOGvVG/HiCXsI1YdovqmR0UNjdD3VzeCuIWKdMQnICCGEEEKIJcPJORz87iEqNpUTqAjM2ziU4e6Hl28oo3xDGZmxDP2vDdD/6gCJ3gTJwRTp8TQskpyMMhXeiAdviRd/mZ9gbZDS1VHK15cRrA2iTPe7zUILw5xqeO8wB75zcFm3uBLT8xjQUuqe4b4Y6Mk/8rzt8Z+DCWgfhWNjsG8QDgy5gZneOPTF3DCNZMeEEGJ5MBQUa5fZUFAZkmCMEEIIIeZXKBRi27ZtXHfddTQ1NWEYU0vlFftYls83t1WtC0WCMWJWlKGo3l5F002NVG6pwAoUtjrMrMZyYr0KytaWEm0tYaJjgvaHO2h/8Ni8jEkIMQMFpWtKCdUGp1ytbYfBXcNkxjPzNDAhhBBiYYv3JDhyfzvrPrQWM59WpUV0Yj/cV+qj6YZG6q+uIzmYJN6dINYVY+LYBLGuOPGeOJmJ7IIo26BMhS/qI1AVIFDlJ1gVIFgbxF/uw18RIFDpxxP2LOgQzOkmOibY+7X90l5WLClq8o88b3tcTci97Ghw/+1oGEm6QZljY3B4FF7phld74OCwW1FGCCHE0qQUeIvYPcBX3M4EQgghhBDTKi8v57bbbuOKK65YtAGV+bKkgzFKQSBgEAgoSkstmpu9lJWZBAIGHs/5H/Bsb8/w+OMTBRzpIqDAX+5n1T2tNN7QgCfkQRkL66Cx4TEoWVEy38MQQkzD8Bis+9AaytaWTrk+l7R55S9elWCMEEIIcQ7a0XQ92UXZmlJqL69ZOPviCkyvSbg+TKguRPXFVdgZGzttk0vbpEfSxDomiPcnSQ2kiPcnSA2lsNM2OBqt3ft2okyEPjVEo5ky861OzJir4z+UmvypDIUVtNwKMFEf/jIv/nI//nI/weoAvnI/ps/E9Litkk5cFlMQ5gStNcm+JPu+foDRQ2PzPRwhFiRDQUXQvVxc57ZlimXcy5FR+PF++FkbHB11r5NqMkIIsXRoXdztui3hSiGEEELMk3A4zD333MOll16KZc19zENrjeM4aL04v0Qv2WBMNGpy3XVh3v/+Mq65JkxjoxezQGnuH/xgdFkFY5ShqL60irXvX0O0tWThHIQ/i4ljE3Q/2zPfwxBCnIO3xEvFhnLMM06vUShzfs9+F0IIIRa61HCagz9oI9wQItwUXnChDqUUmGAFLKyAhVdrgtUBytaVnnFbO2OTi+fIJnLkElnslI1ja7StcWwHbbthGWUASqEMMEwDZbmBFtNrYvoMTJ+FFTDdSpbm9I/HQnu8zldqKMWer+6j9+W+BVGNR4jFwDQg6ncv9RG4ugn+6EZ4sRN+tA9e6IK3+t2QjBBCiMVNU7ztudYg53QJIYQQYr7s2LGDHTt2nNE6qZi01qRSKUZGRhgcHKSrq4uensU5F78kgzGhkMFnP1vDL/xCJVVVhW/1s0SOp+bFsAyabmpk9btXEqwOzvwL88jJOhx7tJNcPDffQxFCnEP5ujKMeW7/IIQQQixmY21jHPjuIbb+2mYs/8L+Ojfd9zDLZ2H5LPzlczigJSA9lmbfNw/Q80KvhGKEOE8nNk1+C65fAVc3u5Vjnu+A/9oDjx+BeHY+RyiEEOJC2A70x4qz7JwDA/HiLFsIIYQQYjqRSIQbbrhh2lBMNptlcHCQRCJBJuOmeauqqqisrJy8zfDwMKOjo4B77C4QCBAMBgmHw2csW2vN4OAg9957L319fQwMDJBMJgt/5+bIwj6Sep7e/vYSfuu3aggE3CdPa00uB+m0Qy53vFz3BRxEjMWWR71ET8jDqne1suLWFqzQhb1UtNbonMbJOVPOAHVLLSn3wJShMAyFMhWGZaAslXeoSWvN6KEx+l8dcEuxCyEWpKptlVNaIgghhBBiljT0vthHsDrImvetwvSZS6YSijg3rTWJviT7v3mA7ud7JBQjRAFZBqwuh5Vl8I618GYf/M2L8OgRmEjL200IIRabnAOHht3j/4XeTT4yCik5J1MIIYQQ82DLli2UlZWdcb1t2/T19fHss8+ye/du4vH4lHZHt956K7fccstk6OWll17ikUcemfx/wzAwDIOKigo2b97M1q1bqa6unmzVFIlEqK+vZ/fu3Ys6FANLNBjzkY9UTIZi0mmH55+P8+yzMfbuTTE0lCOZdLAvoNHo4KBdqKEuWFbQYs37V7PitmZM7/n1oNJak53IEu+Jk+hLMn5sgmR/kuRgkvRYBjttY2dslHIr01hBD76oF3+Fn2BNgFB9iEBlgGB1AH9FAGOa0uhOxqH7uR7iPRLZF2Kh8oQ9RFdF53sYQgghxKLnZB2OPtiO5TdZeXeru78u2ZilS8P40Qn2/uc+Bt4YnO/RCLFkGQrKAnBdC1zVBA+1wX++7v6ckLYZQgixaNga9g7CeNptoVdIz3WAnJMphBALh8+EdZUz3w7cwGTbCCSkOqRYhCzLYv369Xg8ninXZ7NZXnnlFb7//e8zPj5+1t9NJpOTIRhwq8RMTEyccbvR0VHa2tp4/PHHuf7667nuuuuIRCL4/X5uueUWfD4fP/7xj0mlUoW9c3NoSQZj1q/3AW4w47nn4nzyk0dpb89cUJWY5cT0max+10pW3Dr7UMyJN1ZyIEnfzn76Xxsk3h0nNZjEzsxQaWc4Tazz5D8NS+Er9RGoDlDSXEL5xjKqtlbiCZ980yul3LMnB5J0PytnTgqxkJW0RPCWeOSsdiGEEKIAcokch39yBCtkseL2FtDTty4Si4/WbpXNwbeGOfCtAwzvG5nvIQmxLCgFHhPuXAM7GuDH++GvnncnWYUQQiwOR0bhwBBcWl+4qjFZBx457AZvhBBCLAwX18E/3ZnfbXMOfPrH8EZfccckRDFEo1EqKiqmHPvTWrNv3z7uvffec4ZiwK0oc2owxuv1TruusbExfvrTnzI+Ps4dd9xBSUkJHo+Ha665hqGhIR599NELv0PzZEkGY3K5k0/uz342ztGjcmpPvgyPwYo7WlhxRwuG99w9ys6gwbEd0iNp2n92jI7Hu8hMZHBmCsNMw8lpkoMpkoMphveO0PFEJ76Il9oraqm/to5wfQgraIGGoz9tJz2SPu91CSGKr2RlCd7w9B+4QgghhMhfZiLL/m8eQNua5rc3YXqlrdJSYqdsup/t5sB/HSI5sHjPxhFisVIKqkPw8W1uFZm/fA7+azeMyaEHIYRY8NqG4Yl22Fbrhh0vlNbwche82nPhyxJCCFE471jjbuvzkbEhJNMTYpEqLS0lEolMuS4Wi/HMM88wPDw87e/mcjkc5+R8/UzBGHAr0TzzzDOEQiFuv/12PB4PXq+Xm2++ma6uLvbt23d+d2SeLclgzMMPj7NlSxCAxkbPDLcWkxTU7qhh5V2teIL5P25aa7KxLF1PdXP0wWPEOmOFH5t2DwwnUkkO/+QI7Q8fo/riKuqvrcMTsNxqMUKIBcsKWERXlGD6CnA0QgghhBCTsvEcB75ziMxElpV3r8ATkupsi512NPGeOEcfaKf9Z8dwcnJashDzyTJgbQX8/R1wST38f8/BwemPOwohhJhnWcdth3f3WncbfqG7x+Np+Pqb0DFWkOEJIYQoAEPBzSvnexRCzI1QKEQgEJj8t9aa4eFh9u7dO+Pv5nK5KRVjfD5fXuvM5XI88sgjbNq0iZUrV6KUoqysjGuuuYaOjg7i8fjs78g8m0VJkMXjK18ZYs+eJAC33VbC5ZeH5nlEi0O4Mcy6D63BX5bfGwLcN16iL8Huf9/Dvm8cKE4o5izslE3P8728+U9v8ea/7CY7IU0BhVjIvFEv4cbwfA9DCCGEWJKy8SyHf3KEfV8/QDaWnfJlVyweWmu0o+l9uY83/mEXRx+SUIwQC4nXhE9ug3+4E65sBIkgCiHEwrZnAP7vs5DKuRVfzpej4b4DbtUw2TUTQoiFY0UUWsvmexRCzA2fz3dGpZfu7m7S6ZlLmtq2PaVijN/vz3u96XSap556avJYo1KK1atXU1ubZ6mmBWZJVozZsyfFL/5iO3/6pw1cemmQb32rla99bYjvf3+U4eEcmYwml9M4zvntFGezmkTi/FsELURWyGLDh9cRqs8/RKQdzcj+EfZ8dR8jB0ZhHh6S7ERWQjFCLAKBSj+RJgnGCCGEEMVip2yOPdJBoi/Bug+tJbqqBMNckudBLDlaa7TtnnBw+L6jdD7ZhZ2053tYQoiz8JhwUyusLYdf+Ak8cdStSiCEEGLh0cC3d0HEC5+7GuoibnWBvH9fQzwLDxyE33wQhpJFG6oQQojzcE0LhKRpiFgmPB4PljU11jE0NJTX755eMebUyjP5OHDgAKOjo5SVuUm00tJSWltbOXLkyJTAzWKwJIMxWsOzz8b50IeO8Ed/VM9HPlLO5z9fx+/+bi3t7Rl6e7OMjNik0w62zazPqHz55QR/8zf9RRr93FOmovH6Bio2l8+q7PrQW0Ps+tKeOasSI4RYpBSUrinFCizJjxwhhBBiwdC2ZuD1QRJ9CVa/ZxV1V9bOqkWqmB+poRQ9z/Vy7NEOJjpi7iyOEGLBMhQ0R+Er98Bv/wx+tA/SkmUTQogFKWXDP+90W+D9yqVwbTOU5TEXlLHhlR74zlvw1TdgJFX8sQohhMifqdwqjn6ZchDLhGEYGMbUE+BSqfx2UDKZDLZ98ktrSUkJSqm88xGpVIrOzs7JYIxSitbWVgzDkGDMQlFTY/GJT1SwbVsAw3CfJL9fsW6dn3Xr8i8RdDaBgLGkgjGhuiAttzTlPWmttWasbYzd/7FPQjFCiBkpU1GxsXy+hyGEEEIsG/GeBHu+speRA6OsvmclwbrgrALwovi01thpm76X+jn2WAcje0ewM4vrYIIQy5lSUB+BP7vJrRjzo31uqw0hhBALT9aBBw/BG71wcZ07kXpFI6wuh4qAO6ma0zCagqOj7u2ePQYvd0PbCORkF00IIRac2jCsrQAplCuWE631lON7Hk9+J8Ol0+kpAZZgMIjf7yeZzK8cXjabZXh4eMp1VVVVZwR1FoMlGYyprbX4539u4fbbS/B4lBwEnoYyFC23thBpjuT1OGmtmTgWY/eX9zJ+ZHwORiiEWOw8QQ/l66XZpxBCCDGXsvEcHY90MPDaIGves4raK2rwRryo2dSPFwWltQYN6bEMI/tHaPvRYcaOjONIIEaIRUkpaC2Ff7wThhLwVLsUfBJCiIWsJwY9B+HhNrc1nmW4VcBO7B07GmwNWdutGCPbdCGEWLjWVMAqmXIQy0gul8O27SlhlHA4nNfvxuNxcrnc5L9N06Sqqopjx47l9fuO45wRoikrK1uU+YslGYz54AfLufvuUk59PiYmbI4ezTA0lCOZdLDt89+13bkzUYBRLgyh+hCN19XnfYA8l7Q59P02hveNFHlkQoilomxdKabfnO9hCCGEEMuOdiA5kGTXv+2m9+U+Gq5roObSKmmvNA+0rYn3xhl4Y5DeF/sY3juCk5VAjBCLnVJQHYS/vR0+ea/bdkMIIcTClnXcixBCiMXJULCuwq3gKMRykUqlSKfTU6rEVFRU5PW7ExMTZLPZyX+bpkljY2PewRit9ZRWTAA+n0+CMQvFu97lhmK01mQymnvvHeXrXx/myJE0sZhDJqNxLqDGbSq1RPLiClpubcYTzu/AuNaazsc76XmhVyLzhaRO/lScuhHR7sOsJ/+5eE25j6decfxennrfFvP9nM40j4HrtOf79L8vYhWbKhblB+S8kPfKObeJU+7/bO+71kv38RJCiDzonKb/lQFGDozS81w5Lbc2U3FROYbXkM/oIpns06xh/Mg4nU93M/TWEBMdMakQIxa1eAb+/mXY2V34ZVsG+Ezwmu7PoNdtcVEVhKoQVIdgZRmU+t1dRnXKWf7zuSlTCi6qgt+7Bv7bg9A1MX9jEUIIIYQQYqkLWHBpvVv9S4jlIh6Pk0qlplSJqaysxOfzkU6np/3d8fFx0un0ZCsm0zRpbW3l+eefP3n8ahqGYeDz+c64bjFaksGY+vqTQY+HHhrnk59sJx6Xg4+nK10dpXp71Znz82ehtWbsyDht9x5eHmc2KghWB6cNDaUGk6THMrNerhWw8JX6CFYHiDSFKVlRQrA2iDfswQxaWD4TbWtyKRs7lSM1nCbeEyfelyDWGSPZnySbyJGNZRfmc6HAE/bgDXsIVAUoWVFCqC5IqC6Ev8yH6Tex/BYosDMOdipHeixDciBJrDvO+JFxEn0JMuNZMhMZ9AVUd5ovps/ECll4Qh78ZT5C9SEijWEClX58pX68UQ+m18TwuntuTs7ByTrkElky4xnSYxkSvUkSfXFiXXHSYxmy8SzZWHZhPx4GWH4LK2Bh+U28UR+R5jC1O2pm3M4oA8INIey0Pf0Nz5O2HRL9SXKJ3Mw3nkOesAdP2IO/3Ed0ZZRQbZBQXRB/hR/Lb2H6TZSpcDIOuZRNZjxDcjBJvCfB+OEx4r0JMuMZMuNZnEXa9NoKuK+VYHWA6MookeYw4boQ3hIvZsDEsAzsjEMumSM9mibeHWeifYKxw+Mkh1NkRtPYM0wwao1bE1kIIZa57ESW3hf76H9tgNI1pax8xwpKV0XxlflQprSgLQTtaHJJdx9+ZP8IXU91M3JwFDtjw+L8qBZiiqwDz3fAvfsLv+zTQy4nwi8n2lwYyg3P1Ibd0ulba+CKRredUUUQygNuoGY+NmWWAe9cD4dH4POPuy04hBBCCCGEEIUX9sLVTfM9CiHm1tjYGBMTE1RWVgKglCIYDFJbW0t7e/u0v5vL5eju7qa5uXnyd1taWqiurqavr2/GdXu9XmpqaqZcN1MYZ6FaksGYtrY0q1f7AXjuuZiEYs5CGYqKjRUEKv15HQDPJXK0P3SM1NDifKHPlmEZbPjoOuqvrjvnbfZ9Yz8Hv9eW9zIDVQGqLq6kfF0ZZevLCNYEMcxzP/YnsnclKwCqAPdAe3IwRawrxnj7BGOHxhg7Pjk+39UQDI9BpClM+UXllG8oo6QlQqg2hJrmPp4Qbjj5d6016dEM40fGGTkwyvC+EUb2jRQtMFEopt8k0hgmurKESEuEcGOYSGMYX6kv71ZlEDjjGsd2SPYniXXFGTk4yujBUUYPjpGNZc/y+3PL8Br4y/wEqwP4K/0EKgOE6oIEqwMEqt1wh5Hnfbf8Flt/dXPRxpoaSfPmP+6ib2d/0daRL2Uqwg0hyteXUbGpwn2v1IVQVh4TkvUhwG2eqrUmG8syfnSc4X3ua2No9/CCC/+ci6/US+XmSio2lVO2voxwfQjDmj5lHGkMU7nJLQ+YS9nEOmMM7R5i8M0hhveNnPO+a1tjL8QgoRBCzBMn4zC8e5iR/SOUri6lalslVVsrKVkRcQPMYtbstM1ExwQjB8cYPTjK8N4REr1LpwWvEKcq1lfPyeKAM1RJnBiGg8PwwEE3MFMdgs3VcEm9e+bojgZoLHGDNHPJMuCXLoFHj8DP8j9UIIQQQgghhJiFlqgblBdiORkdHWVsbGyy6gtAMBikpaVlxmAMQFtbG5dffjlKufNQtbW1bNq0icHBwTPaJJ0uGo3S0tIy5bpEIpFXtZmFZkke9fzKV4a48cYSPB5Ys8Z/vK3SfI9qYfGWeKjcVI7pnbnWmNaascPj9L3cj5Yz7if5K/x53c4T8dBwTT1NNzYQbgy7FSDO8xQ2ZSiC1QGC1QGqtlWSjWVJDqUYfH2QPf+577yWecEMiK4oofWOFsrWlxGoCuT1ujoXpRT+Mh/+sioqt1aQHkkzcnCUzse6GHhjcEFVyVGGIlDlp/byWqq2VRKsCeIv92H5rLwqMeXDMA1CdSGCtUGqLq6arJjR+WQX3c/2YKfmKDCkwBv2EG6OUNIUpqTVrQTkCXvdqichD5bfnEUIaBlSEKoLsfIdK6jYWE6gOoDpu4DtgVJ4I264pPyiCjLjGcYOj9H5eCd9rwzM3WtjlkyfSdX2Klpvb6FkRQRP2HNej4HlNyldHSW6soSGa+sZOzzOwR+0MbJ/5Iwz8p2sgyOn7QohxBl0TjOyb4TRg6N0Pt5FpClM9fYqanbU4Cv1uttnhVSSOYU+3p5Pa43OacaOjjPwmtumKtGbIDWcXvCBbiGWEg30xaHvCDx21K0a01oK17bAx7fB+go3sDJXm7ESH/yPa+CNXndcQgghhBBCiMK6oRXyOB9biCUlk8nQ2dnJpk2bsCw33uHz+WhpacmrndKBAwdwHGeyBZLP5+PGG2/k8OHDHDly5Jy/ZxgGN9xwA5FIZMr1/f39OM7Cma/N15IMxvzkJ2N84QvdfOYzVdx1V5QPf7ichx4aZ3AwJwGZ40INYco3lud1Wyfr0PF4J+mR5VEtJl+ByumDMYZlULG5gnUfXE10ZbTg5elPTIp7wh5G9o8WbLl5r99QRJrDtNzaTOP1DScn+Au4Q2KYBv4KP3UVtdReWkPfzn4O/bCN8fYJnBlapxSLMhW+MrftTdONDVRsKscKWCijuO0HlFIoEwIVfvzlPsrXl9F8cxNtPzpM/2sDRX88VtzewvoPrcXwmSjlPv8yUZYn5baJarqpieabGvGEPEV4ryh8pV6qt1dRtbWS4T3D7P/OIcbaxhbM5JwyFJGmMOt+bi1V2yoxPAaKC38clKHwl/vxlfkoW19G15NdHL7/KImek2fp21mb3AINCgkhxEKgbU2iL0GiL0H/awPs/cZ+ytaWUnNpNWVry/BGvXgjngsKdC5a2q3gl0vkyMTctpdjR8YZ3j3EyIFR0qMZHNuRNklCLACOhsGEe3mlB/5lJ9yz3g3I7Kh3QytF34Qpt2LNJ7bBXz0P8/S1VQghhBBCiCXJUHDb6vkehRDzY8+ePdx0002TwRilFK2trVRUVNDd3T3t7w4PD3Pw4EE2bNgweV1lZSWf+tSn+OEPf0hbWxuxWIxczq3K7/V6KSsr45prruHKK6+ccjxQa01bW9uMlWYWoiUZjEkkHL74xT527Urymc9U88UvNvHkkxO88kqCrq4sIyM5JiYcMhkH22bWpX6Gh20OHlzEIREFVVsq8y6TnuhN0PvSzD3GlpvpKsZYQYvG6xtY875V+MvyqyxzIfpfndv2MIbXoPH6BlrvbCHSFClqlZATG1vlUdReUUN0ZQntDx3j6IPt5JJzu9ENNYSovaya6kuqKVtXhumZvu1LsSilUB5F+foywr+2mSP3HeXog8fIjGeKtk5P0ML0mRjzdJ8XK8NjUHNZDavuaaV0dXRu3iuWomJzBZc0hTn2cAdHHmgnM1a810Y+3MehmrXvX0OkOVyUSVWlFN6whxW3txBuCnPg2wcZ3jsCuC1DFmoFHSGEWGi0rcnFcwy8NsjAa4N4wh4izRFKWsJEmiKE6kOE60P4K/xLslKc1ho77ZAaTpEcTJLoTZDoSxLvjRPvihPvS8hnihCLgKMhnoVv7oJH2uCdG+DTF8P2OjCL+JVGAUEPfGgz/Hg/7Bks3rqEEEIIIYRYbhpLYJ20URLLVHt7O0NDQzQ2Nk5eV1tby6pVq+jp6Zk275DL5di5cyerV6/G4/EA7pxKZWUlH/3oRzl69ChdXV3E43GUUkSjUVauXEl9fT2mObVLSCwW48iRI1IxZqGIRAx+9Ver2Lo1yOrVPioqLN71rlLuvruUeNwhmXTIZjW5nD6vCjIPPTTGr/5qR+EHPkeUUlRtq8zrtlprup/vJRfPFXlUi48n7MXwGmdU6rCCFqvfuZIVt7dghYr/FsuMZxg7NFb09ZzgLfGy6p5Wmm9pwhvxztl6wX3tBmuCrHnfakKNYfZ+dd+cTfibfpMtv7jRDcT4zr9VVKF5wh5WvWslnoiXg989SGY8O99DEsdZQYsVt7fQemcLvlLfnJ5h77Yk87Py7pWUrChh17/uJjWUmrP1TxmLqWi8voG1H1yDv7z4j4MyFJWbK/BGvOz96j4G3hh0J3mTObSjl+QkrhBCFFM2lmV4zzDDe4YxvSaeiAdv2IO/3Ee4KUK0NUKkpYRgdQDDa0xtv3R8kzufVWamHBTQJ1shnfh7Lpkj0Z8k0ZMg3hsn1hUn3psgl8yRS+TIxrNu9TWpPCrEotWfgH97FZ45Br++Az68GcLe4laPuagK3rke9j8Ltmw/hBBCCCGEKIgdDRAq8r68EAvViXBLQ0PD5LE2wzC45JJLeP755yervZyN1pr9+/fT3t7OqlWrTp5orRSBQIANGzawfv36yduf61ie1ppDhw7R2dlZwHs2d5ZkMKa83OJP/7TBbfdxysFYy4Jo1CQavbBJ7ZoaTwFGOX8C1QEizeG8bpuL5+h7sbfII1qcDEvhi/pIDiQnr7MCFus+uIYVd7QUvbXOCYO7hsnOUXApWBNk4yc2UH1pNWoeC4eYfpPG6+vxRTzs+ep+Yp2xoq/TTtmMHhqjckt+obK5opTC9JmsuL0FbTvs++aBeWszJU7ylXrZ8NH1NFxfP2fbgrOx/CY1l1bjCXvY/eU9jB0en9OJPcMyaLqpkY2f3OC2Tpqjx0EpRcmKCFt+eRO7/nU3/a8OkIllcWyNKcEYIYQ4b3bGxh6ySQ2lGG+foP/1wckAjOExCFYHCNWFCFQFCFYFCFQF8BxvwWR6DIzjF2UaGJbCsAz3c/L4BWNqoGbS8c+uE6EW7ejjF+D43x1bo3MOju2gbY2Tc3Cy7iWXssmMZ0iPpUkNpkgNpUmNpEgMJMmMZdCOnhqaEUIsOY6GPQPwmz+F5zvgD2+AFaXFO6BuGfCrO+DLr0Nv8b+uCiGEEEIIseQZCq5qgtDinqIV4oK8+uqrXH/99ZSWlhKLxejs7OSll17Kq3rLwMAATzzxBDU1NYTDZ1b2n2n+RmvNyMgITz31FBMTExd0P+bLkgzGAJimTHydS8XGcow8awePHBglObyI20YVkTINfFHvZDDG9Ju03tFCy63NeT++F8qxNcN7hrGzxS/nHqjyc9HH1lOzo3pez/qF462ETEX1JdUo0+CNf3iT1By8Tjuf7KbppkZ8UV/R1zUb7uMBLbc2M9Y2TtfT0/cSFMXlK/Ox7gNraLyhYUFUJ1GG23Zr4ycv4s1/fotYx9wcmVeGOt4+afWchmIm13+8wtRFH19PajhFNp5F2w5IOzAhhCgcfbIii23bTByLMXFs6ueMMhWekIUn6MEMWFgBtz2j6TPcNo2W4V48Bsp0w6TK4ORstQaNBsddl3b0ZPBF56YGYOy07YZ3Mg52Kkc2mcNO5rDTEhoWQrgyDnztTRhIwP+5CbbUFC8cUxOC910Ef/dScZYvhBBCCCHEclIdhA2VbghdiOVqZGSEZ599lpqaGl577TX2799PLJb/nM/rr79OXV0dt9122xktkmaSTqd55JFH2Lt372yHvWAsyWDM8HCO3/zNY0Vb/qFDizsoUro6isojOKS1ZvTQGNm4tGY5G8NUeI8HJJSpqL+qjta7VmBMM+k6eZarffzMVschM5ohm8jipB2UZeAJWVghD5bfQhnu5PKJSYLTpUdSjB+bgCIf6/eV+1j3c2upuawadcYpvGenHXeiIpfIMdERY+zIOKmhJJnxLHbGnqx04ivzEawOUtIaIdIYPjkpwlnOFj6NMty2YOs/up63/nU3uWRxK+ck+hL0vthH8y1NeSUnTzzXju2QHs0Q74oR70uQHEqRHc9gp2xsW2NaBp6wRaAyQLghRHR1Kd6IB8MyTrYiyIPpM1l5dyvD+0dI9idn/oVZGD86TsfjnahZhr6UAdXbq2YMEzk5h4E3BkmPFqc1VjaeJTlY2MfkbDxhD6vfvZLGGxvyft601uic28oh1hlj7Og4if4kmfEMTtpGKzC9Jr6oj2BNgEhzhJKWCKbPnNV7pXx9GRs/sYFX/+p1srHib9dLVkRY+4E1+Mryb5+ktTvZmU3kGD8yzljbGIm+JNlkDm1rTJ+BN+IlVBsk0hIh0hzG8lko69xVecINYTb8/HrGj85ttRwxPy5tWM8f3PhxygMlM972wYMv8OdPfh1by4S5EMWkbU1mPCvtHoUQC4YGHj4ME2n4x3fApqrihGNMBe+9CL7+JozMT1dTIYQQQgghloyWUlhZNt+jEGJ+ZTIZHn30UZRSxOPxWf9+Npvl4YcfxjAMrr/+egKBADB96yStNePj4zz44IM8++yzU9uWLzJLMhgzMeHwd383ULTlL+LnG9NnEKoPzTiJCpCNZRlvn0DnFvEdLiJlKvxl7mR/+bpS1n9kLd4S71k3Hlq7EwKJ3jhjR8YZ3jvC+PHJ75NtbzSTT4wCf7mfcGOISHOE8nVlBGuD+Cv8eCMelFJorZnojBHvnv2GbzZMn8nqd66k4Zp6N1A1w2vHsTXJ/gQj+0fperqbkf0jZJM59+6d7aV0Srszf4Wf6kuqqLuiltLVUTz51MRTUH9VLanBJAe/14adLl71HDtt0/1sD9XbqwhUBs74/xMBh+RwitRQirFDYwzvH2GsbYzkYGpqef5pHgvTa1C+oZy6q+qo3FxBsCaQV7BAKUWkJUzj9Q0c+kEbuoDN7Pt2DtD3yuy3q6bX5Mo/unzGYIydcWj74WGG9gyf7xBnVuRNmTIVLbc2s+K2lrzeK9rRJAeTjB4co/u5XgZ3DZKLZ09+xpw+3lPeK96ol+rtVdReXkv5ulK8Jd6Zx2coKrdUsOGj69jzH/uKGiTzhCzWfmgtkeYzy/GdjdYaO2Uzdnicrqe66Hmxj8xEZtrthlJghTzUXFpN3eU1lK4txVd6ZghHKTdAV7W1Mq/PPrG4lfhCbKtbQ024fMbbHhg85r5eZDdHCCGEWHZyDjzTAZ+8F777PretUqEpBWsr4NoW+PH+wi9fCCGEEEKI5UIB6yuLs98uxGKTSCQu6PeTySQ/+clPOHjwIDfeeCMNDQ1EIhEsy5qcfz5xu7GxMQ4fPsxjjz1GV1fXog7FwBINxsDiDq8Uk7/cjzfsyWuiMj2aJt5b3NDFYqZMA2/Ui6/Ux7qfW4e/zH/W22UmMvS/OkDvi30M7x8hPZKeZhLu5H8kB5IkB5IMvDbIEeuoW1VlRYTy9eVUbqkgVB9ion2C9FhxKxjVX11H8y1NbvWSGdhpm47HO+l8souxQ+M4uTzOwj9+l7XWJAeStD94jJ5ne6i7spaW21ooaYlM245GKYXpNWm8oYHhfSP0vzpQ1EnO0bYxRg6M4i/3T47rRPBpZN8Ig7uHGGsbY6IjRnZilmdGHx+3nXYYeH2QwV1DlG8oo/UdrVRvr8LMowWM6TGp2lpJ55NdBa8acz6Pq3by/yV9rhDEIlF1cSWr7m7N772Stel9vo/2RzoYPTCSX4uHU94r6ZE0HY920vNcLzU7qllxWwtla0pnrAZmmAa1l9cwvHeErqe6Z/X8zEb9tfVUX1yZd6WY9HCaQz86TM9zvaSG8zidVruvl+xEls7Hu+h9sY+KTeWsuquV8ovKp24zFHlV1RFLg6OdRb9zLoQQQoi581oP/O8n4M9vhtpw4ZdfGYQrG+GhQ1DEcziEEEIIIYRY0nwWXFoP3tl1fhFCnINt2+zevZvDhw+zYsUKqqqqKC0txev1ks1mSSQSjI6O0tvbS3d3N7a9NL7QLtlgjDg7f0UAT3jmygJaazITWVJz0HpksTJMRbAqQOs7VlC2tvSM/3dsh7FDY+z/zkFGD4ySjZ9/dQad08S748S74/Tv7Mdb6iPaWuJOIBexA0S4Mczqd63E9E2/t6G1JjmY4uB3DtL9fC+5xIVVoshMZDn2aCfDe0fY9OmLqNhUMW04BsBf4WfNe1YxvHfkgtc/nVw8R/fT3VRtq8KwFMmhFF1PdtH7cj+pwdTJKhcFoG3N0FvDxLrirHnvKppvbsLMY8+vdHWUcH2o8MEYcU7B6gCr37UKT2T6Kkdaa9JjGdp+eJjOxzvJzDY8dZpcMkfXU92MHhhl/YfXUXtFDcYM7a68JV5W3r2Cod1DJAcKX9M9VB+i5e3NM75nwX08Er0Jdv3LbgbfGjrvKke5RI6+l/qZOBZj9btW0nhDg9uWrRg18QvMUArLMAFFzsnhSKjjgrzctY+7v/Y5asJlVASjVASjVIVKKQ+WcM+G66gOlS6K14UQQggh5oat4Xt73HZKv3G5e8C9kCwDdjRAVQg6xwu7bCGEEEIIIZaLoAeuaprvUQix9CSTSfbu3cvevXsxTRPDMHAcZ8kEYU63rIMxhgEej0IpcBzIZJb+ZJSv1IsVzO9pTw+nyYxf2KTtkqag8YYG96/W1Em2bDxL11Pd7PvmAbKxwj6GdsYh2Z8seujBClmsuqeVUF1o2klErd3Qzlv/toeBNwYLGgqZ6Ijx6hffYNuvb6Fqa+WMlWPK1pXReEMDRx9oL8wgzqF3Zz8Vj3cyenCUvlcGCv4cny49kmbvf+7HE/LQcF39jJO6htegalslg28OFa0iiDjJ9Bq03NrsVmyZ4blJj6R569/30PN8b+Gq42iI9yR44x92obWm7sraacMxSilKVpTQ8vZm9n3jQIEG4TI8Bo3X1xNpnLmFktaaWFect/7VDcUU4vFI9CbY/ZW92GmbFXe0zFhBZyG4rHEDH9h8M5Zh8pVX7ue1nsI+J8tNPJNkV18bu/pOXqeO/3lRVSvVodL5GZgQQgghFqxEFv7mRbfl0eUNbgukQtpeB00lEowRQgghhBDifDVEYHP1fI9CiKXNtu0lG4g5YVkFY6JRg4svDrJpU4DGRi+RiIHPZ2AYsGtXkq98ZYjR0aX9hHtCHkzvzG0+tKOJ9Ugbpekopc5aSSWXzHH4J0c4cn970QMTxVS+royaS6tnnFjOJW32feMAA68PFmUc6ZE0B75zEH+5n5KWyPQ3VtB8UyO9L/aRGip8JYwTdE6z+8t70EWs1nM6O2Nz8HttlK4pJVwfmva2SinK15ehTCXBmDkQbgzTcF09xgytrnKpHAe/11bYUMypy0/mOPCdgwQqA5SvL5v2tkopGq9v4NijnSR6L6wf5akClX6qL6me8bEAt/XaoR+0MbR7uKCPh52yOfj9NkINIWq2L/xvS3esu4pPX3oXAI8fflWCMUWgT/lTCCGEEOJsuibgz5+B77yv8OXZS/1wcS280Cl7JEIIIYQQQpyP61e41RiFEOJCLPlgjFJQXW1xzz2l/NIvVVFf7yESMfD7DQxDTZ4J9OCDY3znOyNnDcZccUWI1lYvSsH4uMMDD4zhzOGEeMEo8IQ9eU1Y4kCyv3CTpcuFYzu0P9xB24+OYC/iBuKmz6TpbY14o9O33XJsh6MPHKVvZ39RxzN6cIxjj3Sw/iPrsKZp66SUIlgbonp7Fcce7ijqmOYyFHNCvCdO5+OdrP3gWowZAkuRpgiG18DJLsaN1SJiQNNNTfgr/NPeTNuazie76Xyyq6hHw2NdcY4+2E64IYQn7Jm2aouv1EfDNXUc/H5bYcakoHxDOSUrZgiw4VaL6Xu5n+5neooS3sqMZTj0/cNEGsMEq4InSoYsOBWBEjZWt2IZJjln8X5mCCGKTxkWpi8wWcbAyWZwssULAQshxHL02FF47AjcuqrwVWOuWwH/8orbukkIIYQQQgiRPwXcsnK+RyGEWAqWdL7OMOCmmyJ873ur+Md/bObiiwPU1noIhUxMU+V9oOOii/x87WutfP3rrXzta61s2hQo7sCLxPAY+Eq8M7a3AHfSMj2SnoNRLR1aawZeG+TAtw8u6lAMQHRlCbU7amZsoTSyb5SOxzqLHr7Qjqbz8S7i3TG0nv5IohUwqd5eNWOoZzHStmbwzaG8KnwYXoNQ3fSVZcSFCzeEaZyhvZXWmonOGO0PHSOXyBV3QBr6Xupn5ODojDdVlqLq4ioClYX5TFOmoummxmnbOJ2QHk1z8PttRd12jB4cpfvZXhx74YbDWsvrWV3emNfnshBieStZuY3Nv/wvbP/t77D9t79D49s+Pt9DEkKIJWciDf/+KowX4VDIVY3gKXAlGiGEEEIIIZaD2jBsrWXBnvwohFg8lmwwRim4664o//iPzVxzTfh4EOb8tpoPPTTOyIjtVqMIKu65J1rg0c4Nw1RYwTyLBGlIjWWKO6AlJtGf5PBPjpBLFnniew403tiIsqZ/vzgZh94Xe4kXsA3LdLLxLN3P9M54O6UU0VVRAlWLM8A2k1h3nERfHo+5gsAMVUzEhau/ug4zMP0Rbu1A385+Jton5mRMuWSOnmd7Z6xqpJQiXB8i0hIuyHqD1UGirSUz3k5rTd9L/fm9ji+Ak3Xoe7mP9AL+LGstq6MpuvDbPQkhFgjlfp9RSsmxICGEKAINvNwNr/YUftmVQWiceVdZCCGEEEIIcZpL6yHilVyMEOLCLdlgzJVXhvjjP65n9Wof4E7EJRIO/f1ZXn89wX33jfLGG/lNyg0N5XjhhTgAHo/i8svDRCKL8KEzVH5tlHAfr+zEwp1MXGgc26Hv5X6G947M91AuWLAmSMXG8mlvo7UmPZqm+9neOW2S3vtib17VeAIVfneCfgnuKWVjWeI98RnbzygUvjLfHI1qefKX+6naUoEypn+h2akcxx7pKErLoHPp29lPLp6d8XbeEi+lq6IzBuHyUXNJNYZ35s+YzFiG/lf7sVPFr6w1cmCUiWMTM1aamg8+08P2+vUEPPI+FUIIIYRYKDrG4YVOyBZ4V9U0YFttYZcphBBCCCHEUqeAHQ1uMEYIIS5UnuVDFpdIxOAzn6lm06YASimyWYfXX0/y7/8+yP33j9HdncVx4LOfrWHr1uCMy8tmNU8/PcE73hFFKUVTk5eVK3288UZyDu5N4SilMKz8Az12ZuG2n1hItNZkxjJ0Pl78lkJzoXJrBf4y34wVlgbeGCQ1nJqjUbnSYxnGDo9TcdH0wR1lKKq2VLjPSW7hTYhfqHhfAsd2MI1pKpUosPxSq7uYStdECdWHZnyvDO0eJtE/N5WVTsgmsgzvH6H2spppb6cMRdm6Miy/RTY2c5DmnMsxFZV5hIS01sS64oy2jZ/3umZD25qe53up2lq54IJyUX+Yq1dsnpc2SiGvn+ZoLXWRCiK+IF7Tg60dEpkUA/ERjo72MpwYRxc4+VgeKKGltJbKUJSwN4hlmOQcm/F0nL6JYdpHe5nIzO17RQghhBDiVI6Gnx2GT2+HqgJ2pjUUbKgs3PKEEEIIIYRYDiqCsLkGZjG1KYQQ57QkgzGrV/u58043xGLbmscem+D3fq+LN95Icj4njds2HDyYxrY1pqkoLzeprvYAiy0YAyrfTw8NTm7xhzzmytjhccbnqE1KMRleg2hrCaZv5kBF387+ORjRVE7WYeLYxIzBGICS1ijKVLAEgzGZieyMbXIADK8EY4pFmYpISwRvHlH1/lf6Ya43p45mrG18xmAMQKQpjOkzLygY4y/346/wzxzy0DB+bGJOQ3VDu4fQjp4xtFNsUV+IVRWNrK9sZlVFI+sqm9hYvXLy/03D4Bcvu4db1+yYcVnto738xdPfJOfM7lTmgOXl7g3XcsvqHWyobqEhUkWJPzQZjIlnkvTFhjk01MlTR9/gW2/8jMHE2Kzv6+lqwuW866LruHHlJayuaKQ6VErEF5oMxoylYnRPDHJwsIMf73uGB/Y/TyI7t8FLIYQQQogTdnbBYMJtf1SoDLOhYGVZYZYlZscyoCYELaVQF3YnV8oDEPWB3wKvCR4DUG6loKwDySyMpWE8DcMJ6IlBXwy6JkCKK88Nrwm1IWgogZowVAWh1A8RH4S94DXAMsE6ftgnZ0PKdp+ziTQMJ6F7Anpj0DEGo+n5vkdCiGIIe6EhAnURdxt/Yvte4oeABZ4T23jc7XvWhmTO3U6MpWAw6W4neibcqnGJ8z80JhaJiNf9bKkKuvsElUEo8UHI476e/Ja772AZ7v6bo93XTu74PkI6B7Gs+xoaT7v7BUMJdz9hIAGjqTktsL8sNJbA6rLC7ZcLIZa3JRmMufPOKCUlJlpr+vtz/Mmf9J53KOaEoaEco6M2FRUW0ahJZeUifOgMhTGLdhlLofrJXOl+tgdtL/5dHn+Zn0hzZMYJ5Gwsy9jhuan4cCon6xDvSaC1nnECPlgdwFviIzmwuAJs+XBSOfLZoBmmxKiLxRPyULamdOb3SjzLaNuFBwtmSzsw0RHL673iL/fjL/eRGjr/IEK4MYSvZOaQkJN13JZzc7i5TA2niXXGKFlRMncrPcWta3bw2Ws/THO0hoDHh9/y4rW8eAxzynNjKIMbVl4MXDzjMl/p2s9fPfudvIMxlmGyuWYVX7j5U1zRtImQ14+hpm4fTAy8gQhlgQjrKpu5adWlfGjrLfzxY1/hsbadpO3ZHx3ymR5uWnUpX7j506wsrydgnVmNzDQMqsNlVIfL2Fq7mrevuZxntrzBnz3xn7zecxBnAbbBEkIIIcTSFsvCqz2wvoAVXhTQFD05iS8Kz1QQ9EDUD2vK4bIGuLIRNlRBidcNWpyY6DIN9/aGOn4S2fFlaNyv2o4G+/jPnONesjakbXfydN8gvNHnvk4Oj0A8A4mcO1kmT2/+FO4EZMjjhl621cEldW7bsVVl7gTliUntE8+bodzn7tTnDdzH3Tnx3Dnu85c9ZRKzcxx2D8CLnfBiF/TFjz9vWXnOhFjoFO72PeR1wwyXN7rbik3VsKIUfKa7rZjcxit3e6E4xzYecI5vJ07fxh8dhTf7YGe3e+mPu9sJ2VYsHpbhhqICxz9bNlbBlhrYXO2GlCuDU/cJTgRgjHO8buDka+fET/uUz5tT9xVyjhuU6RyHtmHYM+DuMxwZdUM0qZx7SRe/u/yiZyrwWe5+wtYaCZgLMR3LsggEAtTU1LBq1Srq6uooLy8nEAhgmu4cRDGq1n/zm9/kwIEDBV9usS3CdMfMrrrqZL3b119P8MwzsQteZirlEI+7wRifTxEMLsJ4okb24IrATtkM7Rme72EUhL/cR7hh5nrRE+0T2KncHIxoKu1o0qNptK1RM4S8lKEIN4aWZjDGIb/38iLcTC0WVsiipHXmoEW8J052Yn5ON0mPpnFyDqZn+spBylBEGsOMHjz/AE+wOogV9sx4OyfnMHpw9LzXcz60rRk/OjFvwZgN1a1c1bwZYF7aJpnK4O4N1/KHb/skqysazxiDox3SuSwew8IyzclxBjw+ttWu5l/e+bv89TPf5h9f/MGswjERX5BPXvIOfu+6jxL1n9lyLOfYZO0cXtODaRiT6436Q9yx9ko2VK3gd376dzx08EUJxwghhBBizj3TAT+3uXDLU8qd/I/6YWgRfEX1mXDbaigLnN/vJ7Pw8GG3akexlfrc8vrb6+DKJri6ya0ecKp8d8PV8T9M4FzfbppKYEfDyX8Pp2BXH7zW44ZlDgy5YZmBhDtZJs5U4nPDSxur3Mfysgb3OTy9G/Rsvj4p3ElNwH0CT9NYAlc0wqcudsMyh0fg2WPwfKc7cbl7wJ20FDNbWQbXNJ/yeC83GtpG4Olj8z2Qpa/M77Yh3FDlbtt3NMLa8jPbqZzPNp6znEuotbuNv7bZ/XfGhv1D8HIXPNtxMuQwJtuKBcdnutumlWVwURVcXAdbqmFtxfm/Xqb8zuQfrumOgGoN6yrgptaT1+U0tI+efA3tHXArFHWMw7FRt+LZchf2Qm3YrfJXG4bWUlhdAesrYGO1G5ApBEPBnWvc18Zi42g3uPd673yPRCwkTU1NbNu2jW3bttHQ0DDzLxSQz+eb0/UVypIMxjQ1nTxr/bXXEgVZZi4HmYz7jdayFNYsKq8sGFrPqj2SYRnYyKfyTGJdMXLxpVFn0V/uz6s1TLw3gTNPp7nZaRs7bWPM1BZMQaDCPzeDEsuOP+rDXzrzB39yMEVunr7dOFmbXMLGjM7cUstfeQHvFQN8ZT5M78wVirLxLMnBuZ0J0LZmouvCA7Lnq3O0n6eOvo46LanmNS0ua9yAabjPj9aavQPtDMZHZ1zmgaEOnHz6qQFXNG/iT2/5RVaU1U2uB+D1noP87NBLHBzsIJ5J4rU81EUqubF1O9e2bp2s7lIVKuWz132Y8UyCf9/5k7zWaSqDD26+md+55kOUBsKT6806Nk8eeY2nj75O+2gfmVyWgMfL6oom3r56B1vqVuExLJRStJbV8Wdv/2WS2TRPHHktr/UKIYQQQhTKK92FX2bAcs9cXgzBmLAX/vhGN6xwPkZT8PavFTcYUxmE92yAW1a6E2BNJW7FgGI7fUKtIgA3rHAvqRwcG3MrDrzeC48chpe6ZBL1hMYSeMda9zlbVwGryt3JzLk4f+DUdXhNtyLU+kr4yBZoH4O3+t3n674D7kSlOLcrG+Hf7pqb99tC5Gj4+psSjCkWBbSWwV1r4aaV7qR4S6lbOarY24rTl++zTlYa+fAWd9u+dwAePAQ/PeRWBZH84/xRuK+Nm1rdz+B1FW4FoYrg/Ab3zvY69ShYXe5e7lrrBjT749A17gbt3uyDl7vdENZyaNloKLf607rjoZe1FdAcdduhVYfcS9hbnPe8ZcDvX1v45c6FjA3/5xkJxgiXaZps376dt7/97TQ0NGCay3TH7DwsyWBMOHxycm5goDBVLSwLvF53S+w4YC/CvIjW4Nh5BmMUGJ6ZJzmF265kvkIihaRMRaQ5PGNrGIDkQHJWIatCcnJO3uv2V57n6W1CzKBkRQRlzvxeSY+kseepPqa2NU42v3UHLuC9YvksApX+vKqhxDrj6DneXmpHk+jNrwVbMfx43zP87NBLZ1xfHS7jhV/6V0I+97G3HYe/eubb/GTfMzMu09YOWXvm/Zvm0hr+4rZfo6W0FnDDKf3xEf7hhe/zn6/+lNHUBJlTlmMqg/945X6uatnMH9z4CbbVrcFQilJ/mN+99sMcG+3jkUMvo2c49HNJw3q+cPOnKQu4p+o62uHwcDf/+5F/4+G2l0lm01PaQHkMi3968QfcteEa/teNn6A2UoFSirWVTfzBjR+nZ2KI/YNy1FEsPqYviC9aQ6R5E5HmTfjK6/EEImAYONkU2fg46eEu4r2HiHXtJz3aRy454fbDm8GJ96EyLbwlVZStvYJIyyYCFY0YXj9OJk1mfJCJjrcYPfQKycF2nEz+LfOUYWL6w3hLKilZsZVQ7Sr85fVYwag7/kySbGyERP9Rxo++Qaxrvzv2PFq8WcEopi8IgJ2Kub8HmL4QwdqVlK25nHDjejyRChSKbHKc1FAX40ffYOzQy2Tjo+g8W8lN3h/Li6+0lpIVW4i2bsNXVoflD5FLJUj2H2Foz9MkB4+ds1WlnUmSS4zN2MpSmR680SpKmjcTXXUJgcpGTH8YJ50kExsi3n2QkYMvkuxvx04nkEPpQixcneNua5zQzEUR8+az3EoZy0GJrzj31WO4EyfvvQh+YTvURdzA0Tzs5p+V33Ind9ZUwI0r4JcucSvHPNQG394FewfdsNBy2for3NfBukr4lUvhba1uoGkhPWe+E89ZuVsl6X9eBz/cC//5ulspYjlMUAox3xRuRbWNVe5286aVbrUY/wLZVijljmV9pTuRf+tq+HwS7t0HX3rVrUAl24q54TXdQMWl9fCxrXB1sxug8FsnWyAtdEq596OxxL3saHCDvqmcG55+5pgb0nyx0w3WTmQWZwU6j+G2szrR1mplKWytdcNmF9dCbcQNx3qPX060SRRCzMyyLK677jruuOMOwuHwvMx5LGZLMhgTi508mBzN40z5fEQiJtGo+3DF4w4TE4svGaO1ntWEZD5n/wtI9M1fSKSQ3NZDkZlvCIQbwzTf0jQvR3MiTeH8QlsKvIU8illAylCYfhPLb2J4TAyP4V4shTINDFOhLIVhGihTYVjHf5oKZRmUroqiZqqYI4oq0pJfW55gTZCmtzXkM8dZcIEKP6Yvv89ATx5tkM7F9Bn4ovkd9U70FqaK22xlJrLYaQfr9Nrcc7FuO0vmLC2IAh7flICJRpPIphhPxwuyXp/l5VOX3MVF1a2TO8fxTIo/euzLfO31h84arLG1w1g6zk8PvED3+CD//u7fZ2ON+/tN0Wp+ecc72dV7iN7YudsHlvhC/M8bPkap/2SlmMPD3fzmfV/kiSOvnrUtUtbJMZgY4yuv3M9EKsFf3vEZasLlGMrgyuZN/PzFt/O/H/23KWEaIRYyZXqING6gavvtlK29fDIEcrpAJdCyiSpuxbFzjB3ayZEH/o7sxNCM63AyKaxACZVbb6J2x7vwRqvO+CIcqGomumo7tVe8h6Fdj9Hzwg9Ij/TMuOxAdSulay6jbM0OQnVrMKxznKpV3Up05XZqd7yTeM9B+l/9KUO7HsfJTX9afOMNH6Xm0negtWbg1Z9y5P6/JVjTSv3VH6R03RWYnqmfKb6yWsL1a6nYdAPJgXZ6X7qXoV2P4WTzO/3eEy6n5rK7qNp2C95IBafWwPYBodqVVG65adplDL75KEd/+o/Y02yjPZEKqra9neqLb8MXrT7jMQtUt7iP1+XvZOTgS/S/8gDjR1+fMWwjhJgfGRu6J9zJ8kLxmhBcmF9RC85QUB9xt7iF2sqtiMJ7N8Int7lBi4XcxkXhVtOImu5k7+py+PTF8E874fOPQ2wZTKCW+d3J43eth9vXQNizsCe8lHLfn0EPfGaH20rt/gPwrbfcyiDL4TkTYj6c2Fa87yJ4+yo35LCQnbqt+NXL4EOb4ScH4DtvwVPtsESKyi84fgu21rivlfdscNslLZVD40q5IU2f5e4zrCyDj25x90Of64DHj7rV5/YNLtzXl8Jtv1kXdttZ1pdAS9QNkq2pgFVlbtXEhbwfIMRismHDBu68807C4fB8D2VRWpLBmI6ODJs2uWdgn/h5IQwD1q3zE4m4n7YjIzn6+xfop9B0HI2TzW92VimFJ+QBFkGN33mktSYzlkYvxtjuaZSCQEV+k9sN19bTcG19kUd04YwFEO6yghahuhCh+iChmiD+Cj/eEi+W38L0GW7oxXJ/GqZCmQplHP9pKpRxjuuRPcn5FMiz9VD19iqqt1cVeTQXzvSef2DEsAysYH67E8l5qhtvp21yiey8BGPmy8qyem5dczk+y5190Vrz8KGX+OYbD+dVbeaN3kP8f898i3++57N4LQ9KKa5bsZUdTRfxk73PnHOC4/rWbWyvXzs5QZ+xc3zttQd56ujrZw3FnO6BA89xaeMGfu2Kd2MZJoYy+Mi2W/nSy/dydFRqhYqFT5kW1dtvp/aKd+ErrUEpd19ET/P6V0qhDLePwInqKTPRuSx1V76H6kvfMRm8Ods6lFJY/hBV22/H9IfoePTLZMYHp112+Yarqb/mAximB/TxCN904zcMwg3r8JXVYVhe+l7+cV73AdywSLBuNc03f4qSFVsBdc7HSilFsHoFTW/7OArof/WnMy7fEyqj8YaPUrnlZgzL4y7byZEeHyQbH8HyBfGV1qIs7+Q6Ju/zKaZ7/gB8ZXU03vBRyjdcg2F53duf635YXso3XEOodhXHHv0yI3tnrhQmhJh7OafwwRjLcCd2lov6iHuc4ULzfx4Dbl0Fv345XNeyeB9Dj+lWi0kXprD1guU14YYW+MVL3Z8VZ88HL3jlAbfN0tta3Yo//7wTdnYvn2o/QhSbx3Ara316O7xtpduWbrFRyt1W/PxWt53PAwfhH1+GXf2Ls8LHQqSA7XXwK5fBNU1uC76lEoiZjlLQUALv2wh3r4NDw7BnEP5rN3xvz3yPzq3u0hx12yCtr3CDSo0l7md+dcitDjdXrRKFWG58Pt9kpZjTnX7synEcMpkMdpFa4BRrucW2SL9OTu/ZZ2PcfnsUgMsuC7J2rY8DB86/oW9JicmHP1yOYbgHajs6Mhw6tPgaBDs5TTbfWKkCb3SBR7QXAg3ZeG5pfDM2FP7y/Cb7F4t8q2UUbH1+E2/ES6guSMXGcsovKifcEML0mW4lmOPBFhRS3mwxU/kHYxYL03f+3yoNj5F3xZn06PycZudk7XlraTUfDKW4rHEDG2taJ69L5TL81bPfJpXL/zl47PArPHX0dW5efRkAYV+QD225hZ8eeOGs4Zqgx8ctq3dQHoxOXtcfG+ZLO3+cd7WXRDbND3Y/we1rL2dtZTMAlaEoH9h8E3/+9DfyHrsQ80IZVF18G803fwpleVFKobVDLhkjPdpHrGsfmfEBnEwS0x/GX1ZHqG41VrAU0xdg8M1H0Hm+R6OrLiFUvxZlWmTjI0y072L8yBukx/oAhb+ikYqLriFYtxrT48cwLcovuo7kYAc9z/7XtK2IRg+8SN0V78ZBYScnyIwPEuveT6K3jfT4INrOYgWjlKzYSunK7Xij1SjDwBMsof6aDzDRsZtEb9vMD5cCf0UTK+74DOG6tWjbJjXcyVjbq8Q695JLxTB9IUpWbKF09WVu0Mgw8QSjNNzwUSY695HsP3Lu5Zseqi+542Qoxs4x0bmXzsf/k0T/UbTjuCcDRCqo3XEPlVtvnqxWY6dijB95neRgB6nhLuI9h7AzZw93WoESmm/5BcrWXo4yTJxclvRYP6MHX3LvR3Ic0xs4XolnB6GaVgyPD19ZHc03fxonk2Ls8CtSOUaIBcbWMFzgYoemcsMRy0VTCRd0OofCnVz5vWvgkxe7VQQWcpWYmfTF4NUeyPN8tUXHY7hnuf+Pa+GedW4LpcV+2OPExOTHtsI96+HvXoR/fxV6Yu42Qggxex7DrSTxuWvg/RsX/7Yd3M+rhoj7WXXPOvi7l+BLr8BgUgIy58trumGLX7oE3r3BDU6ZyyAQczY+yw2gbKiC12cuAFt0VzfBP9wBTVH3efIY7v7tYn8fC7FYbN++ncbGxjOu11ozMTFBe3s7u3btoq2tjbGxMRyneF8+Uqn8W7YvJEsyGPPQQ+N87nO1RCImtbUefuM3qvlf/6ub4eHZT4p5vYpPfaqCyy8PAZDLucGbzs7FVzHGyTlkY1m01jNOyiul8JVIMGYm2tY49tI4qmGYxpILQ6k52iML1gQpW1dK+UXlVG4qJ1QbcgMwYklShsJXml91pcXiQt4ryjKw8jxtMzNP9aedrF5WwRiPYXHTqkuwjJMzLzu79tE+y4orQ4kxnjr6Bje0Xoxlus/x9a3bKPNH6I+PnHH7ukglW2tXY5yyj/FI205G8qyAccLuvsPsG2hnTUWTW0kDxc2rL+Nvn/8uyVkEe4SYayUtW2i49kOToRjHzjF+5DX6X3mA0bZXzhp6MSwfwbpVhOvXMXpoZ97rijRvRGtNvHs/nU98jbG2V6b8/1jbTgbfeJj6az9EzSV3YvoCGKZF1dZb6H/lAXKJsXMuO97XRt/O+9BaM972CrGufThnGfvw7qcI1a1mxe2/RqhhnRsyCUap2Hg9id7DzJwcV3iCJXiCJTh2jr5X7qP3hR+SGeufcquRfc8xUPcwK277FcKNF02up2rrzRx75N85V79Cb0kFldtumawUE+vez5H7/obUUOeU29npOO0P/TMoRc32293KPak4vS/+iImO3TPeh6qLb6Ns3ZXuc57LMLjrMXqe/S6p4a6p92P/8/S9/GPqr34/NZfdhekN4Cutoe6q95IcaCczPjDDuoQQc0lrSBa4soehwFpGXxMbSo4HI85jUtBUcHUz/I9r4OaVS+Ps8I5xeKt/5tstRpVB+NAm+PUdbtuoxR6IOZ1puJOyf3Ad3LIS/vYl+NE+t+WaECJ/UR98eLPbgmhD1dKaSFfHP+NrwvCHN7gVzv72RbfiVG5pTB3MCYUbsvzARvjly9yQrXANJ+G+g/M9CrfdU0up2xpJCDG3PB4PmzZtwuOZepKy1prDhw9z//33s2/fvkVbyWWuLIGvlmc6eDDFQw+No7XG5zP48IfL+cM/rKesbHan5pSUGHzmM1V89rO1GMcfqZGRHF/72vDiPKFPQzaRQ+dzWoNiyVUPKQbt6CXRRgncihHGco1enyd/uY9V97Sy/b9vZfMvbqTl7U2EG8ISilniTI+JsRSOzBaIUgrDk9/jkUvMT91wbTs4uaWxrc6HZZhcXL9u8t9aa3b1tRE7R7WDc8k5NgeHOhhLxyevC3uDbKpZedbbV4ZKWVFWN2W9zx57c5ajh3g2xe7+I5NVZpRS1EYqaCmtnfWyhJgrVqCE6u234QmXHa8Uoxk7tJMj9/89I/ufP2clGCeXJtaxh94Xf4gzi/eo1pr0SI8bijn82llvY6fj9L74Q2Ld+yfLqfrKaglUNU+/cMeh++lv0fXE1xhvf/OsoZjjoyDec5DOJ7+OPhFOMUwCVS1Ygcis7svI/ufofuqbZ4RiTqwn0XNo6nqUQbB2NZ5TKlSdLlS3Bl+0xl1CLsPIvudJDXeffQx2lsHXf0YmNgyAL1pFdPWlKHP6imiBqhaqt98+eT8mju2m87H/OCMUc4KditHz/PcYOfDi5MkKkaaLiLRs5sLqKgghCk0DqQLvuirF5LGl5aAhcv5btneshX+9yw0hLIWvXo6GPQPQOT7fIym81eXwT3fCH90IayqWXijmVJbhBra+eCv84fVQtUjbRAkxH1qi8De3wZ+8za1+sZRCMaezDDfU+Y93wn+/YvG2AJxrhnKrc33lHviD66Ex/6+US57W8MRR6Dj3+S1CiGWgoqKCysrKKYUvtNYcO3aM7373u+zevVtCMXlYAl8vzzQ25vD3f9/PgQNptNaUllr88i9X8dxz6/m936vliitCrFzpJRo9GZTxeg2qqy2am71s3Ojnox8t56c/XcOf/VkD1dUWSilSKYe//Ms+9u5dnOWBAHLxLHYepzQoQxGqD83BiBY3rfXSaKMEGN5lVNP5AnkiHppvbuSqP76C9R9ZR+naUjwhj7RHWiYMryFzV6dQBhh5hsGceaobrrUbjlkuwr4gLaU1k//WaA4Pd5PKzr7aSvf4wJSKL4Yy2Fq3+qy3rQ6VURk6OUntaIc9fUdnvU6Avf3t2Ke0eon4grSW15/XsoSYC6H6NZS0bkMp9+tVerSX9oe/RGasrzgrdByG9z7jhmLOUTEFIDsxxFjbTrR9otqlItywfsbF25kk2slvRjjWtW+ydZJSCk8oihXM/9S+zPggPc//gNwM1aVinXtJdB+YXI83Uo43WnXO20eaNk7um+XSCWJd+6d9rDLjgyQHjrnLN0y3zZX/zJ7Nk5RBxcZr8Za4ByW0naPr6W+SjY9Oez9yiXGGdz9F7vjtDMtL1ba3owzZFxdiIdG68MEYraGIlawXnMaS2YckQh74lUvh3+6GteVLp21CxnarBiyl9jt+C969Hu79oNvmYjmdOV4bht++Cr72brisfmlP8AtxoTwG3LYavvd++MgWKAvM94jmhqHcaid/eAP8852wplwOJZ6Lodzg1F/eAl97F1zTDAFraQctZyuWgfsOwOjinZYUQhRAWVkZ0ejUE8SSySRPPPEER48enZ9BLUJLNq/67LMx/vRPe/jLv2ykutqDx6NYv97P//k/DaRSDseOZQgETn7D3rTJz9/+bTPBoMGKFV7Ky80pk9yplMM3vznMv/3b4OKsFnNcZiKLnbTxBKc/+xEF/ko/hseYt4lMMbfMPCs+LGsKSlpLWHVPK/VX1UnVkGUq3+ooy4ZSqDxrws9X1ZalVN0rH7WRCkx18nWazmUZSU6gzyPJOZKMEc+c/OatFDSUnDkRbShFbbgc45T1TqQTTKQTs14nQM/EEPYpO1x+y0vFNJUhhJhPyrCItGzBEyoFQDs2g68/TGa0SKEYwMllGN7z1LRBjxOSA8fQdg4st2WmN1JR0LFoO0d6uJtw/VrAbQ9lePJvORjr3Ev6HBVWpq7HJtHfTrhxg7sejx/Td+5TtT3h8lN+N0v2LC3gTuXk0uQSJ0/l94TKMDznbjPqLakg3LQRw3K/V8V7DpLoPzrj/QBI9B8hMzGEJ1wGQKhuNaY/NG2LKyHE3Cv0br+jYRkVMaTUD2GvW/o/HwELfvtK+M0roHyJTZzGMvDk0fkeReGEPPAbl8NvXu62DVlulAKvCbeuguYS+B+PwgMHQQ6fCjGV34RPXAz/81q3vd5yoxQEPW4gqLkUPvcwvHz2ApbL2k2t8D+uhWubl0aVuELTwP4heL5jyZyfLYQ4T6FQiEDg5BclrTUjIyO8+eabk5WixcyWbDAml4PvfGcEx4E/+qN6VqzwopR7dqHfb7B27dRTGaqrPVRXnxkW0VqTzWq+/vVhvvCFbkZGFncZotRImmwih3+G4+FKKbwhD75SH8mB2bVeEIuTMpVE12dQtq6Mzb+4kUhz+LzbTk2pMqTdSg7a0dhJm2wiRy6ZI5fKYads7PSZl1zKpnRVlJrLqiWYM0+UnA52Fvk+JvO3g7acdg1LfEFOfU6ydo7MZLWI2UnnMmSnVI1QRM9SQUGhiJw2QZ3MpbHzmLQ/m3gmOSXIYxkWIc8yOg1VLCrKtCZDIQDZ2Aixrn15V1w5H7nUeN4hjFxy4mQLIsD0FbgqpHawT20DZZiTlXNm/lWb1GAHuWQsr/XkkieDK4ZpYVjnDq5MCbVoPeUxOOviYVYBQm+kEt8p1bkSvW3obDqv383GR7FPCQ4aHh/+igZiEowRYsEwVOFbHzgacsto4txQUB/OLxhjGfBbV7qX6BLc5XulG/riM99uMagIwO9dA794CZTkn4NdstZXwhdvc9sqfX1X4StNCbFYRbzwmR3udr1ymbcdMw24oQX+/g747Z/Bs8eW1zGqc/EY8HOb4Q+ug1VlUiHmXGwHnuuAw6PzPRIhxHzzeDxY1tQvqd3d3cRieRxTE5OWbDAGIJPRfOtbw7z2WoLPfa6WG2+MUFvrVo+ZidaaRMKhrS3DP/1TP1/5yhDp9OLfZUkNJcnGsu7e1wwPg6/UR6guKMGYZcLJOnntlTu2Q2owRS658L/tJwcL9No1oGJjBds+s4VAlX/WLZOcrENmIkM2liU1kmb86DjxngTx3gSpwSTp8czk43+24Myp/wZoubWJ6kvO3TpAFJeT59Fs7WhSwyl3m7vAJXrPr6oH4E425vmYSJhrbnhOa8dha5ucc37B3pxj45xW899jnH330TptvVk7N+NE9Lmk7eyUpLuhFKa0GRELlGF5CNWebDGWGR8kXcRqMQDJgQ50nn2D9Wnvf2XO9r2kMDw+TF8Qw/KgTAtlWKAMlFIYHv+U1kkK8j6qaWdSpEZ7yffQ8JT7ogz3cg7Z2OjJm5oWnmCU9PC5T9E0LC+ewMlG9rlUDMc+9/6uN1KJN1I55bpgzcr8tntKnVaNRuEJlc38e0KIOaOKEIzJOpBc+F8NCkYpt53SWwPT3y7kgf92BXzuarfCzFKjNdy7n0VdffqE5hL447fBBza6FVOE+zpvicJf3wZVIfjbFyG+jN7nQpxNZRA+fx38wvbCf5YuVkq5rdf+9R3wOz+DB9vcwOxyVRGAX78cfn0HlPklFDOdeAa+sWt5hauFEGdnmibmacf0+vv752k0i9eS3zVxHNizJ8WnP93OVVeFuOWWEjZtCrBunY/6ei+hkIFhKJQCx9GMjtp0dmbYuzfF00/HeOihcdra0kviCyy4rZTSY2k0GjVDMsYb9RKqDTL45tAcjU7MJzuT395VLp5j79f2MbDQXxc6/wDDTKIrSrjo59fPKhSjtSY7kWV43wijB0YZbRtj4tgEqZH0BZ8WsFS2R4uVk8kvRGanbQ794DBdzyz8Oqn5BlvO+rsaHDu/F6Vhzt833dkG2hazVG7qkVjLsPCeI8wyE69pnRF4SecyZ9xOA6nTrvdZ3imtlWYj6PFNec4c7ZCdZoJaiPlkeHyYgZOVlHLJcbJFrvzhtgUq7g6B4Q0QrFlJpHE9vvJ6fKW1eIIlbkDG48cwvSjLQpke1HkG17Sdw04V5xT6WOdeqrffBrhVckJ1a4h17j3n7b3hMgJVzSdGRmq469xjUwpPqHSyjRJAzWV3UXPZXec1VoUqfCUfIcQFUUCwwCGNjA2JZTRhrpi5dYbHgE9td1vyRJZo9ZGRFLzQufirAzRE4M9vgfdd5FY/ECcp5Ya6Pn+d+/d/fBlGUzP/nhBLUUXAfS/86mXSFud0SsGGKjdIl74fHj0y3yOaHxUB+KMb4RPbIHBmAwdxmtd64dWe+R6FEGIhcBwHx3GmhGOSSSlsMVtLPhhzQjarefLJGM89F6e83KSy0qKkxMTrVZSUmBgGxOMOExMOY2M2AwNZhoYWd9uks9Iw0RGj5rJqt3XONAyPQbgpguk18g5NiMXLTtt5BaaUqbCzDtmJ5XFEzwpYrH73SkpaS/KaWNdaY6dsel/qo/1nx4h1xcmMZxb/UTAxyc7Y+bVaMEA7S/+9op38K8aYgfnZ7TBMtayq1Qwnxzl1o+MxLXzTtBuZjt/jwzJPfd40w6nxM26ntWYkNYHWenJbGfT4MY3ze9xD3sCUz6OsnSOWuYDKRkIUkXlaezEnl8E5S4CskJxMEWdblCJcv47aK95NqH4t3pIKDNM9YnmyktMpFe0uYCdHa7toj9XEsbfIjA+64/f4KF9/FWNtO0mdpWqMMi0qt96CJ1JxfF8uRqxjD072HI+zMjB9gbP/3/lQYJzn9lIIURyW4bZGKaSMDbHifjwsKEpBfWSa/wfesRb+57VupY2l6vVe6F3k1c1rQ/Anb4P3LJBQzNlOFloI50H4LfjsVe7f/+aFpVs5ZiDhTtRG/W4gKOIF3/H5mRPPw4mn4/R/z3SdWNxK/W6rtU9vh3k8L2rSQt1WrCmHv7gFfvl+eKlrvkczU1yqRgABAABJREFUt6pD8IUb4OPbpJpQPrSGr74h1WKEEK5MJkM2m50SjJFjSbO37D5+sllNX1+Ovr7le9bx8J5h9D2tMMOJnUopKjaU4S3xkhyUUx2WOidrk4vn8JZMP3lqek3MZVQzt3ZHDXVX1qGM/EIxowfHOPCdgwzuGnLbI4klx8k5ZGNZvDPU+TYsA3MZfMvTOYdsIkc+04PeyPzURleWgZFHG8WlondiiHgmRYnfnWHwmR5qwuWYysCeZWujymApJb6Ts0Jaa9pHes+4nUbTPT5Ixs5OhnDC3gDV4XIODnXO+j60ltVNCdUkc2n6YiOzXo4Qc8H0+Kf8W9s2usgVjk5vj1QoyvJSsfE6Wm79FUxfEKUUWjvkkhNkYyNkk+NkYyPk4mNuq6FsEm3nKN9wLeHG9bNfoea8W67NJD3WT98r99FwzYcwPD4iK7aw8u7fouvpb5Me7cXJZVCGiSdUSuWWm6m6+FaUMtDaYaztFUb2v3DOZSsUhvfUTz5NemyAXHLivMaqHYfsef6uEKI4LGPmaiezlcy61UOWC0NBU/Tc/3dt8/H2MwUOIC0ktgPPdcDQIj6RszoEf3YzfHgzWHP8lUprN0wWz7qtJGIZSOXA1icrMDkaQl7wGm5ox2e6/w55IOxzf87VORJKQdTnVsuwHfibF93xLjWPHIYnjk4Nv3gN93Ev8blhmbDXrQI1+fdTrjvx98lQjeVWj7LOdjGP/1TgOf5385S/KxZG0EG4z+fvXQ2f2eG+D+fqedEa0rZbpSl+fBuRyEEmBzkNqSxkHPc1FrDc15TXcCuVBI9fSv1zG9JQCrbVwl/fCr96P7xR3C68C0ZdGP78ZvjgJqkmlK89g+72VgghAGKxGIlEAr//5HHI8vLyeRzR4rT0Z+zEGUbbxsil7LzCDeHmMKG6kARjlgHtQGo4NWMwxrAMvBGP++1ziVdBsYIWrXe2MEMRHZd2Q2e7vrSHiXaZ2FjqkoMpQrXTn9ZoGAbesAdlKnSerYYWIyfrkMuzJvxM25diMTwGpm/5BPrSdpZ9g8fY0bgBcIOuK8vr8Xt8xDOzOypfX1JBaeDkqb6O1rzVd/istx1KjNE9MUhrWf3kejdWt/Js+5uzvg9rK5untHCaSCdpHz0zkCPEQmCfVlVEmSbKtNBFrhpTeIroyu003fjxk6EYx2Zk33OMHHiBWPcB0qO96NPatRkeH8GaVecXjCkibWcZfOMR/OUNVG56G8o0CTdtZM37/oD0SA92Koby+PCV1mAFSo7fX4fxo2/Q+cRXsdPTtXjSaGdqoKf3pR8z9Nbj593zcvr1CSHmmt8qbGBDa3dyf2wZHVpRuJNgZ7Ouwm2j0FRSnMlT24GxNPTHYTDhXkZTbpgiY0P6+ISppcBruhOkpX4o80Nl0K10UxF0AzwXYiTlTnhmFmlBaq8Bv3WlG4rxzNHXKUfDsTHYPQB7B+DAEPTEoC/mVt4ZTbkT36efh2QdD8WU+NwwT20Y6iKwIgoXVcPmalhRWvzJb6Xcdfz+te7r7qtvnDnWxc7RZ76mU8B4xn2uZstS4Pe4oQX/8UvAA/7j781Trwuc+v8n/m5Nvf702wQst7pNfcR9v4vCMxV86mL49cvnJmDiaPe19mYf7B+EI6NwdAT64m4QcSgBE5mzV9nwHA9xVQbdlj7VIVhVBqvK3Uou2+vmpoqZUnBFI/zhDfCpH8PwIg5Q5iNyvN3cBze7z8FC4Gg3TDVwfD9hKAHDKXcfIWO7gaus7YYxPYb7Oegz3QBkic/db6gJu6+hkKfw+zOOhp8dcl/XC0kiC0dH3cdgrkR8hdsv18e3H4sxuJq1l/62QkxvZGSE8fHxKWGY+vp6TNPEthfpF455IMGYZSgbzzJ+ZJyqrZUz3tb0mNTsqGFw19AcjEzMJ601yeE0JStmuKECf7kfw1Q4uaU72Q9QtbWSUH1oxhZKWmsm2mPs/fqBOQnFLKeWMAuSJr+woAJv1IvpNcgll+6OiZNzyMbz+zYRqCpg24lZML0G1jy1cZoPOdvmhWNvcVnD+snt1yX16yjxBWcVjPGZHjZWr5xSMWYsFWN3/9kbYffHRjg42MGK0rrJ9b5t5SV86eUf59d+7LiyQIRNNSsxlbut01rTNT7AsbFlchqVWHTsVAw3Ley+7g3Li+HxYS+yYIwVilK17RY8kfLJSjH9rzxA11PfIBsfnf6XF+ipupnxQToe+TLZ2Ag1l74D0xvA8PgIVK84eSOt0Y5NLhVj8M1H6XvlftJnabd0Krfd0qnt4xRoTTY24qbNhRCLXlO0sBM3Gvcg/FKbIJ9Jqd+dLDq1pUzIA39wHVzZeOHBE63diaOs405qvdELL3S67Yu6Y+7kTTILyZw70WVrNzRjH/89Q7kTupbhVq04MYkePj5puqESdjTCJXXQWOJOiJl5VqnQGrom3InbxchU8MmL4ZcvKW6YQGv3+Uhk4fGj8F+7YVefO1E5nMw/VJRz3Es8677XTlRgMBWUBdznc0UpvGs93LMOygPHK44UaRcm4nXbhPXH4f6D7utNnF3ueGWg82k1p3C31ea5Ks4cv2yugf97E6ypKPjwlz2F+5767FXu9rMYTmzrYxl4sh1+uM/dzvfF3ADibCa4s44bsBtNwaFTrg9Y7raiIeIGVt61Hq5scrd/xapMZCi4c41baed/PrZ09xH8Fvz2VfCxbfMTijnxOZO13eDUm30n9xV6T+wr5Nz9hdRp+wq24+7DndhfOFGZzGu6+w2h41WH6iOwvtINYV5cBy3R4xWvlPu75/P66Yu51WLyPBdxzuzshg99f+7apRkK3nsR/K/rC7O8nAOfewRe6ynM8uaSBgamCUrdseYeLqrezBu9r/Lo4Qdx5NjEkjM0NER/fz8tLS2Tx94rKiqor6+no6Njnke3eCyfWSJxkgN9O/up3FIx44Q/QP01dbT96DCpoWV0atMypG1NvDMG26tmvG24IYzhMXByS3eyX1mKyq2VeU2m2ymbow+2M7J/btp8mD4zr/euKJ7YsfwCUMHqIFbAWtLBGDttkx5N53XbUO381Em3AhaeoGde1n0uWmtSuQzh46ETyzDxWYUZY9bJ8XDby/z89tsp9bun6W6sWcklDeu5b9+zeS+nNlLBzasuxVAnj1w8cOAFYunEWW/fGxvm+Y63uL51++R9uXbFVlZXNHJwKP+d88saNrCh6uQOvqM1P977DNkit6YR4nzZmRS5xDieUCkAVqgUb6iM5CJrjeMrqaSkZQvq+Hs+3nOInhd+kEcoxsD0Ldw+GNqxQSmUaeE4Nomeg2RiwxgeP042RXZimHjvYcYO7yQzPphfxRftkBkfRDs5lOlu7/zldRimByeX32eiEGJhu6KhsMtztHtW+3KilDthVBGE+Jh7nceAX7sMPrDRnVw6XyfO9j08Ai93w7373ImaVM6dNDifEMLEWSblHzkMxsvuWJtK4PoVcF0zbKiC5qgbtjjXeSsa2DMAh4ZnP5b5Zih4x1r4vWuKe0Z4xnarwvzkgFtZ5fCI+9wVMkNi65NVg/YNwsNt8L8ehzvXws9vcScwi3EflXKDOP/vFve1unP6zK04Txq3TQ4zzP2FvZBauodl5o0CrmpyK4DVR4oTHknl4OCQu534+ptwcPhkWKGQkjlITkD3hPt+/eedcHUzfGKbu+1vLlKFM8twQ4h7B+Frb569ys1i5jXhF7bDr+8oXnDqXJJZN6DaNgzPdMBP9rv7Ylnn/PcVAM5VGOvH+93PT0O5+wfb6+C6Fri41n1/1Efc6lX5hIK1hl398OwCnOeOZdzP07liKLj6PKqRnYvG3d/YPVC4ZS4EUX8ZF1VvZlX5WromOlF5tUAQi00ul2Pnzp1s2bIFv9+PUopoNMpll11Gb28v2ewCS9ItUBKMWaaG9wyTGcvgK53525837KHh2nrafnT21gliadCOZrz91DNfzy3cFMbwmLCEJ/v9ZX7C9SHUDHurWmti3XF6nu+ds9ZS3ogHpGjMvBo7PJ7XeyVYGzwerlq6k2R22iE1nM5v29Hgvqf0XJ4ud6LK1UKp1XqcrR1GUzEqj0+kK6VoLq3FMkxyzoVvW3f3HebFjt28ffUOlFKYhsFvXvV+nj76BmOp/L5R3r3hWrbUrZ7891gqxr17njrn+Bzt8OCBF/nYxXfSUlqDUooSX5Bf2nEPn3/4SyTzmCwu8YV4z6YbqYucrGrXGxvi/v35B3qEmGvazpHoPUx01XbADZh4o9UkB4/N88hmxxOpwDqldVq8+6BbAWUGyjDxlsxciXI+mL4gdVe9l9rL34VSiqHdT9Lx6FfIjF/4UbBMbJjsxBC+0loAQrWrMDxeCcYIsURcWl/Y5Tl6cQYkLlTA47YnOjbmTqDetNJttXG+lWIcDe2j8LM2uO+ge8b34Nkz2wWhOX7GuA1tI+7lK6+5k1uX1LuVZK5odCeGw6d1jc058NjhxVkppLXUDcW0lBZn+Vq7k1Lfegu+/ZY7wTZX3Ydt7bal+PJr8MBBePcGN6h1VdO5Q07nSym3gsAf3QA//6PivlaFmA9lAbcy0kVVhQ+NaO1uc7/xpltJas8cTsRr3PDEE0fh+Q64thl+6VK4bfWZ2/oLpRSUB+E3LodXehZvlbFzua7ZrSZUPkcFpPXxVm9PH4OH2uCZY/BW//lVpJr1ujm+z3A8vHv/QfcSsGBlGWythW01biDzkjr3/XMuWQcePORWuBEiHzWhGkoD5XIy9TKwb98+jhw5woYNGwCwLItLLrmEAwcO8NZbb83z6BaHhTVLVCBKQSCg8HrVQq3qPe+SgylGDoyi8zgjUpmK2strCNUt3DNBRQFoSPQnyMZnThWGaoP4K/xzMKj54yv14q/I77ShwTcGyYzPUbsEBb4y34yBHVFcycFkXs95oNJPoGZpbzu1o0kNp7AzM5/W4o148VfO7bZDGYpQ/Rw0iJ6ljJ3l0HDXlOvuWHsl0eMVXi5UX2yY7+56jNFUbPKz/rKGDfzutT9H1D/942Eqg5tXXcZ/u+r9WIZbN93RmsfaXuHlrr3TZgB39R3mh3uexDm+TtMwef/mm3j/5rfhM6eviOMxLD62/XbevfF6TMPdRbUdm/945QF6JqSlo1i4tJ0j1r1v8r1mBUuJtGyarCSyWJwaigHIJcZw8mgH5QmVEahsKtawLki4YQOVm9+GYZokBzvpffFHBQnFAKRH+0gOdU4+78HaVfgrGguybCHE/PKZsKW2sMu0Hbc9zHITsE5Ohq0sg9+5cvZVBfTxVgaDCfiTp+Dub8HvPAz3HZifoIHGPQP9x/vd8Xz8R3DHN+AvnnPDT+mcG4bJ2PDwIjy/zFLw+evgsgJXTTohnYMfH4CP/MB9/HYPzF0o5nS9MfjXnfDhH8D/exYm0vkVjputm1a6r31fEVtSCTHXDAX//Qq4eWVhQzFau9uJH+yFd30H/u+zcxuKOV3ahkeOwK/cD//tQTfoWejthMJtwfNbVyyt7URtGP7sZrc9ZbFp7W7DH2qD930XPvZD+OILboB2LkIx00nm3M+6b+6Czz8OP/9DuPXr8LmH4bkOd3xZe+rrajwN390zf2MWi09NuI5SX+l8D0PMgXQ6zf3338/o6Mn5/YqKCt773vfS2tqKYSzJ2EdBLclHaPVqH88/v55/+ZcWPvjBclat8klA5jSZiQyDbw7i5DGRqZSidFWU+mvrMQp9+oRYUFLDKeLdMx9ZUqaiOo+WS4uZN+zFl2c93f7X5q72nr/Mh798aYeSFoNMLMv4kfEZb2eYhvteWeKfQfG+BNk8vmkaHoPytaXFH9Cp6zTdz7CFJplN8+zRN8md0h5oR+MG/vfbPsnqisYzQiRKKQIeHxXBKJXBme+PozXffesxvr/7icmQite0+JXL380X7/hNrmjaSHmgBOOUHaSA5WVdZTO/dsV7+Od3fpa6iNuAXWvNoaEO/v6F7zMwQ0sV27H5y6e/yYsdu3GOVxGqDEb589t+lc9d9xE2VK8gclrLlagvxMX1a/nCzZ/mCzd9mrA3cHxZDo+07eSrrz+YdxUdj2ER8vgp80eoDpXRUFJFa1k9ayubCXqnbtOj/jBrK5toLaujoaSK6lAZpf4wIa8fr2lJ2VGRN+3kGGt71W3DAyjDoGrb2wnVrpznkc2OnZ56Oprh8aGM6Y/MKtOidsfdCzMEpBT+qiY8kQpAkY2PzNwWahayE0OMtb2KPh4eUqaH+qvfv6DbSgkh8rOjAaoK/FYeTrntH5abkNdtpeQ14TM74MbW2VWL0cere3zldXjbf8IXnoS3BuZ/kuuErOOeFf70MXeC6+J/gU/9GH64zw3OdM78lXFBsQz42DZ4z0VgFqH6Q8e4+xx+8HvwQpc74Tzfctp9nv73E/Ch77ttK+wCtzLxGPDxbW51mkI/rkLMhxPt1n5he2ErLZ2oJvU7D8Mn7nUrfaQWSEflwYRbaepd33arkGQKvP0yDfi5ze52Yiko9cMf3+i2ESq2WAYeOwof+B6889tu263u2MJsS5W23f2Gl7vdQO11X4Frvgx//JRboag35n4G/XCv29ZLiHz4LD8rSldhGtIgZrloa2vj+9//PiMjI5NV/Gtra/mVX/kVbr75ZmpqaiQgM40l+U658soQW7cG2bIlyAc+UMYf/mE3f/EXy/DUnOloGHxrmER/kkhjeMZJW8Nj0HRjA30v9+c1GSwWp9RQmvH2CUrXRGcsu1a7o5rDPzmSV7hqMTJ8BqZ/5pi+diDeO3enqQWqAvjL/VIWb55l41lGDoxSuaVyxuo9Ndur2P9Ni1xigXybL4J4d5zsRJZAxfS1UQ3LoGxdGV3P9MzRyMD0mZS0RGa+4RzLOTZPHnmVtpFbWVfZDLjhl49vv4Mttat5o+cg/fERco6Nz/IS9gaI+IJEfSH2DrTzx49/ZcZ1ZOwc//fJr9IUreaW1TswjodrPrj1Fi5v3sRr3fvpHB9gPBXHZ3moDJayuXYVm2pW4rdO1gceS8X48ye/zgsd+ZVjHElO8PlHvsRf3/kbbK5Z5fY79Yf57HUf5s71V/FW32F6J4ZJZFMEPX4aSiq5uH4trWX1eEx311Rrzf7BY/y/p75Ox2jvjOv0mh7+5w0fo9QfJuDxEvD48Vte/JaPgMdHwPKy9vjjfMLVLZv50rt+j2Q2TTKbJpXLTP5M5TL0xob46qs/pbNA1SXE0pboP8pE+5t4N92IMgy84XKabvokR3/6TyQHjua3EGW4OxbzJBsbxs6kML1uADdQ1YIViJCNnWMmVxmUrbmc8ouuncNRztIpZ90Fq1qo2Hg9Q7ufJDMxBAVoWze852mqtt5CoHqF2z5u5cXU7LiHvpd+jJ2Oz7wApfCEy7FTcZxs6oLHI4QojGuaocRX2DPgX+uZv6oY8ylgua2UbmqFT2ybfSjmtV74P0/DA4cgMXNx23mlcSfnvrEL7t3ntkhYbM/5hkr4lUshVOC8q9ZuMOzzj8OP9hV+QrkQco7b8uLIKPz5zXDn2sKd36IU1IThv13hVgdoHyvQgoWYJ00l8JnLoCpU2M/K/UPwWw+57fIW4vZTA6/2wi/e524n7lhT2GCQZbjtBhf7dsJU7mNzz/rCt6g7ldbua+ZLr8K3d7lhmMXkROulN/rcy7+84rZnvLLRDcYsxlaMYn6EPGFaSluX1HxRWaCClWWrqQ7V4LcC2NpmNDVC++hhusY7yDkXNs8S8ARpjq6gIdJE2BfBVCbJXJLx1Cgd4+10jXfi6AW4w3qc4zi8+uqr2LbN3XffTW1trXv8PRrl7rvvZvv27ezbt4+jR4/S3d3N8PAwudzSnZuarSUZjLnmGncCTCmIxWxeey1RlFKYi12sI8bAawOEG0J5bTSDNUHW/9xaXvnL17AXwmkdouDstM3owVEarqnDCky/eQjVhai4qJyB1+exnmURGZaByuNUHidjY6fm6P2gINISIVA1R41ZC0BrnVeNUaXAsBbPzpvOacYOj5OZyOCLTl9ZyF/pp+riKnqenbswyFxLDaZIDiSJtESm/zwxoKS1BH+Fn9TQ3EwAlq4txRNegJUMgNd7D/Gll+/l8zd+YrKFkse0uLzpInY0biDn2Gg0hjIwlYFSCq01nv3P5b2OrvFBfvfBf+ALN6W5be0V+EwPSilay+poLatDa03OsTGUgaHU5POntUaj6R4f5E8e/w++t/vxycozM9FoXuzczX+//2/46zt+k401rZiGiWWYbKldzZba1TjawXYcTMNAMXW9tnY4ONjBr/34L3mpc8+0rZtO8JgWv7TjnTO2iTpVWaCEskDJOf//2GgfPzv4kgRjRF7sVIzeF39EuGkjvtIalFJEmjez+l2/S98r9zO89xmcbOrk56JSKGWgLA+BikaiK7fjjVZx5CdfnLf7kJkYJjlwlFD9Ojfk0bKZ8ouuZeC1B92WSloDCmUYGB4/FZtuoP7q92MFS9yQiWEW9sj4hdKa5EA7mbF+vNFqPKFSGq79ENXbbzvl/pzk5DLkkhMkBzoYbdtJvHMfdiYJ02yFMuMDdD75DVa983cwPT4My0f9Ve/7/9n77zg7rvvO8/6cqro5d86NRiMnAiSYRUkUlUXlZCvYlmyv7B3v2B7veJ9nZvbZ8c6MZ2bXY3tsj5NkayTLsrKVRVKiGMBMgMixAXTO6eZYVef5o4AGQAAdgOp83i/DJKHbp6pu31BV53t+P4J1Gxh67usUp4eR9qW62AIEGmgaui9IuHEL8a33E6xtpfuHf0Z+rHuRnxBFUeajJui0kHGzlYGU8Gzv+pzgCHjg//cmJxAzz4KsABQq8L2z8IcHnPYDq+25y1acP6tJ0OOEl/bUu98WpTsJv/59eHHAqbKzkp0ah3/5E8hV4EOXJnXdej7uanQqJ/0fP1t9r2lFuUwX8Au74I3tCws7zsaW8Now/N4T8FwvrPCPCc5OwG//xDlXeFune8+DELC3Hn5xN/y3F1b+5+XNNEbg9+6HmkW8fV2xnADR7zwOp8ZgLazbHcs51eaeOL96f/fK4jM0g6gvTnO0hdZYO83RVhojLdSF6mcec1fTPWyq2jLTZudGDvQ+xbM9TyJfd79jU9VW3rftwwQ9zv3VwyOv8qOz313QPno0Dx/d9Sk2JjYBULHL/NUrf0q6dG3i722d7+KelgcRCJ7ve4anup/Ap/t5sP1NvLH9LUR8UXyGH13oSCQVq0yukuPiVBc/OPsdxrIj1+3/XLy6j/1N9/Jg+5upCdYSMAIYugeBwJIWFatCvpKje/oCT178Cb3JnhUXkNE0DV3X0TSN8+fP89xzz/He974Xn8+52PJ4PGzYsIG2tjYKhQKFQoFisUgmkyGbzVIul7Ftdz5knn76aQYHB10ZaymtyWDMjh3OKkcpJVNTFi+/PI/VeuuQtCU9j/fR/OZmfFHvnI8XQlBzRw2bPriR89+9uHRhAGVJjR+boDhZJDRLYEoIgSfkofXhFqa7kpi5NZg2nOdFzWwnGG4zggb1++tWXYBE2nKmpNtNCfC4vSxtkU13JckOZPFGvbMem2ZotL+9lckTk5RTK6Tmt8ukLRk7MkHtnbWzBsqEEIRbQsQ3xxhZimCMgMb7G1dsK6uKZfLXr3wXKeE37vkAGxKNMxVThBAz/367zk3087nv/ld+494P8ot73sbGRBNew3PT7UgpmcyneL73GH/6/Dd4ZfDUvEMxl1m2zQt9J/jQV/8N/+bNv8QjnftpidahXyrjqAkNTb926ZAtbfqSozx27mX+/MVvcnF66DaO+vat0JeNsoLlhrvo/9nf0f7O38AbqUZoGoH6Dja8+7doefiXyY+cp5JLYVsVdK8fb7gaf3UTRjAGCHJD55Z1/8uZCSZPPEOgth3dG0AzvLS/7deJtO0i3X2ESi6J7g3gr2oi1nkXoabNgKA4OUC65yi1e9+BZqys7/JM73FGXv4uzW/6FIY/hO4L3rDV0dXnc7HO/dTf8z6yg2cYOvBPpC68xmzhmGTXSww89SWa3vBxjGAM3RegascbSWx7gMJ4H6WpIcxSHs3woPtC+BKN+OJ1aIZz08LMpxAufd4rinL77qiHe5rcDQbkK87kzXqcCNcENF8q3jjf5zRZhP/+EvyX51dOC4314N5m+LW7wONyKOz0BHz2e/DyKrpn3p10Jr0LFfjUHnDrFoyuwa/dCY+fh5+pPKyySm2tcUIPPpdOX+Wlihm/9ePV8zkhgZ4U/PoP4Dsfd0Jvbp03+A3nc+eH55xWUquNJuBf3e+0UFqMNRNSwlQBvnwU/uOzTqvKtUZNuSk3owmdt2x8B+/b9hF0ce0J29VzE2FvhLB39urpMX9sZgHm1QbTfXh1L83RVoQQBD1Bnu35OZnS/LuItMU3sL12JzXBOoQQHB15jVz5+pJOMX+ClmgbQgh21d/BkZFDvH/bR9jffB+60K85JoHAZ/jxGX4STVW0xzfyT8e/xJnxE9jzrLxcG6zj0W0f4u7m+69ZpHmZIQwMzcBv+KkKVLOjbjffP/MtXuh7lrJVmvfxL7Y777yTO+64g6amJmpra/F6r5/bF0Kg6zrhcJhwOLxoc5jHjh1TwZiVorb2ymH19pZIp1XE8mZyIzmGDgzR8Z4N83q87tFof0cbxekSfU/2I811eGdnjSuMFhg/OkGoefZV90ITVO+upmZXNSOvjM42X7AqOYEOEHPcFDJ8Btpi1oW8SmxDlJpd1auuLJ45jwpTQhP4YnMH9FaS0lSJscMTJLYmELPcKRNCENsYo+HuOvp/Pohco3fExw+PY1e2Xhd2eD1v1EvdvlrGj0wsesAyWB+kalt8Ubdxuyzb5m9f/R4HB8/wlo13cX/bLrbUtFIViBL0+rGlJF8uMp6fZjA1zsXpYZ7oennB20mX8vy3A//Ek+cP8tCGO3igfTc76zqoC1cRMHxULJPpQoYLU4O8NnSWF/tO8EzPYaYLt9fUeDA9zu8/9j/Y37ydhzv2cW/bLjqrmqkNxfFoBiWzzGh2iq7JAQ4OnuHZ7sO8MniaQmVhFxxls8y/eeKv8bo4uZwtF+hLqlacysJMn30BoRs0PfgxAnXtCOF8JnqCUWIb71zmvZuDbTF58mlCDZ1U73mLU9FGN6je8RDVN2yXJMmP99H/s7/DzKeJdezDX9285Lt9M0LTCbfuwBevn7NF1evPrYRuEG3bhfdd/4KL3/9vZPpO3vRnpWUydvgxrFKe5jd+4lLFIBC6h1BDJ6GGTleOR1GUxefV4T2bocnlLpynxmF4lZX3d9NCLl8n8vAnL8KfvqxCMUvJr8PvPQBuF9oczMAfPAOHVmHx1NEc/MHT0BGHN21wb9yoD35jPxwbhbGl68qtKK7w6vCv7oPq63Pmt2wkC//mydUTirnaYAb+r6fgz98NGxPujCkEbKuG9291zh9W2y3E/Y3w8Z2LV0g0V4H/8Cx88QikV848taIsCYETEKlYFSpcKU2oCYFX983c1zBtE9OqzDpdV7EqNyzyXzALvDb8Ku3xjQCEvBF21+3lhf5n57mPGhvincT9VQghMG2TQ4MvY81RdaUttoF3bX4fdzXdgyY0RrJD9Ca7SRWTAFQHa9las52IL+oUcAjW8sHtH+PLpRT9qd459yvuT/DBHR9nT8OdaJfu06VLKc5PnmUyP0HFrhD2RmiNtdMaa8fQDIKeIO/b+mFsafN879NzHsNS2bdvH/v371/Qz6y2+cTFtiaDMfpVq9WHhlZZ7dKlZkPvT/up3lVFpG2OFhiXeGNetn5iC5VcheEXR5Arsemnclt6f9pP6yMtGP7ZPyJ8cS+bPtTJ9NkkpeTaOhu1yhZWyUILzvExqYG/yrfox697dTZ/ZNOcLa5WotLU3M+NZmhE2l2+A70EBp4ZZOOjG/DFZ68L7gkZdLxnA9NnkmQG1uZd8fx4geS5JDV7amZ9nBCCxvsa6H2in9SFxWuaLDRovK+eQE1gxZ/8mbbFKwOnODJ8jsjBECGPH49uoAvtUs9hi4plUjTLFCol8pVbWxJjSZtDQ2c5OnKeLx/+CSFvEK9uoGsatpSYlkm+UiJTylMw3ftMy5WLPNN9mJf6ThD1hwheOj5NCGxbUrYq5CpFMqUcZevWZkAqtsXfH/qha/usKLdK2hZTp54lO3iGujvfTfWuN2MEwgjdQIirWw1JsG2kbWFbJuXsJBPHf37zcS0TM5+e+TyzyvP/HJC2hZlPIS+9v6zSzWdhKtlpen/6ecrZKWr2PILhDyN0z5X9lpf2uVIideEQQy98i/zoRYxglNzIeXR/CLOQmdnWjVjlApVcEgCzkJ71sdccB85xX/nZDNK68bWeMLxO26R978QIRrEtk/xYN9mBM5Qzk9dtU+gGhj+Mv6qJYEMnnlACoWn4Eo00PvBR8mO9WMWbf3/b5QITx35GdvAsDfd+gPim/ej+MJpugKYxU4NKSqRtIW0T2yyTHTzLxJGfUpjon9dzoCjK4moMwyf2uN9G5pVBZ+JPmV2q6AQR/v4w5FUoZkm9dys82Op+paT/+jx89wyYq3S9Yk8Kfvdx+NIHYFedO8+PJuCRjfDWTvja8ZXfMkZRrvamdnjHJveqq2bL8H8/Cz+76NKAS8yWzr5/4TX4d2+EgOHO54Suwef2w98egvFVFKCLeOE37ob6+Xe4njcpIVOGf/tz+MIhVVVFWZ8saXGg9yleG371mr+vClTzm3f/Dn6P07/staFX+fG5784a5MiXs8ibnIUcGnyZt296lLA3jFf3srt+L4eHX6VgFubcx5A3xNaa7RiXFi4OpQfoTc5dJi/sjXB/60NIbB7v+gEHep8iX8lj2hVA4NE91Ica+NCOX2RT9RY0odEcbeXhjrfzteNfomzdvEq/LnTetOGt7Gm4E13omLbJ0ZFDPNb1AycUY5WxkRhCx28E2N2wlw9u/zhBT4iAJ8jbOt/NaHaYsxOn5jwOZXVYfTOs8zA5adLZebmf1tJUcljNsv1Zep/oZ/unts5r0l0IgTfi4Y7f3I2/yk//zweorLbmycqsckM5+n8+wIZ3tiNmaZQqhCC+OcaOX97Gyb8/RTmzdl4HZs6kki3jmSsYA1TvqiZ1cf7l5BZK82p0PNpO1XaXlh8ssfxo3pnNmu3iUEC4JYy/yk9xFdXBLE4W6f5xL1s/vnnOFkKR9gg7PrudI39+jNL02gqSgVNlqe/nA1Rtr0Kb47vXE/Gw5eObeO2Pjyxa1ZhIW4Tmh5rQvKvnPKBsmUzmU0yyeIEhcII4U4UMU7dZDWahSlaF8UsT2oqylknbojQ9TP+Tf8fwC98k3LKNYEMn3mgNute5UWFXSpj5FMXpEfIjF8iP9yLNm1/Ip7uPcPyvP3dL+5MfucDRv/jVeT/ezKfof/KLjL32GLGOOwjUdWD4nbubZiFDcXqYTN8J8iMXuVwy0MwlOf/t/zyv8ft/9nf0/+zvFnwc2BbDz3+d4ee/PuvDhOGl6YGP0nj/h9EMD5V8moGnvszE0Z9iz/IcX+aN1bHxfb9LrGMfAMH6jYQaN5PuPjzrz0nbojDeQ/cP/xRPpJpI2y6CdRvwhBPoHj+2VcEqFSinRilMDpAbOk8lOzn/41cUZVF5dfj9B6HOxVXwANNFeL7fCQkoN5evwB+/BP/j1TVXjHbFawjDr+yF2OxrPRbElvDNk/BXr8JqX0t3ZMSZuP+Ld0F92J0xYz74X/fDzy6oqjHK6pHww6f3OFXV3Ah/lC34yjH4+onVG54DKNvwN4fg7Z1OcMgtjWH45Tvgj150b8zF9oY253mYZSrhlkhgsgD//mknhDSPwuSKsmblKznyldw1fyelxL7qDLpg5hnPjd5yhZNUKcVrQ6/w0IaHEULQFu+gLd4xr2BITbCWTdXbEAgs2+LMxEkmCxNz/tzlRWA/v/g4P+n6/nVBF9Ou0JO8yNeOf4lf2vtrtMc3ogmNe1oe4Pm+p7kw1XXTsTckOnnLxndgaAa2tDk89ApfP/EVsuVr74tbmJSsEi/0PYstJR/Z+YsEPSFqgrU81P4wPdMXKVmrZ95Kubk1GYw5c6bIPfc4N2+bmtbkIbpK2pLhF4ap21dL3V2181pZL4TACBps/ugmIq1hur51wZn8VtYEu2Iz+OwQtXfUEG6e/cpfCEHj/Q2UUiXOf+ci5fTcEw6LRWgCzaNhuXCGXM6UKSXLBOdxZ7Tmjhp6ftyLvQhXckITNNxdx4Z3tqN7XWz2vYQy/VmklIhZkjFCCCKtYeKbY4y8vIpOMCQMPTdE4331xDbGZn2oEIKaPdVs+8QWzn6ti+Lk8h2nm++Vq02fS5LuTRPfFJ99+0JQu6eG1odb6H2iz/XKY5qh0fGudqLt0RVfLUZRlLXNLKRJdr1CsuuV5d6VBZKUpocYmx5a7h1ZsGBtO1U73ohmeJFSMn7kp4wfeXzelWnKqTFGD/6IaPsehKZjBCJ4o9UL2odKZpKpk88wdfKZWzkERVGWwZva4YPb3B1TShhIwwuqKNSsKhZ87QT8+csqFLPUBHBfC9zb7G61mFPj8Ccvrf5QDDivycfPwz+fgV+/06nkcLuEgHta4C0d8LWbd2tUlBVlZy28zaXQg5RwcRr+7GUnQLraTRXgvzwH97eCz6Vbt7pwqnl9+RiM5eZ+/HILeuDDO6Ap7H4bJdNyAjFfPqpCMYqyFEy7womxo9zVdC8hb4hEoIpNVVs4P3l2zrDNjrrdBD3OfFqunOXcxOlLVV/mNp4b5dDQK7NWfxnODPLK4Is0R1vx6F50obO/+f6bBmM0ofFg25vw6k6/0KJZ5LHzP7wuFHM1W9qcHD3KXU33sKNuN0IIdtbtoTpYw1BmYF7HoqxsazI18thjaT75ySo0DdrbfTQ1eVRLpTmUkmVOfek0kbYIgVr/vCcSvWEPLQ83k9ga59w3zjN+dMKpHrMEF79CE+g+Dd1v4K/ykbqweBU71qPkhRQDTw+y+SOb0LzarK8J3auz4V3tBGoCnPrSGQqThSWrB6t5NTwhDzW7q2l9uJmex/oYeXn0tsctTpfIjxWIb47N+X6Id0ap3VfD6Ktjt73dqwlDULevlp2f3YEv4XOvVukSS15IIU0Jc1wceqNeWh5uZurMNOXU8gWsFio/WqD38T62f3obRsiY9fWiaRotb2rGl/Bx+stnyA7kkEvUMFjzaBhBg6ptCVofaWH01TH6furuXfrCWIGRl0eJtEXmDHJpXo1NH9pIOVN2tS2f5tXY+GgHzW9unrWKj6IoirI2BWrb8Fc1AU4wKd19eN6hmMsq2SnsSgndF0RoBprh4jJ6RVFWnNYo/NY9TjUIV9soAU92Q9/iFgNc1aSEA33wnw6sjcnR1SbkhU/sgqqAe2OmivAXr8AJd2+PLKtMGf7js06QZcvCsrI35dHgd+6DH5yDnLplraxwhgafvsO9FjmWhP/+MpyZu4jAqvHigBOie+8Wd84lhIBtNU4Vlu+cvv3xFltnAj62w/1QjGXD4xfgPz/nfBYrirI0+pM99Ka62V6zE01o3NF4F8/2/pxM6eZzsIZmcHfzfYBTxWYsN0LX1Nl5bU9KyWC6n6H07METieTw0Ku8c/N78eheALZWbyfoCV1XSQegKdLCxsQmLk+snR4/wXBmcM79SZWSdE9fYGvNDgzNwG8E2FS9dUUEY77//e/z5JNPLvduADAyMrLcu3BL1mQw5skn0xw+nGf//hC1tQaPPhrjC1+YwF7FZfmWQnYwx6kvnWbXr+/EH5//zV9N1wi3hNn323cwfTZJ35P9JM8lyY/msU13J3yNoEGgxk+gJkCkLUzVtgTxrQnyI3me//+uotqCq4A0Jd0/7iW+OUb93fWzP1g44ZjGBxoIN4e4+P1uxo5OUJpanHYxul8nWB8k3BKmenuC+v11BOqcOzn9T8/9xTYfZt4kdT5Jwz11s07wCyHwRr10PLqB7FCO3KA7MX5fwkfzG5vY/JFNeOYIW6x0pakSqYspqrZXzfo4IQQN99ST7c/S9Z0LWIXVsQxA2pKBZ4eIdcZoe2vrnC2jNI9G3Z21RFrCnP/ni4wdHqcwXliUQKHm1QjWBgi3Op+XdftqCbc6VaAmT065vj1pSQYPDNFwTz2xTbOHyoQQ+Kv97PzsdnSvxtDzw1il2/ui9lf72PCudja8a8OqrbCkKIqi3AahYQRjiEv9rK1SHqu08KqWhi+EZjg3WWyzjFWeu5e2oiirU8CA37sf3r3Z/dL/mRJ88bCqgjKbiTz84QGncoCy9LZUwXtcmsQFJ+j0fD9889TaqBZztcGMUxHir94DPpfupu+ohfdvg68ed2c8RVksG+LwsZ3ufVa80A//dHxtfT9mSk5Fk4faIOFS2LA2CI90OIGblR6g+9xdEPa6O6YEDo/A//4EpNdeR3pFWdGmi1OcGT/B5qoteHQvrdF2NiY2cXTktZv+zJbq7VQHagEnwPLq4IuUzPkl3y1p0Z/unVf7p+niFCOZIaI+Z+4h4AlSF6qnJ3nxusc2RVpmHgdOMMaW85t/GM0OU7EqGJpz4teZ2MyzPcsfSBkdvf2iAOvdmgzGTE6a/NmfjfFHf9RCba3Bpz9dzTPPZDh7Vn2DzkrC2GvjdP+wh00f6sQTnP/LQwiBMARVOxLEOqNk+rOkLqaZODZB6kKKwnjxlqoiGAGDUFOQSFuESGuYUFOIQG2AYE0AT8SDEAIpJQXVxmlRmHmTs187T6Q1QrAhOGc4QwhBtD3Kzl/dQXNXipGXRxh9zZ1Jf2/US2xjlPimGJG2COGWMMH6IEZAn9kvKd29pBo/NsnG95tzTrALIajeUcX2T2/l1N+fJj92G5MnAmp2V9Pxng3U7K7GCFz/Prx8nKslLGNbNiOvjJHYlpjXa2jDuzcgDI2LP+hetHCV26yixflvXyC+KUa0Y+72PUIIgnVBdvzKNpofamL04BgjL4+SG83ddrUlT9hDtD1CfHOM6IYooaYQ4aYQRnBpAlb50QK9P+1nz8bYnFWChBD4E352/PJ2Im0Reh/vIze88M9zYQiqd1ax8X0dVO+owvBf+765+rNhtbxvFEVRlFshkdaVu8a6x7/wai+aTmzT3VfCNcUslcykmzupKMoK8sk98Nk7ndXwbpISfnZxba2Gd5uU8MUj8HTPcu/J+vXJPU44zC0VG/7usNNWZC362UV4ZdCp4ODGZWXIC+/ZDD86B6nVcetDWad+YSdEXAo9ZMvO58Raq/4hgYNDcGQE3rzBvaoxD7Q6Fe1WcoB0Qxzescn9cacL8FcH4YL76/oURZmHYyOHeUvH24n5nTmd+1rfcNNgjECwp2EfxqWWRflyjmMjh+e9LVvaTObH5/344ewQW2q2A+DVvVQHa64LxggENaE6/B4nrSilZCw7/won+Uoe+6qgTjyQmPfPKivbmgzGWBZ84xvT1NQY/Nt/28h994X40z9t5V/+y366u0uYC6ukva5YRYuLP+hG92p0fmDjglfcCyEw/AaJzXHinTGaH2rCLlsUp4qkezPkR/LkxwqU02WskoVVdj5YdK+OJ2TgjfkIVPsJ1AUIt4TxJ3zoXh3Nq6F5NIQm1KTmEkv3pDn5xdPs/OwOgvWBuZ9/gdPa6I5qqrYn2PzRTaT7MkydnCJ5IU1+LI9VtJyg1MxktXD+TxMIXeCNeAnWBQjUBYi0hom2R/FX+dB9OppXRzOW5nWQ7k0zcXSC5jc1zbk9zdBo2F9PuDHE+e9cYOL4FOVsGbtizxoKEppA82oYAYN4Z4zWR1qo3lGFJ+xB3GDJorQlmb4Muk8n1OhSDdPFJmHi2AT5kdZ57bMR0Nn4ng3U31lLzxN9jL4yhlk0scs20pZXQnbiUihPAJqYef1ourj0vOr4q/wz7eGGXxrBKi5eFZr8WIHjf3uSO/7FbsIt4Xm9Vwy/QfWOKuKbY2x8Xwe5oSyTJ6dIdqXIjeQxC+as7xVP0EOw3nmvhJtCxDpiBGr8aD4d/fLn5jJ8Zg4eGKJmTzVNDzTe8HX8ep6Ih473bKDxgUaGnhtm6LkhCpNF7LKNbdpOsEUyc+ya7hybEdCd7TzYRGxj1HnfvO54pZSUU2Uq2Yrz+lOFZBRFUdYuKSlnJrFKeQx/CCMUI775brJDZ7HnUfVF8wao2vEQtXvfdmk4SXFykPzo9SuPFEVZ3Xw6fGI3/MGbIexxf/zpIvzNIScooFxPSmcC8a8Orr3KIqtFUwTev9XdMZ/thZ90uTvmSjKYga8cgzsaIOpCl0Xt0qT33gZ4pvf2x1OUxdAQhvdudaeqmpTw6hAc6IUl6iq+pPrTTjWcB9vArSLGO2the83KDsa8dws0utyO0r4UMP7mSXC5IYGiKPM0mh3mzMQp7m15EICNic00R1sZTPdf99jaUD0bEp0InEIGR0YOkS7Nv5+slJJsOTvvx0/lr6w+0DWDkCd83WMM3UPUF0UTV1ZA/Nr+f4Flzy8gYGgeAp7gzH+HvNdvQ1md1mQwBqBUkvzpn44xPW3xr/91PW97W5Tvfa+Tv//7SV55JUdPT4lUyqJYlCy0yIRtyzUdrrHLNl3fvIDu0Wh9WyveW6yDJzThVJ0JGvjiPmIbYy7vqbIkJIwdGkf3nWXHL2/DX+2f10S7EALdp6P7nHBC3d5LZdRsSSVbwSyYWJdCI5ruVBwyggZGwEDTXV6ud6tsuPjDbmr31eCLzX3XQ+iCSFuEvf/yDrIDWcaOTJAdyFKcLmIVLeyKjZSgGc5z4wl6CNQ64Z/E1jihptCsz62UknRPmuN/e5KaPdVs+4TLd7EWUXYwx8jLo3Q8ugFtjuWYQgiEx3kud/3qDrZ+bDOZvgzZoZzz2rkUbhG6QDOcUJER0DECBt6oF2/Egyfi/PPya2n6XJLxI+OLGoy5vJ1T//MMOz6znXDz7L/PGZdakeleHX/CR/VOp2m5lBIzZ1LJV5zXji0RuoZmOAFEI2jM+VwuF6to0fWN84QaQsQ651dBRxiCYG2ATR/cSMd72skN5cgMZClOFjELFrZloxsaRtDAl/A57dSaQxiB2Svh2BWbrm9dwCya7PzMdjyhRZj5UBRFUVaM/MhF8iPnibTvQQiN+rvfi5Q202dfpDQ9gplPI20ThEDonksBmjiB6lYSW+4lse0BdK+zosgq5Rk9+APMQmaZj0pRFDf5dPj1O+HfvdFZhe02y4YfnoNDw+6PvVbkK07LiYH0cu/J+vX2TqgLuTeRWajAX74KhbV8v1TCj7rgV/bCfS3uPHftMae6xAv9KkinrExvaofOhDuv96LphOd6krc/1kpkS/jJefhf7oJal9YyenR4dIsz7koME1UH4C0dEHT5VttoFv7TgbVXWUhRVhOJ5PneZ9jfdC+G7iHkDbGvYT9D6QHk61aCb0hspC7UgBCCQiXP4eGD82qLdPW2yub8y+cVr2rRpAkN7w0qBRtCx2f4Z/5bCEHUd+tz1B5NzSmsFWsyGKNp0NLipbHRQz5vc/x4gfZ2L9u3B/iP/7GJoaEK/f1lMhmLUmnhwZiXXsrxR3+0tvt42aZN17cvUJgqseWjm2baFinrk7Qlwy+OgJTs/OwOfAnfLb8ehCac8ELU5cajiyTTl6Xvp/10fmAjQp9fpRqhOaGOSFsE27Sp5EysshOMASfQoV+qEqP79HmNKaWkOF3i9FfOkuxKoXk0pJSr5n1plSz6nx6kbn/d/AMjOCcs3qiX6l3VVO+qXuS9dIGE8SMTnPzCSXb/xu75VVm6CSEEnrAHz2IsYV0C2cEcZ7/exZ7f2IW/amGfGbpXJ7ohSnRD9Lb2QUrJ0PPD9P28n1hHFKtsqWCMoijKGldKjTJ28McEGzah+4JohpfG+z5E1bYHKaXGsArZa4Ixui+AEYjhi9dh+ENI6Xx/2OUCwy9+i2TXq8t9SIqiuCjqhf/tXvid+6AmOPfjF0pKGM/D10+u3XYyt0tKODkOPz4PpgoCLIuQBx5qc1r5uEFKODbmtBBZ64Yy8PNuuLsZDJdapbxnC/zZy06lKUVZSQKGEwKLB9wZb7roBEdXYL7DNYeGYSTnnGO4dcv2zRtAFyszGLO1Bu6od7dajJTwTyfgxJh7YyqKcmsGM/30pLrpTGxGFwabqrcS91cxXbzSbtqn+9hUtZWAEUBKSV+qh5HM4MI3toDPkatbHAkEuri+TJcQGoZ2JQIhFxoEUNasNRmMaW72cOjQdgwDdF3g8Qi8Xudd5fNpdHT46Oi49ZqXq2Qe+rZVciY9P+klN5hj16/tIFAXWLHVCZTFJy3J8IujVHIm2z65hWhHdOVUdllEdsWm57FeQk0hGu9rWNAXNDgtlnyx27vbJKWkOFHk6F8eZ/zoBEjIjxYojBcJ1rl0dboEMn0Zzn71HHf81m48bi8lWEGkLRk/Nslrf3KEHb+8jcSW+LxDVWuJtCXjr41x6oun2f2/7FzygKVt2gy/OMKZr5zFKljkRvJYJWtVBcoURVGUWyAlU2eeQyJpfcsv443WInQP/qom/FVNlx906Z+vb79nY5eLFCb7GX7h2yTPveSEaBRFWfW8Ouyph//zjfC2jeBfpLthEvjuGXjiwuKMvxZUbGfCq3sFt4VY6zYm4K5Gd1qjgBNw+umF9VEBSAJfPga/dQ/E/HM+fF72NTifT6qdkrLSNEXgje1OKON2XW6hd3Zy7seuZkUTnuuFXbXujdkWg111cHiFhQ91AfsboT3u7rh9KfiHoyszCKQo603RLHBw4CU64p3omk5bbAPt8Q1Mj1z5MI/6Yuyo3YUQAtOucHbiFFOFhX3YCwQebf5zaB79ymOltClb15eXsqVNxapccyz/ePTvGcneWlnPiro3tGasyWCMpglqatbkoS05aUnGDo/zyn85RMe72ml6QyOesKoes15JWzJ+ZIL8WIHNH+mk8f4GjMW6o7iCFCdLnPnKOTwhD7V7ahYcjrkd0pakLqY489VzjB+bmJnHMQsm6Z70qgrGIGHk5VFCDUE6P7gRb2R1VA26JRKS55Ic/u9H2fjeDbQ+3LIuK5VIG4ZeHAYNtv7iFkINwSX5/rAtm8EDQ5z9WhfFKacMY2m6RDldJli/CEuDFUVRlBVF2hZTp54lP3qRqu1vINK6E1+8HiMUQ/cGEJqBRCLNCnalhFlIU8lOUZwaIjtwmumzL6r2SYqyRugCtlTDB7bBv7gbmm+vIOGczk/B//O8qoQym8kCfOvU2q4YsJIJYFsNbHaxIOtwFp7sXj+tgC5MOVVjPrjdnfF0AR/aroIxysqzpdoJZLjlayfWR9jh593wG/vdG8/Q4IHWlReMCRhOWz63QpbgnD999yx0Tbk3pqIot86WNhemzjGSHaI52krQG2J3/V5Ojh+ncimM0lm1hZqQ82WRLqU5OXb8ulZLcxEC/Mb8E8chz5V+uJa0KVnXt2GybPOalkuG5mEiP8FAum9B+6asPWt2RttexLOs9VhxKduf5fRXzjJxfJLOD2wk1hlFaOuvAoLiyA3lOPnF00yfS9Lx7nbCzWEQLMvr4eoSaOV0mdLU/HsRLkRuOMfJvz/F9k9vo25fLWiLe7yXj2v82ARn/uEs6Z4MXHWTySyapHsz1N9dt6reh9KW9DzWh23abP7opjUftCuMFTj71XOkLqTpeE87sY2xZXuvwJXXVSVnUpxcojrNNoy8OEIlU2H7p7YS3ejMRizGcyClxK7Y9D7ex/nvXrz280BCZiBLfHPc9e0qiqIoK1NxcoCh576GJ1yFN1KF7g+jGT6EroOUSMvENitYpRxmIU05O400VSN7RVkrWqPwK3vhfVudiT3f9RW2XSMl5Crw/74AvanF285qJyU8eREG10FlkZXKo8P9reBWEVcpnUoxr93a4ttVyZbOxO0HtrnbKiXkcT5HFGUl0AQ8vMGpuOaGqSI83+/OWCvd4REoW+BzaebN0ODORnfGclPMDw+2uTeelDCahZ90qc9CRVlJRnLDdE9foDHSjCY0dtbfQejsd0heCsbc1Xwv4NyXH0z3MXgLwROBRjyQmPfjq4NXynKZtkmmdP0FmGmbpEspLNtC13QMzSARqKInqUp7rndrMhgzOlrhne88v2jjj42tz29mM28y/NIIE8cmqdlTTcd72om0RfAEPQg3aioukJQSq2hRTpeZPKVixEutkqnQ90QfIy+N0vGedpoebMRf5Ufzaksy6S+lRFqSSq5CfqzA0HPDDL84sqiT/Zm+LEf+4hgd72qn9a2t+BM+hJux+EukJclPFBj4+QDdP+mlkrn+M0eakkx/BrNgrrq2RGbBpPvHvaR7M2z/9FYirZEle90sB7NgMfDMIGOvjdPycDPtb23FX+1H9+tL916xJWbOpDBVZPiFYYaeHyY/Wlj0bV9mm5LxoxOkezJs+YXNNNxThy/m7vvHNm3SvRkufr+bkZdHsUrWdY9Jd2fgYdc2qSiKoqwSlewUlay6XlCUtS5gQFUAttfAL+6Gd26CmiB4tMVviW3a8JVj8O1T62M1/K0qW/Clo6pazHIKGPBIh3vj2RKe6YH04qxRWpEkcHgY+tNOi5PbJYTTsubeFqfShKKsBB4N3rPFvfFeGYDk0t2GWlapEnQnnepcbhDA5iqoDjhV11aKN7RBzOfumKcn4DlVzEFRbsHinV1XrDKHh1/hzsa7CXpDxHxx9tTfybO9T1IfamBjYtOlPZC80HcA8xZaDumaTkO4ae4HArrQaY1dSeWVrSJjudHrHieRjGSGyFVyRH1RhBBsqd7GkeGDC65oo6wtazIYUyxKfvpTtfxkUUio5CoMvzjC2OFxavfWUL2jisTWOJG2KIZ/EZdg4UzwmnmT3EieTG+a6bNJJk5MkRvOLep2lRuTNpSSJc589Rx9Tw7QcHc9tftqiHZE8UW9ixYaKSZLZHrTpC6mmTozzeTJKazi9ZPgi6GcKnP2a11Mnp6i5c3N1Oyqxl/tdyXgYJs2uZE8E8cnGXhqgNSFFHKWUsT5kTyl6dKqC8aA83ucODbJq//lNZrf0EjDvQ3EOqPobi1FuXpbtqSSLSOX8w61dCoaXfxeN0PPDdNwdx21e2uIbYovXsDKlpRSJbIDWZIX0kxfeq9UsssU7pTO58XJL5xi+PlhWh5upmZPDf4q3229f2zTJtOXYezwOL1P9FMYu/ldgnSPOjdQFEVRFEVZKwRQHYSNCScMs6/BqYSxr9GZ0FsqUsIrg/DfXoTpJSrKuFqdGIdzk8u9F+tbQ9i9yVpwgjGPLd7axBVrJOtUyXEjGAMQ9sI9zSoYo6wcm6qgI+7OWBJ4eRAKC58rXZXKltNa0bVgjHDOd1qiKysY89aN7o5nSfjROVUtRlEWTmLZV+bGdKEhhAbSvfmycxNnGMkO05HoBODOprt5ru9pdtbfgVd3EnLjuTHOTpy6pfEFguZoGxFvlEx59vv3LbE2EoEqwJkvni5MM5mfuOFjB9K9JItTRLwRhBDsabiTn3R9n/QNKswo68eaDMYoS8MqWoy8NMrYwXECdQHCTSGiHRESWxPEO2N4It4rq7IWOud51fy1VbbIDubI9mdIXkiT6c1QnC5RmCgsahjickWSWa2T/slzkk5I4+IPuhl6YZhgfZD45hg1e2qIdUTwRr3OxPdCXgfyyj8r+QrZwRypCymmu5LkR/IUxguUkssXdpg4OknqfIpwS5i6fbXU3VXrVD7xaPM/TuncRC2nSiS7UoweHCN5IUVuKHfDahevlx8rUJwqEmoIXT+0lKtiqWJxssjFH/Qw8soosY0xJ2y3q5pgXcB5wC28ZqQtKSXLZPozpC6mSXWnyQ1mqeRWxhV4cbJIz2N9DL80QrAhRGxjlJrd1cQ3xfAlfAt/r8DMsZtFk9xgjlR3mumz02SH8xQnihSninN/ni0R27SZOD5J6mKKSHuE6l3V1N9VR3RDBM2Yx/vn0mFUchWmzyYZeWWUqTPT5Idz2Obsx5gbymGXbWc7Nxp6FbxnFEVRFEVR1ouZ2wmX/sUQ0BKDrdWwtQbuqHdCMfUhp9pCxOVVy/MhJYzn4d895UyCKTcnpVNlY3oFTeqtRw+0uhscG8nCkesX6a55UwWnXcqjW5w2J7fLpzst38JeyKqujsoK8ECrO69tgFwZTo5DZZ3cRy9b0D3t7phxPzRH4egK+bwNGHD3/Io7zFvRhO+fdXdMRVkPbGlTNItEfFEAQt4IfsNPtuxeyqxiV3hl8IWZYExDuJGWaBsbE5sxNAMpJYeHD1Iyb22VgBCChnAjHVWdHBs5fNPHaULjrqb78On+mb87MXoE077xsU7mJzg5eoyWaBsCQdyf4M0db+OHZ/8Z28Xg0EpxefGxEAKPx4NhLG4EpFgsYlmr73lUwRjlttmmTW4oR24ox9hr4whDoHt0/NU+Qo0hgvVBgrUBfAkvus9A92noPh2ha0hbYps2dsnCLJhUsialdInSdInCRJH8aJ7CRBG7YjuPtewlCaPYFZujf36MY391YvYHSie4o1xRnCxSnCwyfWaanp/0ohkawboA0fYogboAgRo/voQP3aeje3U0j4a0JHbFxiyaVLIVyukyhYkChfEiueEc+bGC8xjLdib3V8jcdSVnMn02SfJ8ivP/fBFf3EesM0q0LYK/NoA/4cPwG2gegbQkVtnCKtmUUpeObyxPuidDbjSPXbaxTXtBx1ZOlXnlPx26aSsze5VccUpbkhvOkxvOM/LyCJpHJ1gXINIeIdISxl/txxvzYgQM9Et38KyKPfOaKSXLlKZLlKaLl8bJUclVsC0n3LZSAiGvV0qWKSXLTJ+bpu+n/WgeDX+1n2h7hGB9kECNH3/Cabmk+zQ0Q5/5zLSKFuVsmUqmMvNeyY/myY3ksCsSadnYK+i9ciOVnMnUqWmmzyS5+L1u5/2zMUqkNUyoKYQ34sEIGGiGhlW2MfMViskSuaEc6Z4M6d6M83uuzP99U5wq8cRnnpw1fGPmV0aASlEURVEUZSXShRNG2dfgzniacMb06OA3IORxAi5xv7M6uj4EjWFojzsTQkEDdM2ZrDM05+eXy+VQzL96HA70Lt9+rBZFEw4NQUZN+i+rN7W7O96LA1BYh6v7LQknx5ygV+31a5UWTAjYUgWtUaeViKIsJwG8sd35vnXDUAb619HifNOGwYy7Y8b9Tgh4pdhW47SrdLNV5VM9Tos6RVEWpmyVGcuOUBuqA6A9voGWWBtnxk+6up2jI4d4+6Z3UxWowe8Jcm/rg9SHGxBCkCxOc3LsKNZthE2ivhhv3fguJnLjDGUGrvvfNaGzr3E/dzffhyacL6h0Kcmrgy/edEyJ5JmeJ7mz6R7qww1oQuNNGx6haBZ5qf/ArJVjNKER8ASpClQjEAyk+7Bna++wTAzDoKqqira2Nnbs2EFLSwuJRAKPZ/G7THz+85/n5El3X2dLQQVjFFdJWyLLErtsU8lVyPRll3uXbplVtqG88j7oVourXwvpngzpHpevCFYQaUksyyI/mic/mmf4hZEl2/Z8KsusJrYpsU2TdK8TfFgXbLBtJ+iTzWfJ9q/ez81bIW2JVbrq/XPzc1lXmOuldq+iKIqiKMoiiPjgT96x3Hux/KSEVAn+8AD88xlnklyZ3UgWTqkJ/2Xl02F3vbtjHhxav6//81NO+zQ3gjEArTGn1ZUKxijLrSoAnQn3wqejWRjLuTPWamDZMJl3zhXcCo4EDKgLOb+TlVDseEcthLzujvnkxfX7faIot6NQKXBh6hxba3dgaAZVgRreu/XD+HQ//aleimYegYZX9+I3/AQ9IaaLU0wVFtbfNFvKcHj4EG/peDtezcOuujsIeUNIKemevsBwZvCWj8GWNmWrzJaa7Xzijs/wXO9T9Kd6yZTSSCmJ+eNsq93JmzveNtNGqWJVeKr7p0wXZy/RlSxO8d3T3+AXdv8SMX+ckDfMo1s/QGfVZo6PHGY8P0qunMOWNoZmEPAEifsTVAdraY2101m1mUODL/OdU19bccGYRCLBgw8+yP79+6mvr0fTlrCfMCz59tyigjGKoiiKoiiKoiiKoiiKMg9SOhM3/+/z8IXXIL8Oq2UslAQmCtCbXO49Wd82xKE64N5ErWnD8bGVMUm7HLqTTjDGrcnvmiC0xZxqHev0KVVWiPa4E45xg5ROKGYi7854q4EE0mUoWU41PDcIAQ0hZ7yVcN6xrcap8ueWbBmOjKzf7xNFuR2WNDk+doS7mu+lKdKCEIKNiU18Ys+vkCxOU7EqCCHQNR2P5kEXOk+c/xEv9D+7oO1U7Apnxk9yd/N9RLxRakN1CJyKNV0Tp8mVb32xb8Uq8/TFn/KWjW+nM7GZpkgzyWKSkllASgh4AlQFavAZPqSUSCSnxo/z8sAL82qJdGLsKI91/YD3bPkAIW8Yr+5jT/0+ttXsIFvOUrZKSCnRNA2v5iXgCeIz/DOVaWarPr9cGhsbef/738/u3bsXvWXSWqOeLUVRFEVRFEVRFEVRFEWZg5QwVYQ/egH++0ugihHO06WJUbdbSygLs6Xa3RX+fSkYXse/03QJTo/D3U3uzJcYGtxR77SWU13bleXUmXDaGbrBlk57nPXWRi9XdsIebgVjwKkYsxKCMWGvE7Q0XCwUcGZCnSMoyu3oT/XynVNf46M7P0ltqB5d04n548T88eseW7Eq+Az/LW2nZ/oCvcludtXdgSY0pJSkikmOjR5B3kas15Y2Lw08R97M8eYNTlWYYOT6knwSSckqcmrsON88+Y9MF6bmNX7FKvNMz88YzQ7zvm0fpiHSjE/34TP8sz4Xlm2RKaVJFqZv6/jclkgk+OhHP8r27duXpWqLlJJyuYxlrc4TVhWMURRFURRFURRFURRFUZRZSAnjefgPz8D/PKpCMQthSzg74VQYUZZPe9xpx+GWvhQki+6NtxodG3U+G9xaSby1BjyaCsYoy6s5CjGfO2NV7PUZeKjY7n/nJQLg1d0d81ZUBaAx7F71MXBChhPrqN2WoiyGk2PHyJTS3N1yPx3xTurCDQSMIJrQqNhlimaRTCnNWHaEoczALW0jU05zeuw422p24NGdtHXX5Bkm8mO3te9CCDSh8bMLP2Eg1cf+5ntpi3VQHazBZ/ixbIt0KcVAuo/TY8d5ZfAF8pWFlSKzpc2p8eMMZQbZU7+XTdVbaY62EvMnCBgBhBCYtkmhkidVTDKZH2cwM8D5ybP0JC9g2ivn4u/BBx9c8lCMlJJsNsvIyAiDg4MMDQ0xOHjr7bOWkwrGLIB+6cRDSrDVxbyiKIqiKIqiKIqiKMqaJyUMZ+F3HoMfnIPiyrkvuipYEk5PLPderG8Cp02Pm9ULRrPrrwrE612YdoJfbs1Vb6l2KsawAlqlKOuTX4eWiHvVQCqW81mx3piLEYzxO8G55ZbwQ33YvfEsGy5OQ6rk3piKsl71pXoYzgwS9cUIecN4dA8CDUuamLZJySyRr+QoLDBUcrWpwhSWtPDgVHB5aeCAC3su8OiemfDKxenzxPxxAkYQQzOQ2BTNEulSimw5g5S3/gGbLE7xbO/POTj0MhFfFL8RwKMZgMCWNqZdoWgWyVdy5Mo5JCsrDJBIJHjwwQevC8VI6VS0sW2bUqnEyMgI2WyWUslpE9XS0kJjYyPiUqpxZGSE8fFxwAkmhUIhwuEwsVgMXdfRNG3msVJKRkZG+OpXv8rk5CSZTIZyefVeBKhgzDy1tHj49V+vpbHRw2uv5fnrvx5f7l1SFEVRFEVRFEVRFEVRFlHZgmd74d8/DS8OOJPgysLYEnqSy70X61vY66zw11xa4S8ljOScViHrWdckrhbWb487v6v1XolHWT4hr/M6dKsaSMWGoXVYMWYxgjER36Xg3DKrCrgbjMlVoDfl7mepoqxnFbvCZGGCyYL7qXSv7uWOhjvx6k5ZsYtTXfSn+lwa/coXT9EsUMwWXBr3xvKVHPnK6itVdeeddxKJRK77+0qlQldXF88//zynT5+mVHLShpcDM48++igNDQ0zYZeDBw/y4x//+JoxhBDEYjF27drF3r176ejoIBAIAFBbW8t9993HD37wg1UdigEVjJm3+noPn/xkFZ2dPr7znWkVjFEURVEURVEURVEURVnD0iX40hH4k5egO7nce7N62RKG1+HE6EoS9kJ1wL3JbtN2qkCs95Y/gxmngpRb7U0MAW1RGEi7M56iLFTQA43Xz7fdMr8Bv7gb3rTBvTFXgzYX21FdFvSA7mL7olsV80HcxWPLltVnnqKsFq3RdjqrNqMJDdM2eW34FcqWKve0VDweD52dnRjGtdGOUqnEgQMH+PGPf0wud+OwT6VSmQnJXB7Lsq4/kZ+cnOSZZ57h4MGD3H333bzjHe+gqqoKwzC499570XWdr3/96+Tzt151aLmpYMw8eb0Cv38FnHkoiqIoiqIoiqIoiqIoi8a04cwE/Ofn4IfnnICMcutsCSPrsJXGShLxQiLg3ngFc322R3m9kumEY6IuThJ3JOCFAffGU5SF8BtQH3JvvKAHfnWfe+OtZwED9GVupaQJaIi4W7kmU4Z+FYxRlBXPq3vZ13Q31cFap7VOZohzE2ewb6OtkbIwiUSCqqqqmaov4LROOnr0KI899thNQzEAlmVdE4zx+WY/ec3lchw4cIBMJsOHPvQhqqurMQyD/fv3Mz09zfe//31se3X+7ldAV8LVwesVBIPq6VIURVEURVEURXGDr8pH1Y4EVdsT+NxcdqgoinKLLNsp5//nL8Pb/wH+6bgKxbghW4aUeh6XVdjntL9wS8GE8dW7UNQ1toT+lLtjbky4O56iLETQ424wRnGPR3evHd6t0gW0Rt0bT0rIltz/HFUUxV260Lmj4S4ean8LuqbPVIsZyqgk71KKxWKEw9f2sstkMjz33HNkMrOX56xUKtcEWbxe75zbsyyL1157jccee2ymfZKu6zz00EPs3bt34QewQqiKMfPk8Qh8PhWMURRFURRFWe2C9QEibRECNX68ES+aR0NaEqtkUUqXKU4WyfRlKU4Vl3tXFWXN0n0auz67g9p9tYBk6PkRTn/pNJWcudy7pijKOpUqwrdOw9dOwDM9UFmdC+BWpGTRmfxSlk/AcKrGuKViOav81zsJTBXcHbMhPPdjFGWxRH1O6zVl5dE1WO5+BpqAOpeDU8kS5Crujqkoyq0xNA9VgWpKVhHTNjGEQXWwhq01O3jjhkfw6l6klAym+3mp/zlVLWaJBYNBAoErSXcpJVNTU3R3d8/5swutGHP1Nl5++WX279/Ptm3bEEIQCoW49957OX/+POn06iv5pYIx86RaKSmKoiiKoqxemlcjsSVB2yMtxDfH8IQ96D4dzaMhNAESJxxTsbBKNpVsmVR3msFnh5g4PoldVhd7yjpy+bJnEScxQ00h6u6sxQg4l6S1d1TT3xJm+mxy8TaqKIryOpbtVIR5ugf+7GU4PKIqmyyGgprwWnYBD0RcLM5WsVQ1JXACX5MuB2PqVTBGWUZ1IRBqCmRF0sXy/240ATVBd8dUbfkUZeWI++P80t5fI+yNYCPREPgMHyFvBI/mASBXyfG9M99kqjC5zHu7/vh8vusqvQwMDMxUc5mNZVnXVIzx+/3z3m65XOapp55i69atCCEQQtDZ2UljY6MKxqxVQkA4rF/Tt0tRFEVRFEVZ+YQmCLeG6fzARprf0IjQnfO5687rhPNYzaPhCYIv7iXcEqbpgUaOf/4kfU/0L8PeK8rSi2+JE22PkB8rMHVqCnuRSiZIS84Eb6SUSEtimyqApijK4pPSaQNzcRqe74PPvwZHRsBSFU0WTVEVA1t2QcNpkeKWsgVpVVwRgAmXW0o1qmCMskwEKpi1kgmxMirG1LpYMUYCwyoYoygrhi50EoFqqoM11/1vtrQZy47wo3Pf5ezEqWXYO8Xj8WAY18Y6pqen5/Wzr2+lFAwGEUJcU0VmNr29vUxMTFBbWwtAOByms7OTrq6ua8ZdDVZdMKalxcNddwUBwaFDOQYGrl92outQX+/e1Z6mQWurd9kTuYqiKIqiKMoCCKi5o5ptn9hCbGPMqQxzmYRKvkJhvIBZNBG6hjfqJVDtRzO0meBMMV1i4ujEMh2AoiwxAZ3v66DxgQaGXxwhfTFFeZGCMbmRPEMvDNN4XwPSlgweGCY7kFuUbSmKooATiJkowAt98JPz8NIAnBpXLZOWggrGLC+B0xpFc/G+ZtmCtGqlhAQmXQ7GRH3O70xl9ZTlUB2Y+zHK+qUJiLtYfUxKGFOXgIqyYpStMsOZQTy6B78RwNB0CpUiU4UJzk+e4eDQy/RMX1QtlJbJ5WotV5tPtZjLj7s6wBKNRhe07VKpxODg4EwwRghBW1sbmqapYMxi2rs3wF/+ZRubNzslfnp7y3zmMz0cP35tzcqGBg9PP73Vte0KAdGo5tp4iqIoiqIobor6wOPyqYotIVOG1VzAoWpbgj2/sZtArX8mBS9NSbonQ+8TfUyfm6aSN5GWdFZfGRq+qJeq7QkaH2wk2hah/6f9FMbVclhlfQjUBAg1udw0/ibsss3J/3ma8/98EaSkOF3CKllLsu3VyqtDxDv34xaqbDmf94qylkjpnMuULMhX4NgofOsUHOiD4QxMFdSk81JSH+/LSwgnGOMmS6oWWeB81mRcbCklhHNd5zecylaKstTi8++soKxDi/F9olopKcrKkSol+YcjX8Br+NCFhkBgSZuKVSZXyVG23DvpeeL8j3i+7xnAqSI8mR93bey1SkqJlPKacIzPN7+0YrFYxLKuXJQFAgGCwSC53PzSiaZpkkwmr/m72tpaNG31ZSdWVTDmPe+JcdddQbxe54mOx3V+9Ver+Z3fGbjmcYYh2LTJxeiqoiiKoijKCvatj8EjHe6OOZSBX/gWPL9KOwiFW8Ls+dyua0IxxakSPT/ppedHPZjFG8/QFMYKJM+n6Hmsj/imGLmRPNJWU2fK+hDdEMGf8C1ZC1kzZ2Lm1KzPfL1vC3z9o+6P+9OL8OhXV3cQUlHAeQ0nizCSdcIv56bgQC881+eU6Vdf58tHPffLSwBhl2+T2lJVW7rM7eCXrkHIo4IxytITYnFC2MracbkCmZvcDBcqinJ7bGmTKiVhCd6X6VKKdCm1+BtaQ0zTxDRNvN4rH8Th8Px6IOZyOUzzysmlruvU1dXR3d09r5+3bZtC4doiJbFYTAVjFtvr788KAR6P6m+kKIqiKMr6Ji7/cfG0SAh3x1tKRtCg4z3thJpDMxP8lVyFM/9whqEXR7DLc9/Ftys2U6fn16dVUdYEAZHWCJ6wey1pFZcJd9tgXDWsoqw6UjohmL4U9KfhwjRcmIKBNPSmoGcapouqKoyigHNOH3D5DrAtVaASnM+YssvBGE2Ab1XdsVfWErdDD8raIgSEXHyNSFRVOUVRlPkqFouUy+VrgjE1NTXz+tlsNkulcqXco6ZptLS0zDsYI6W8rmXSfKvVrDSr6jT7Jz9J85GPJOjsdJ7s8XGTr3999gkLy5IkkxbyNu+G+P2CcFi/vUEURVEURVGURZfYGqfx/gY0w0mt25bkwne7GXxuGGkt3hSZ0ASaV0PzaIjLs9cSbNPGrjh/bofm1TD8OgiBtCRmwbzueDSvhuHTQRNIW2IVrVvertAF+qXjuZySkpbErthYZev2ZxsF6F79yvMlAOlsw6pc2m+Xfl2aoTm/G0ObSQFI2zkWu2zfdlWgy2Nr+lXJBXmpzOml58w2b/14hC7QPM42Zp4rAFtiW3LmNXY7z5cn7CHaEUHTV99qjxu58ju/KuVnSyzTxi7d/u/8mm15NXSPhtC1K69j28X3iqKsILaEdAlKi1TJQAKW7bQ/ypSdP9MFGM/BRMGpaNeXgoGUE3wpms6ESqHi/Lt6uynKjRkufr1fblWmgjEOt4MxAnd/X4qyEAGVkVdmIXC/jfdinVMqiqKsNdlslnw+f02VmOrqaoLBIPl8ftafTaVSFAqFmVZMhmGwadMmnn/++esCLzei6zrBYPCav1uqatNuW1XBmEOH8rzrXed54AFn9e/Bgzl6emZvhj44WOHd7+5ievrWr1I0DT7+8Sr+6I9abnkMRVEURVEUZfFpHo3WN7fgjV5Kz0uYPDlJ70/7Fi0UIzSIdkSp3lFF9e5qou0RfDEfQheYeZPcSJ6p01OMHRoneSGFmZ/9zo+/2k9iaxyhCZLnU+RH84QaQ3S8u52mBxsxggb5sQL9Tw0w8NQgpWmnxmm4OcSGd7XTeH8DnrCH4nSJ0VdG6ftZP5n+7A1nC+ObYwTrnQubTF+GTJ/T4DvSGqb2zlpq99YQ3RDFG/ZgW5LieIHpriSjB8eYODZJJVu5ftA5nzAI1ASo2p6g7s5aYp0x/FU+dK9OJWdSSpaYOj3F5IkpJk9NzRzfbIygQWJrHE/Ig1WymD6XpJwqo/t0Yhuj1N9dR/XOaoINATxBD3bFppytkO5OM3F8koljEzd9jmbjr/KR2BKn5g7neQrWB/EEDYQusMoWlUyFwniBdH+WVFeSzGCObH8GszCPa5NLz1OkPUxsY4z4xijh1gi+qBfdr2ObNmbBojBeIHUxzdTpKaZOT1MYL8w9NiAMgS/qxRvz4Yt5ibRFSGxNzIRuAjUBGu5rwJyljn8pVWb6zPSc4atwS5johsisj6lkK0wcn7zt96kRNIhvilG7t5aq7XFCDSE8IecOfyldIt2dYeL4BJMnpkj1pGEek3r+Kh/xzXE0j0YlW2Hy1BR22cYTMqjaUUXD3fXENsUI1gfQvTpWyaKULJG8kGLi6CTjRycoThZv67gUZaVIl+BzP4Qfnrv1MS7lx64hJViXJtpV2x1FcZ/bQQvVRukK14MxwmmnpCjLwaPWBSuzWIzQnqoYoyiKMj+pVIpMJkNdXR3gBFMCgQCNjY1cuHBh1p+1bZuBgQE6Ojpm/q61tZWmpiYGBgbm3LbX66WhoeGav3t9a6XVYlUFYwCGhyt8+9vJeT1WSiiVbLq6SpTLt35nRQgYGJg9gKMoiqIoiqIsP2/MS+2+mistlAomA08PUsncQoBjHnS/TttbW2l/Wyuh5tB11Ta8US/eqJf45hjNb2hi5OAYXd88P+skeXxznH2/fQe6V+fMP56l/6lBtn1iCw331s9UwYm0hNny0U14wx66vnkeb9TL9l/eRt2dtTP7EKoPsuHd7UTaIxz+06M3DJhseGc7rW9pQUpJ3xP9HPvrE9TdVcuWj20itjE2sz0AzXACDuGWMA331DP03DDn//kC+dGFXQjV7aul8/0dxLfE0X36NSsMfDEvvpiXaHuE5oeamDo9Tde3zjN9NjnrmIGaANs/vY1YR5RyusyRvzjG+LEJNr6/g7a3tBCoC1yzHc3QMAIGwdoAdftqSfdmOPeNLkZfHZvfQQio2l5F5wc6qN5ZhREwrlspoRkanqCHYH2Q6l3V2G9rJT9WYOi5Yc7+0+wzyt6ol7a3tVK7p4Zoh9Pe6EbjG34Df8IJ57S82Xm+zn/nApMnpmbd99o7amh6QyOB6gC+hA9f3Is34r1S6QhIbImT2BKfdT8njk9y6I8OU67Mfq3UcG8d2z+1bdbHJC+keOn/eplK7taXDAbqAmz5SCd1d9XhS/iue84C1QEC1QFq99WQHcjR+3gf/T8fwJrjbmysM8ae39yNL+YlP5rnhf/zZUDS+YFOmh9qvO73oxkanpCHcHOYxnsbGD86wblvnCd1QfXPVtaGoulUdFEUZXUQuN+Kz1QTmTPcrpwjAH11LsBV1gBDvfaUWRhXism6RlWMURRFmZ9UKkUqlZqp+gIQCoVob2+fMxgDcPHiRd7whjcghEAIQW1tLbt372ZkZATTnP3DOJFI0NbWds3fXa5As9qsumDMwkjSafu2QjHgBGyyWRvblmiL0dRdURRFURRFcUXNzmo8Yac6hJSS7ECG6TPTi9JbwRv1suVjm2h9Swu63wl4SEtilkykKZESNP1KeyV/tZ+2t7YQbQtz5C+OkxvKzbmNWGcMq2xTv78Oq2Rh5k10v9N+yPAbtL+9jfHDE9TuraFuXy122aZSMS8FP3Q0XaNmVzUtb27mwj9fnGNbURruq2fHp7cRbAwiLUklV8G+VMFD04Wzbd0JfLQ+0oI37uXE50/NqxqG0AXNDzWx/dNb8SUu9aGVYBZN7IrtXNhpTssg3afjCXmou6uWYEOQU186zdhr4/Oq7uEJewg1hkhsjbPx0Q40r4a0JWbRaT0lpUQznG1cblEU64yy8zPbscs248cm5ny9JLbE2fc7dxCo9iMuta0yS5eO41KpA6GJmXY+l/891Bikkpt7NtkT9tD0YCPRDRHndSWvtEuyzUvbEALNEM5xaALDb1C7twZf3Mfxvzlx0zCR0ASJrXFa33KDapiSK62mXLy4tSs2lbyJ0JztX/6DcK/0aqQ1zB2/tYdYZxRN15zn7FIrI9uSCJwqObrPeQ1H2sJs+9QWgnUBur59Yd7VjwI1ASItIVrf2krDPfUIXWCbErtsXnmvGALD51QO0n069fvrMAIGx//2JNmBrCvHqyiKoijzJXEqMrlJVTS5wu3nQqIqZynLR723ldksxtSY+rxTFEWZn0qlQk9PD3v27MEwnHiHx+Ohvb2dQCAwZwWXs2fPUqlU8Pmce7Jer5dHHnmEgYEBTp06hWXdOPnu8/l497vffV0rpaGhoXm1YVpp1ngwBiYm3Imclko2xaIkGFTBGEVRFEVRlJWqZk/1lf+QkOpOkxuZvc/qrRC6YON7N9D+jjbEpSWdhfECowfHGD8yQX4sj23a+OJ+4ptiNNxTR3xLAk3XSGxNsOvXdnDsr09QGJv9oqVqW4JIW4Sxw+P0PNZHOVWm6cEGNry7HU/QgxE02Pi+DhLbEmT6s1z8QTep8ylCLWG2f3ILoaYQQhO0vLGJ7h/0YN9kSasQgnBLmJ2f2U6gNkB2MMfoK6NMnpyiMFEACf7aAA1319FwTz2+hA/N0Gi4p578SIFTXzo9e5hEQN2dtWz75Bb8VX4AilNFRg+NM35knNxIHqto4Ql7iLaFaby/kaqdVRg+nXBziO2f2kY5WSZ5fu6KG0II2t/eSqA2gGZo5IbzjL4yysSJSQoTRaRp46/2U72ziuaHmgg1Om1agw1BOh7dQLovM2v7Jk/Ew/ZPbyVQ40cIgVWyGHl1lImjE6T7slQyZSeoEvIQaggSaYsQbY8QaQsjdI2h54fnPIbCRIGxw+NEWsMUJgtk+rOkutOke9IUxgpU8k74KVgXoHZvDY33N+CvcvYnuiHChne1k+7NYBWvv6iVUpLqztD/82tLpXqCBjV7ambaDhXGC0zN0SYpO5DFmkf/gJGXRsmPFvCEPHgiHuefISdcZfhuv157sD7Izl/dQXxzzAkS2ZLk+RSjr44yfS5JcaqEpgsCtQFq7qihfn8dwboARsCg4z0bsEoW575xfibUNBuhCbZ9epvTGsqGZFeKkZdHSZ53toOAUH2A+rvrnfdK3IfQBNW7qmh7Wyunv3xm0dq6KYqiKMrNuF3VxKvarcxw+7mQEqzVN8egrBHqNFWZzWK8PnxrfoZSURTFPadOneKd73znTDBGCEFHRwe1tbX09fXN+rPpdJrTp0+zd+/emb8Lh8P80i/9Eo8//jinT59mfHycctmpCh0MBmlubuYNb3gDe/bsuWZhm5SSCxcu3DRMs5Kt+a+dyUl3gjHlsqRYtAkGVWxaURRFURRlJRK6E+64zDZtMn3ZRakWU72jiva3t6EZTmWK/Eie0185y+irY9cECbIDOSZPTDJ6cIwtH99E0wONziT5ziraHmml65td2ObNd9Ab81LOVDjzj+dmKk3kx/PEN8ep2VPtlL7cV0MlU+H8P19k+PlhpC3J9GcJNwTZ9umtAPjiPoL1TuDlZgy/ge7TyQ3lOPZXx5k+m7xmAj/Tn2Xq5BSpi2m2fXIrvpgXIQQtb2pi6LmhWUMr3qiXzvdvxF/td56v0QLnvt7F0AvD2OVr7/wnzyUZOzzB5g930vpIC5rHqe6x8X0dHP7TI8i5JgoEhJvDTgDkQooz/3iOieOT1xxLdjDHxIlJkudT7P71nfgvhVyqtiWItIRnDcYktsYJt4SdC0IJgweGOPXlMzds15U8l5w5/nBLCCNgUErefOzL7LLN8AvDlJMlkhdSZAeylDOV617Lmb4M40cmSPdl2PoLW/DFnd9J3V11eCNeCsUbBK9sGH1llNFXRq/561BTiHv+TWQmGJM8n+LkF045271N+bEC+deFwIQmaLy/4baDMZpHo+2RFqq2J2aq64weGuPsV8+R7slc89h0r/N8jR8ZZ/svbSPSGkbzaLS/q52JE1NMnpice4MCYh1RpC0ZeXWUc1/rIt177Xay/Vkmjk+RG8qx6SOb8IScVlvNDzZy/jsXKKdUm15FURRlabnZ+kgIp2qAobkfuFmNvItQMWaWywNFWVRuv6dXYYcFZRaWfel36uLacRfWSSiKoqwbQ0NDjI6O0tHRMfN3NTU1bNq0if7+/lmrP1uWxaFDh9ixYwderxdwgjWRSIT3ve993HfffUxMTFAoFBBCEAqFaGxspKqqCl2/9sM6lUrR29urKsasFKYp6e52bjifOzd3Wff5KJclhcLq+wUriqIoiqKsF96o15mAvnSXxjYlmddNWLtB9+p0fmAjnogTILBKFme+eo6Rl0ZuGtrIDmQ5+9Vz+GI+qndVoXt1Ot7TzuCBodlbq0iYOD5JdvDKY8ycyeihMWp2VzutaDRBpi/L+JHxaypejB0enwnGaIZGsD44azDm8rGc+3oXU6dv3H7KKln0/3yAUEOQzg9sRGgCb9RL6yMtJC+mbtrqqOWNTTPBBbNgcvH73Qw+O3TTCh3FySJd37pAtCNKYmscIQT1++uIb47ftEXQ65XTZU5/+SwTJyZvHI6yYfzwBP1PDbDpw5sQOhghg/jmOBMnJ296LKHGEIbfuYySSHof77thKOb1+zJ1amFhiNTFNOnuzJxVTGzTZvDZIRJb4rQ+3AICPCGDWGeUwvjsFYnWgkBNgPZ3tqF7daSUJLtSNwzFXGabNmOvjSNNyV2/vw9P0IM34mHzhzaSupDCLMy9sMLZTpKz/3TOCd/dgFWy6P1ZP1U7qqi/uw4AX8JHbGOM8cPjt37AiqIoirJAUsINisjdFhWMcQgWp2LMPAryKcqiqLj82psuQteUu2OuVyUT8re/ZuG2mLb7645UxRhFUZT5syyLF198kQ0bNsxUcBFCcMcdd3DgwAEqlZt/UUgp6erq4uzZs+zateuan/f5fLS2ttLScqXt+s1an9u2zenTp+nv73fxyJbOmvzaGRyssGXLSQBsl5oUVioqGKMoiqIoirKSecIeNEO7snrJlvOqzrFQVTsTRDdEZi4Qps8mGX7x5qGYy3LDeQaeHiS+OYbhNzCCBm1va+XUF0/f/IckpC4kr7v7lO5OX/k7CZn+zHXhjFKyhFWyMPwGQhd4Y945j236bPKmoZiZXbIkPY/30fa2VrwRL0ITxDfFCTWEyA1dH7wxAjotb25GaE41j+xQjoFnB+cMfBSnioy8PEJ8cxyhg+7TaXqwcd7BmLHDE0wcn70CiG3aTJ2Zppws4a++1Iqow/ndyps8CbpHQ1xuru7yarlrSGZd6XE1q2gxdWqapgcaMQLOJV6oPjjHT60NLQ834wk7ITW74lTaeX0Fl+tIGD82wdihcZofarr0e49SvbuK0VfG5tymbdoMPT9y01DMZWbOZOLYJLX7atA9+ky1GRWMURRFUZaSBDIunxKLS8EYBbwu31235PJPfivr1zwy4gtyoA8+8DV3x1SWjwRKlruf/yoYoyiKsjAnT55kfHyc2tpapqamOHv2LIcPH8Y05/4Sn56e5umnn6alpYV4PH5d+OVmYZjLpJSMj4/z7LPPUiiszsV4a/Zrx3S55uTAQJk//uMxamoMzpxxpwqNoiiKoiiK4h7dqyP0a/udzqf6w4IIiG+Oz4RMpJQMPTd8TZue2Yy9NkYlt2Wm4kjt3hqMkIGZu/F+SiT5G1T9KKfKSCQCgbQkudH89T9rg1lwgjEI5/mZjZSSTF+W4ixthC4rTZeYPpek/i6nEoa/2k+oKXjDYEysM0ag7kpIY+LoxE2P9/UmT02DLUEXICDSHkH361hzLHuWUjJ0YGhe2yhNl6jkK/ir/QBO2EfcPBtUSpaxKhbapYBM61taSF1Mz/s1sFiKk0Xsq5ZtX26JtJYJXVB/V+3Mf5t5k9FD4/Nbxihh6Lkhmh5snKl8lNiamKkmMxurZDN6cHTWx1yWG845r41Lv475BNQURVEUxU1SQq7ibp7XEOA3IKu6A+L2KZdlQ0EFY5Rl4naILqJOfdcUKSFXdu9zTwDBNTtDqSiKsjhSqRTPPvssiUSC1157jYGBAYrF+ecWTp8+zRNPPMGHP/xhdF2fMwxzmZSSQqHAj370I7q7u29195ed+tqZp9FRk89/fhwhhGtVaNYbQ4OmCARcfNVlyjCccb+En+I+r+78/t3sG5oqwsjsHSEURVGUdeTqUAwAEqyyuxX/PCEPkebwTMUQM2+SPJ+c98+XkmVSF1MELlUn8Ua8RNsiTpWWG5FOCOb1rj4uKSWlm4RZLgclhBBONZ1ZWGWb3EhuXgEPaUmmz0zPBGO8UQ+BmsANHxvfFEf3Xtn21JmbHOsN5EfyM1VTLj9f/oSP3PD1QaCrVbIVMv3za6NllSzsypXn0wgazjLom5xhTp9LUpouYQQMhHCCMYbfoPtHPWQHs5iF5al9b5Wta6rwiHWwjDvcFMIX9838d2GieE3bsblkB3PkxwuE6oMITRBtjeANeyglZ5/lK04VyY3M/hq8rHJ5JvISj7rzqyiKoiyxyxVjpLx0iuMCjw5RH0zM7+twzRICalws0nc5xLTMeWtlnZIS0ioYo8zClk4gsi7k3phujqUoirIeVCoVnnrqKYB5VYl5PcuyOHDgAJZl8fa3v52qqiqEEDcNyEgpsSyLkZERfvjDH3Ls2LF5V7heidRduQVwXl+r95e93OpC8OUPwJs2uDfm987AL38XUu53SVBc1pmA7/8ibKpyZzxbwl8fhP/tx6CanCmKoijA9YEOAZrX3XCAJ2gQqAvMXCwUJosLrkqT7c/C3fUAGH6dcHP45sEYuOH411yASG5SQUVyzbnrHE+FXbbm3XpK2pLcaGFm6bGmawSq/WiGdk3VEqEJws0hNM+VjVdtS9w0RPN6miGutC3CaWNkzCNlXRgvzDsUJaXz5+p9nk12IEv/zwfY+otbEIZA9zqtomr31TD66hijB8dInk9RnCq6eumg+3T81X68US9GQMfw62iGhjA0NF0QbglfWxVosVo8rSChppBTKerS+zE7kF3Qc24WLYoThZm2U8GGIEZo7mBMbjA37+1c1zJsjteXoiiKoiyGfMVZ5R/xzf3Y+fBeCsasdwKont9p7byNqwVgyjKadrlQvlufOcrKIHE3PCUE1IfdG09RFGW9uJVAzNUqlQoHDhygv7+f++67j02bNlFTU4PX63Xay0vpVBbPZBgbG+Ps2bO89NJLjI+v/tbgKhijLJliBYbnv4BzXuJ+548Kxqx8fgOqXLxZULFgJKtCMYqiKMoVr6+YgRAYPh03TxM0j3ZNxYdKpnJNtZH5KE5d2SOhCzyR2esQ25W5Z+CvDqPc1BzDSEvO2aLoapVsGWnLmUo9RtBw/v2qazPNq+EJeWaCC0IINn2oc97beD1hiGtCNjfdt5x5fSDBRb2P9+GL+Wh7Wyu63wmj+GI+Wh9pof6eenKDOcYOjzP47BD5sfytB2QExDbGaLi7jlhnDF/ChydooHt1NK/mBGM0gdCdANF8y5+uFZ6w55pKUcWphd3Jtys25eyVXgWekIE+j9dXOaP6RiiKoiirS8F0qi67NUnt0VQlCHAmdatcrBgDML7Oq/Aoy2vC5WBWwHCqyM/nclVZ+WwJ09d3er4tqmKMoijK8rBtm4sXLzIwMEBdXR2xWIxYLIbP56NSqZDL5chkMiSTSaamprDttfFlroIxypLJmzA0v4r281YVcP70ptwdV3FfyAsxv3vjlS0YdPn1pCiKoqxulWwF27yqlYwG3qh3zrY7CyEMbSYIAU4bHrnA64JK4cpEvNAFnjkqoMynPKUbFSylLbEWEPKRlsQ2bXTdeT50n454XabgcoDDPfMLf1hla1HTs5Wcyel/PMvE8Uk6P7iR6IbITGslX9SLL+IlvjnGhne1MfrKKN0/6SM3mJtfgAlAg3BTmI3v66DpwQanKop+5dgvP/fSktgVG1lyAkqX92G9MILGNRV+Flq9SVo2VulKGMzwGwh97teruYAAmaIoiqKsBPmKs8q/KeLOeF7d3Xs8q5UA5lkIcd7cXlSoKPMlcf/evUeH2qB6Xa8VtoQxF8NTAmhUFWMURVGWVblcZmBggIGBgWvuKa7mdkmzUcEYZcmUTBjOgGXDPO43z0siAAl1Ib4qNIZBd3GepmzBUNq98RRFUZTVr5KpYBVNpJQIIdB0jXBTmOmzSde2IcTl/+e4XFpyQV4/p75UrVXm2owQLChTIa+9SHICCtcOIHRxTUUPKSUjL486wZVbUE6VKaXnUa1Dzvy/RWOXbUYPjjF1epqG+xuou7OW6h0JvFGn7KhmaPgTftre3kbtnXX0/LiH/qcGKafm3v/E1gQ7P7Od+KbYzEWpWTRJ92TIDecoThUppyuYBROrZGGVLCKtETo/uPGaikZrnRDimpfcLVUJuvpHNOb3HlijNwcURVGUtStbhikXV/n7DHU/DpzzhgaXwkaXDah7XcoyGs871V0Ml+7dezTnnrAKxqwNtnS/qlV1EHw6lNTaA0VRlGW3VsMwV1s/d02VZSeBsTzkKu71Ib7cSklZ2QTQ6PKNgrKlLqoURVGUa9mmTX60QLQjCjhtd8It7tbltU15TYUJ3aNdU7FiPq6uOIPNgtoX3ZY5rm2EAG0Bd0CFLq55vFWyrruAkrZ07p5d5dzXusiP39rMjLQldnllle6s5Cr0P9nP6CujRFrDNNxbT8N9DQSq/SCc8EawNsCWj20m3BzmxBdOXfMaej0joLP9U1tnQjFSSlIXUlz4XjfJ8ylKydINXzNWyUJaK+u5WWxW8dqWWde8t+ZDu7Y1l1Wysa21fxNAURRFWX8yJXeDMQED6tUqf3QBbTF3x+xNujueoixEtgzTRafKixsMTX1WrCW2hBEX78cLAWGvM2/Qk3RvXEVRFEW5mTUZjNE0iEYXeFN0ASoVSS63vm46u2U065RudSsYE/I4fSgFi70mWLkdQkBr1L3xpHRS5GoVjaIoivJ6k6enaLivHnAqmMQ6Y/jiXkrJeVQZmQe7Yl/TrsUIeRYUJgHwxbxXxrNsKvnKLI9eOkIXCwoWGAHjmmowZsFEvi5UYBUtzII1U8UHQPPqmPmFtbxZ8SSU02UmT04xdWaarm9foPmhJtre2kqoMYju1TECBi0PN5Ppz3Lx+903Har5Tc0ktsRnQjHT55Ic/YtjZAdzs57wrqcWSpeVs5VrXnO+2MIuMjRDu6bCjlkw59/uSlEURVFWkXQJxnPO/RQ3Thm8ulMFwtCc6hLrVWMEwh73xpPAxWn3xlOUhcpXnArdbgVjPLp7LdyU5WfZ0Jty77sEIOKF9pgKxiiKoihLY00GY6qqDP74j1sWbfyDB/P82Z+NLdr4a9l4HjLuzEsBzglYS9Q5yb7FivzKEhC4fxGUdnm1k6IoirI2TB6fxDYlukcghCDcEia6Icr4kQlXxjcLJsWJImx2/jtQ7Uf3LSyQHW6+smTOLtsUxpboC22OG1eaV8cXn2ewQINAXWAmjCFtSSlZvi5UYJUsStMl5y7/pe1H28Mku5IL2/dVRFqScqpM9w97GD04xsZHN9D29lZ0j47QBK0PNzPw1ADlzPWBKKEJ6vbWzASOpCXpf3KA7MDcjdyNoLHg6kWrXX60gFW28VwqDBVuWliFKN2n46++Un6yOFnEKqyx0JaiKIqiAAXTqbprSTBcOF0QwlmoFvZCsnj7461WG+PudkXNlGB07tM+RVk0BdOpCHKHS+N5dferKinLRwITecibzoJlN4S9zvyOoiiKoiyFNRmMCYU0Pv3p6kUdXwVjbs14DrIld8dsjjr9SlUwZuUSwv1gTF9KVQlSFEVRrpcbzZPuTpPYEgfAn/DRcE89U2emXWlZVMlVyA3nkLZEaAJv1EuwIUB2YH71hDWPRrTD+VKUUmIWLTL9mdver3mZ44tT92gEagIIDeQcK3+FJoi2XflyN/MmhcnCDbeR7k1jlS0Mv3PpUbWzir6fDSx071el/Eies1/rItoRpXpHFUIIvDEv4ZYwU6evXw5sBJxw0tWBo4njk/PaVqDWf01boPUgO5DFzJvIuBchBIH6IN6Yl3Jqfkl8X9xLoC4AOO/H3HCOSm5lVHBSFEVRFLf1JqFQgYhLVZzrQs7E6HoOxnQk3KuaAE61GHV/U1lO+QoMuHh56tGgIw4+3an+rax+qSJM5iHkUuAppIIxiqIoyhJaX3dOlWU3lnMumKWLiYb2mFMxRlm5BO6f4J6fcnc8RVEUZW2wihb9T/ZjVZy7bkITtL6lhZrd7oSmpeW0tilfKoEnNEHTA43zrtRRvaMKf9WVChWZvgz5paoYMxcB0Q0RfHH/nA/1BAyqr3pOi9NF8sP5Gz524sQUleyVKhw1u6oJtyysssdqVslWrqlYpOkaxk2W12leHXF1a65LLZrmYoQM4pvitxeMkfKatkSarrm7BHoRWCWL8SPjM//tDXuo21szvx8W0LC/Ht2rz4yVvJDCLKg79oqiKMradH7amfR2S3sMEgH3xluN9tS7e7p0egIq6lREWUbZshPQsl26dy+Es6i1bv1c/q15kwUYcjk8tanKqRyjKIqiKIttTVaMWQy5nMWZM0XOny/x4x+nlnt3Vq2S5ZRuvaqa/m1ruVQxRlm5PLp7vWkv6066O56iKIqyRkgYPzZJsitF1fYEQgh0n862T22lnC4zfTZ525uYPDVFdiCLN+pUqai7q5ZoR4TUhfSsP2eEDJrf2DRTOQUJfT/tX7oSaHOcfAkhiG2MEtkQoTg1+9Lf+nvqCVxqQSOlJNOXJTt447rv+ZE840cnaHukBSEEvpiPtre2cu7rXesmhOANXwnC2JbEzN+4XY9Vsq5tRyXAG/Pe9PGXH1O1LUFiW2Km0sytsE1J5ao2Qt6YdyY0spL1PzVA61taMAIGuk+n8f4Gxo9OUkrOXqYyWBeg6aFGhBBIKcmPFZg4Nr/qPIqiKIqyGnVNgpuF0Vpj7t/rWU18Ouyode/+JsCZCajMUblRURaTLaE/5bT1is29XmJeGsJOMKZ/9stlZZWYLjjtttwiBGyrgZqgE8xSFEVZT7Zv3057e/ty78YtOXToEOPj43M/cIVZk8GYkZEKb37z2QX9jK4LgkGNeFyns9PH3r1B3vzmCJGIhqZBOm3zN38zwfe+l2RyUvWdvx3dSeck260VFc1Rp1+psnLVBt3/HfVc331AURRFUQDIj+XpfbyPSGsYT9iDEIJIS5g9v7GLrm9fYOSVUeyKPWsgRWgCoQsQYJevvTtdyVTofaKfxNYEwhB4w162fHwzJ75wisJNqr9oHo3mNzRRf3cdQncm4qdOTzN5aglLoM0jgOONetn0gY2kzqduWqkk0h6h493tM7MAdtlm5JVRrFlqY/f8qIe6u2rxxbxoHo3Wh1soTpboebz3uuf39YQm0H0a4eYwyQvL20tR82oE64IUp4pYRXPOllMA/ho/tXfWAk6IyCqY5IZuHCIyCybF8QJySxwhBEIT1O6tpXe496bjB2sDbP7IJvxVt9cXwSyaFCeKyC0SIQTR9gjh5hCF8RVS0egmsgM5hl8coeXhZoQmqNlTQ9tbW7j4/W6sm7y2vDEvW35hC4GaS22UbMnIiyPkRm78e1EURVGUtWAo4/zpiLvT/ifgcSYzn+l1r7rEatJyqQqGW62UypYTjDFVMEZZZr0pmC66F4xpDENjBBh2ZzxleU0Xne8SKd37/NtW48wf9CTdGU9RFGW12L17Nw8//PBy78YtGRwcVMGYlaJUkjzzzK3FVoVw/mgaNDZ6+dznavjsZ2toaDD4gz9oYnra5NvfTrq7w+vM+Sl3L5gDBjRHYNDFEn6Ku5qj7vZclsAFFYxRFEVRbsaGoQNDhJtCdH5gI7pPR2iCSHuEfb99B5Mnphg8MER2IEulYDrtYwToHg0jaBCsC5LYGqd6ZxV9Pxvg4g+74XU3qIdfGKZ6ZxWtb2lB6IL6u+rwhDxc+M4FMv2XxrUlulfHF/PS/FATG97dju7TneoUowXOfu0clayLy3Zvk7QltmlTvbOKu/73vVz47kUyAzmnWomU6H6D2MYomz68ieiGqFOdRMLE8UmGnp/9Lme6L8O5r3ex7ZNb8YQMPBEP2395K4ltcfqfHKAwXsAsWUhbOkEYr4bhN/DXBKjZXUXt3hqsks2Bf/38Ne1+lpon6GH7p7YSaQsz9OIIU6ennX3PVZxqL5f2TfNoeIIGkfYIne/rINx0pXb48MsjN69mImHklVEa7m1AeJxw1sZHN1CcLDJ9eopyrgLSea164z7inTG2fHwzkbYwZs5ED+jzbuv1epVcheT5JPV316F7dXS/zs7Pbuf4354kO5TDKl5qT6YLNEND9+nYZYvidOmmYSWhC7xRL7pPR9MFQtfQDIEwNHSP8++XGX6dxNY45ayJNG1sS8780zZtStOlG/7urZLFhe91E24OEd8SR/frbPn4ZvzVAfp+1kcpWcYqmiAEhl8n1Byi870d1NxRA8IJK02dnOL8dy9e9z5XFEVRlLXEkvDSADzY6s54ArinGT7/2voMxmyuhioXW0kNpJ0/irLcuiZhLOe0S3Pjfm7cD/sa4PHzqiLSWmDaTtu3fAVCLrU/qg7A3gY4OLSs62AURVGWnBACTVMtUZbSmgzG3A4pnT+2Df39Zf79vx/m3LkSf/EXrTQ2evjDP2zm1Kkip07NXl5eubkeF/uUXtaRgFeG3B1TcU9j2N2ey9kyTObdG09RFEVZe6SE89+9iObVaHtbG95LlWOEIajdW0PNHdVUshVKyRJW2UZoAk/QwBvzofu0mZY0mnHjixPblJz/54v4q/zU7qtB0zWqd1QR7YiS7k5Tmi5hmzaesIdwc5hgXQChOZViKlmT89+54EpbpwWZ47u4lCozdWqK+v11VO+qJrohSqYvQ3GqhJQSX8wJYniuaguUHcrS9a3zc4ZVpCUZOjCEN+Jl04c2YvgNhC5oeqCR+rvqyI8VKKdL2KacCZX4Ej68Ee9M0CPT52K95tsgNEGoMcTmD3ViV2wKEwUK4wXKWSccczmAEagJEG4JzbTOklIyfS5J949vXv0FYPTQONPnpqneWY0QglBjkD2f28nUmWnyo3mQYAQ9RNrCRDdE8QQNypkyF7/fTeODjUTbI7d2YLaz7aaHmoh1OMGncEuYu35vH6mLKUopp4KQ5tHwBAw8YQ+Tp6Y4943zM6GZ1wvWB9n04Y2Em8PoPt0J3Mz8U0O7qh9qqCnE/v/jLqyyjVWynKBR2flnJVfh2N+cvGlFpkx/hnPfOM/uz+0kUBtAMzTa395K/d21ZPqzlNNlp41X3Ee0I4L3UgN7KSWpC2lO/+O5mx6DoiiKoqwlz/XB793v3nj3NIOhrb8qJwLYXAUJlypqgNO+xs32JIpyq0ZzTuWO/U3utAoTAh5odapMVWbvdqqsEqfHndZ8bgVjhICHO+CLR9bf94miKIqytFQwZg6mKfnmN6d44xvDfPaz1XR0+PjN36zld3+3H1N1VLol3UmwXD7B2ZhwdzzFXU0Rd3suD2XUCgNFURRlblbRouubF0j3ZNj6C5sJ1AYQunACMkLgjXjxRm58J0dKCdKponIz+dE8J75wkq2f2ELj/Y1ohsATMKjeUXXD8aQtKU6XOP0PZxh+ccRp57SU5ggmWyWL7h/3UM6UaX1LC56wh+qd1TceypZkh3Kc/vIZkudT89p8JWdy8QfdlFMlNn9sE/64HzTQfTqR1jAQvuE+SymRlpy1VdPSkdiW7bwuhBMSCTWGCDWGbv4T0ql4MnliijNfPUdxcvaAvZk3Of0PZ9n9uV1OyEWAv8pP0wONNxy7kq1w7hvn6ftZP3rAuPVgDJAdyHL2q13s/a3deKNOKMkX91F3Z90NH58bzc9aocYIGCQ2x4m0zr1PQggnMOPV4arwFThtngz/LH05JYwfmeDo/zjOzs9sJ9waRmiCQHWAQPX1S7kvv6amTk9z6ktnSHer5dmKoijK+vDqEGTKEL29DowzOuKwpQqOjbkz3moR8cEdDeB36c66lE5l5CFVDVtZAexL1aU+uA20WU7BF+KeZoh4Ia2CMWvCqXHIlJz2R25ViX9rhxM2HFeLYRVFUbBtG8uynPvTl4irPnBv9u/K3FQwZh4KBcnXvjbFRz+aIBLReMMbwmzb5ufECVU15laM5iBZci9RDLDlxnM2ygrRHHW3YkxfSgVjFEVRlPkxCyaDzw4xdmSctodbqNlbQ7A2iDfqcdq7GJrTTuVSuxaraFHJm5STJVLdacaPjN+8vYqE/GiBI39+jPHXxml+YxOhpjC+mBfNqyME2KZNJW9SmioyeWKK3if6yA7lZg2plJIlxo9OoBmas183+NKzyhbjRyYQmsCu2FQy5eseY5uSyZNTZGM5p7LJ+I2rbVymGQLbtDnxhVMku1K0PNxMqCGIN+JF82hIKbEKFsVkiemzSc5/+wK54dysY16330WL3p/2M3F8ktZHWqjZXYO/yocn5HGeM42ZYzYLJuVshcJYgYljEwy9OHLTyjRm0WT6zPRMi6LUxdRMW6M596lkMX12mnLaeQ5zw7mbBqJK6TJd3zxPcbJIfFMMb9SLETRmKuBcDolcfi2VM2UKE0WGXxhm4JmheYd7ps8mOfRHh9n43g1U76rGF/fObENaEqtoUUqVyPRn6f5RD5Mnp0DC8IsjxDqiAGQHF/a7AUDC2GtjvPyfDtL5vg5iHVF8cZ/TjuzStm3TxiyaVLIVcsP5WasFmfmK025q4vaum+yKhTlHRRdpSyaOTfLyf3iV1re2Un9XHYEav/Pa8mhOVdCy8zvJjxUYeWWUvp/2z6tSTClVZuL4JJ6Qc/m8kOe2kjcZPzqB7tNBQqZXzXgpiqIoyydVhBcH4B2d7ozn1eHdm9dfMKY+BPc0uTchnK/AoWFYETlwRQGeuAD/4S3gcSkYk/A7FUG+csyd8ZTlNZyFk+PuLlZOBOD92+ALr7k3pqIoymo1PDzM+fPnGR0dJZ/PUyqVKJed+5ZerxePx4NhGHg8HnRdR9O0JQ/IjIyMLOn23KKCMfM0OmrS11dm164AjY0eOjp8Khhzi6R02ik13/pi1ut0qIoxK1pj2L2bBQCDGVVWUVEURVmYSrrChe910/vTfsLNIQK1AbxhJxyDcEIkVsmiknHaK+VG85RT14dNbkSakoFnhhg9OEakLUKwIYgn5AEhsEompekS2cGcEyKZR1Zj+sw0r/7hoVkfU06WeeU/Hpz1MWbe5Mh/n/+dR6EJdI+OtCT9Px9g7LUxIu1RgnUBDL+OtJ1gSG4wS6Yvg23eYm9MCbnhPGe+co5AbR/h5jD+hA8j5HGCPualUEyqTGGiQG44P2d1ncJYgeN/e/KWdqc0XeLE50/N78E2pC6mSV08hS/hI1gXwBf34Y04wR5NdwJEdsV2QjFjBbJDOcz8wktN5oZynPjCKaIbIoQaQ842PBp2RV4KpeTIDmSvCYykzqd4+f9+dcHbuoZ0xjn6P44TbgkTbgrhCRtohoZdsbHKFuVMhcJ4gcJ4cdawT244z7G/OnF7+7NAxakSXd84z8BTg0Tawvir/Bh+AyklZt4kP5Z32ivN8/0NkDyX5LX/dviW9ic3mOPgf1V3dxVFUZSVoWTBMz3w9o3u3KfRBLxxA/zJS+sr1NERh80uLtLLluHgoHvjKcrtOj8FvUnYUevemL+wE/7pOMxz/YKywj3dA+/d4t54uoBHN8M/HF1f3yeKoig30tzcTHNzM6ZpkkqlGB8fZ3x8nLGxMYaGhujt7WV6ehrbVhOlC6WCMfOUz9ukUs43cjyuU1OjnrpbJXHKgz7Y5t6YLRFnlUpZnTStOJqA+rC7rZQGUmCq37WiKIpyC8y8SbIrRbJrfu1/FqKSM5k6Pc3U6WnXx14yV82QlJJlSsmJRd1cYbxIYXx1hs1L0yVK04tbC1xaktSFNKkLS9/qxypZpC6kSF1w/72yFJzgzuxVkhRFURRlvTFtODgEE3movXknyHkTAjoTsL0Gjoze/nirgSbgrRvdbaM0kIaj6+T5U1aHig0/6XLe224tdtzbALvr4cjqXGCuvM6T3c53iltVhRDO62Nfo9PKS1EWi2o6o6wkUkqklDet9mIYBtXV1VRXV7N161ZM06RQKFAsFkmlUnR3d3PhwgX6+vrI5XJYlnVdCyblWirdcQs8HoHXqz4+b5WU0DXl3nhCQMADTRHoSbo3ruKOmM/pIesWW0J/WrVSUhRFURRFURRFURRFWaizk3B8DN7S4c54rVF4ZKMz5nqoBBH3w8d2uTvmD86pCgnKymJL+GEXfG4/hF24rysE1ATh/Vvh+Oj6+KxY63qS8NoI3NvszngCaIvBh7Y54aniwouuKmuU5eI8kAB0zb3xFOV2DQwMcO7cOaLRKOFwmFAohBDihkEZIQQejwePx0M0GqW2tpZNmzbx1re+Fdu2GR4epq+vj76+PkZGRkin06TTaXK5nArKXEUFY+YpEtFmqsRUKpJyWb2IbpUELrq8kNqjqWDMShX3Q8Bwb3VBwXRWNql3oKIoiqIoiqIoiqIoysIMZZyqMQ+1ubPSP+CBN22ArxyD0dztj7fSvaPTaRnulrIFP+5ybzxFcUv3tFPJ6MFWd8bz6k4g7x+OuT83oCy9QgV+dtG9YAyAocGjW+Dvj8CZxS1eq6wSUrrfJcLnVpUjRXHBCy+8wNGjR6muriaRSFBTU0NjYyP19fU0NjYSDodvWk3m8t8LIdA0jdbWVlpbW3nggQcoFApMTk4yOTnJ2NgYIyMjDA0NMTw8TLG4Oit3u0UFY+ZB02DfviAbNjjx6HzeJpNRMf7b0ZN0Su0ZLqUzvTq0RN0ZS3FXIgBBj3vjJQuQWtyuBYqiKIqiKIqiKIqiKGuSacPjF+Aze50KDm4sZHqoDTZXrf1gjN+Aj+10Fui55dUhdytrK4pbhrPwTI8TfHDjHr4QcE+z04rsC685VWmU1atiwwv9MJmH6qB7426phg9sg//nefUaUZzF0UXTCci4tfDazbkqRXFDLpcjl8vR19eHEAKv14vP58Pv91NTU0NbWxsbN26kpaWFQCCAYRjouo6maTetLBMMBgkGg7S0tCClpFQqUSqVyOfzjIyMcPHiRbq6upiYmKBSqWCaJpa1PnIPKhgzB02D/fuD/P7v18+0TxodrdDXV17mPVvd0iUYyzlVXtzg1Z3SrcrKU+V392RjqgDTBffGUxRFURRFURRFURRFWU+e73NaKtW4NJkZ88Fn9sFLg07wZq16qA3uanRvPNOG752BrLrNrKxAZcupCPLpPdAac2dMnw6/uR++e8aZG1BWt2OjTjult3a4F1rQNfiX98B3T8OZSXfGVFa3suUEZNx4iQkBDS5WfVMUt10dYkmn04yNjXHq1CkAPB4PtbW1tLW10draSm1tLfF4nGg0SiQSQdf164Iyl9syBQIBAoEAsViMxsZG9u3bh5SSbDZLf38/vb29DA0NMTU1RTKZJJPJUC6vzRPUNRuM0W4jxaxpEA7rbN7s401vivCJT1SxdasfIQRSSs6fL9HVpUpW3I58BUaz7gZj3BpLcVfc75TVdUuypCrGKIqiKIqiKIqiKIqi3KqS5bQzcatFihDw/q3w56/AkRF3xlxpIl6nikFTxL0J4N4kvDiwtsNEyup2cAhOjTuV2t143QsBu+vgYzvgL169/fGU5TWcgZcG4I3t7ranqQvB7z0Av/2YM4+krG+mDRULfC7MZgvcbYeoKEupUqkwNDTE0NAQL730El6vl6qqKhKJBFVVVTQ0NNDY2EhjYyPV1dU3rSZz9b9Ho1F27tzJzp07MU2TVCrF5OQkU1NTjIyMMDAwMBOYkXJtlPFak8GY5mYPzzyzFbi2xNbl39nV/y3Etf+8/L/rOvj9GrGYjt8vZl4smYzNV786xfT0+igptFjyFacc4z6XxtOEc8LkN5zSasrK4XYrpekCJNd3CzxFURRFURRFURRFUZTb8sNz0P0gbEy4M14iAL99L3zuh87q7rVmRy18ZIdTzcANtnRCMUdH3RlPURZDpgxfOgoPdzgLU92gCfjt++D5fji8RoN064UlnapXv7rPCRu4FRrUBLx3CzxxAb51yqkWoqxf+YrzWeRKMEbA5urbH0dRVoJyuczIyAgjI86XqcfjwePx4PV6icVitLe3s2HDBjZs2EA0GsXj8cy0YbpRaMYwDKqrq6murkZKiWmalMtlyuUy09PTXLx4kZ6eHrq7u8nn8xSLRWx79aW712QwxjAEnZ0+18ctFGy++MVJvvGNadfHXm9yZSdR7BYhnF6WcT+MZN0bV7k9AqgKOIElN0jptFJKq4oxiqIoiqIoiqIoiqIot2wiD/9wFP7tG8FwIewhgLdudFpq/OT82prI9Bvwu/dBrUutp8C5t/WtU6qNkrLyff8snB6HOxrcGU8I6IjD793vVASZLLgzrrI8Dg3Ds73w8Z3ujSkuLYL+V/c7FYtOjrs3trL6ZMuQKrrT/lEAnQmnClxGff8qa0ylUqFSqZDP50kmk/T29vLss8+iaRqJRILm5mZaW1upr68nkUgQj8eJxWJ4vd4btmC6HLQJhULE43E6OjoAME2T0dFRvvKVr9Dd3b0ch3pb1mQwxm1SSiYmTP7mbyb4sz8bw1qDqx6WWqECo7lrK/rcroTf6WmsgjErh0d3gjGaS79jUzr9Z1WJWUVRFEVRFEVRFEVRlFtXtuCx8/ALu2Brze2PJ4TTZujX74KDw879m7XivVvgPVvcu4cJzkTvk6tvLkFZhwomfP41+NN3uhOiA6fy0rs3w3P98PlDTuURZfX6/Gvw4e3OXIBbhIB7muHfvRF+9XuQV10C1q1sGVIuLZQWwpmv6qxau60fFeX1bNtmcnKSyclJjh07hmEYRKPRmXBMXV0dLS0tNDY2UldXh2EYNwzKXObxeGhpaSEcXp19ydZkMMa2JePjt958UErnT6UiGRqq8NRTGb70pUm6u0sUi+oszQ2mdAIsJcu9aiLVAadijLJy+A13kryXVSzoT7s3nqIoiqKsdye/eJqz/3QOAGlLyhnVwFtRFEVRFGW9ODzihGM2JtyZ0NSEM9n96T3wJy857YJWux218K8fgJCLbcJNG/78ZVUtRlkdbOlUgfp4P7yhzcVFrgH4Dw/D2Ql4umdtVZlabw4NOd8lj7ocINQEfGAbnJuE//wcFFU4Zl3KlCFZdG+8uhDsa1DBGGX9Mk2TqakppqamANA0Da/XSyAQIBqNsmnTJu666y46OjrQNJcSsSvImgzGjI6avOMdXbf887bttE2amrKYmjJZhS2yVoWRrHMB6FYwpiqogjErjU93Wly5pWLBgArGKIqiKIprKtkKlawKwyiKoiiKoqxHJctZ6f/+bdAec2dC06vD//EgvDQAz/ff/njLKeaD374X9jW6O9l7oA+euODeeIqy2HqS8E8nnHZKUZ9741YH4M/fBb/yXacljwrHrE7pEvzPI3B/q7uLZMGZO/pf73a28ZevOhWMlPVlqgCjWfe6T0R9cF8LfFO1M1TWOZ/PRzweJx6PU1VVRV1dHc3NzbS0tBCPx9dkKAbWaDCmXJYcPqyaU650YznIld07WYr5VDBmpfEZzgWOWyo2DGfcG09RFEVRFEVRFEVRFGU9OzXuTHj/fx50b8zqoFMJ4rd+DKcm3Bt3qf3anU6rKbfax0ggVYQvHXGvLYSiLAVbwj+fcd4PD7lYNUYIp5Xbf30b/O5jcGzMnXGVpSVx2mI93wfv3epUenFTTRB+/0Fn0eyfv6ICVOtNrgx9KaflmuHCa0sIeGM7tEThzCo+R1GUhTIMg8bGRpqammhubqa+vp5oNEo8HicajWIYc0dGpFz9n8BrMhijrA7DWacMmlsMDVqjoAvVl3Sl8OvupsTLqpWSoiiKoiiKoiiKoiiKayTwV6/Co5thV507E96agIfa4Q8eht99fPVV/zU0+NB2+DcPuVsdQ0qnZcyPu9ZGmyllfRnJwn86AN/5GIS87o1raPCmdviHD8GnvgMnx9fn+0MAMb/z+ZkswGprYjCWg788CA+2uV81Bpz2N3/wMOga/N1rkFaVPtYNCZyegHzFve/kzVXwwW3wX59fn583ytolhMDr9eL1evH5fNTW1rJx40ba29tpbm4mEAhgGAaGYaBpGmKOE38pJZZlUS6XKZVKZLNZenp6uHjxIj09PUtzUC5TwRhl2YxmnbSnm9pizsm0Zbk7rnJr/v/s3XecHHd9//HXzGzf672qS1a3bMuWe7cxNXRCQklCQgklhRgHSEgoP0oooSVAIAECBELo3b33bhWrt5Ou97Z95vfH586ShXRtZ3Zvdz/Px2ORsO6+u7c3O+37/n4+QZ+7rZQmU3KSrZRSSimllFJKKaXc0TkGn3sIPnc9VLtU+Xc6XDKWhH+4Q56jEPhNePla+Pg1UO1yZeqBSfjCQ9A36e64SuXKnYfgu89INSXLxQ4LlgmbGuC7r5T9xa0HIV4iLXMsA5ZXw4Wtsu85MgIfvqswgx+3HYSf7ZbtwwtVIQnHrK2Df7kfDgx58zxq8dnV524wxjLhHVvhhzt1O1KFzTAMysvLqaqqora2ltraWpqammhpaaGpqYlIJDJr+OVk00GY0dFRBgYGGBgYoK+vj2PHjtHZ2cnAwACZAp+A12CMypvRBPTH3OsNCFL+zGdKj2SVf2Gfu+2tjo1CutDi8koppZRSSimllFKLWMaBX++FF6+WMItbbTBMA96wSSZ+P3SnTPgudq9aD5+4BpZWune/EuT+5//ulHYjShWqlA1feQzOb4Vzmtz9jBiGVK368ovgq4/B5x4s7nv8fhM2NcLrNkjFnHX1UB6Abz+NlI8pQLYDn38IrlwGK6vd3T6mlQfgT7fAimr44B3w6PHiba1UHoArlsmc17eehHgRfx5ms6sP+iehMeredtVSDjdeAn97s4RulCoUZWVltLW10draSnt7O9XV1VRUVFBZWUk4HMY0Z0+untwSyXEcRkdHOXbsGEePHuXYsWOMjIwwPDzM6OgoyWQBJjVnoMEYlTcOcHBITpgslw5my6rc6/urstdY5u7v46Cmd5VSSimllFJKKaVc1zcJH7kbtrbI/TW3+Cz4o03QVAY33QbbexZnC/SqEPzRRvjIVVATcXde2nHgiS749P264EsVvu29En743AugNuxu+ME0pCL8h66A81qkKsj2HogVQfUYy5BWSY1ReOEqePUGqXxS5ge/le9X557d/fDpB+DT17nbiu5kfguuXg4/fR186yn4+hNwdKTwW+KEphYZL6mA122EF6+B1nK45wh852mghIMxEympJLWh3r0xTQNeux529cLXHi/uIJ4qPJZlEQwGCQaDRKNR2traWL58OUuWLKGhoQGfz4dlWfh8vjlXhMlkMiQSCRKJBJOTk3R0dHDo0CEOHTpEX18fmUyGdDpd8BVhZlOUwRi/32DVKo+OuvO0d29c2/rM4MCgu4ne6VZKKv8MJM3s5o0EDcYopZRSSimllFJKeWN7L3z8Xvj8DRDxuzOmgdyru34lLK+C/3cv/HwPDMfdGd8Nmxvh7y6CV6yDsoD743dPwCfvh2MF0k5KqZnYjrQf2dwIf3uRN8VNQj6pXnVhK3x3u4QCdvcvzlDdTAygtUICMGc3wqVL4JIlUOdyoGgxyTjwk2fhojZ4w2bv5mpMQyp+fOAyOb587TG47RAcGS6sCjJ+U46NGxtle7+4Hc5plkr809uIW1XcCt2v9sBfbXNvn2MY0j7y7y+V7hb//Uzhh6tU4fL5fM9rh1RfX09zczNNTU3U1tbi9/vn1RIJwLZtxsbG6O/vf64lUmdnJ93d3fT09JBKlWappKIMxtTV+fje95bn+2XgOHDttXsZGtJkzJkcHnb3YFMVksdAzL0x1cK1lLs73uFhd8dTSimllFJKKaWUUif8cCdc2AZvPhsslyc0V9XAZ66X1hCffUBaI+RzDqo8AH+wVibazmly/+cFSGXgBzvgd/t1wk0Vj0RGWh2d1wJXLvUm5DEdKnnvRXD9Cgk9fOdp2Nm3eD9LBhJiaC6XkMM1KyRA1FYh98lLZUFv/yR84j4Jeayu8T4EdF6zHFue7Yef75Yw1fHRxRmQMZCKN2vrJCh12RJ5j5ZWuV+Bqdjs6JOF9qtr3R23uRw+drWcA3znGUjqdK7KoZUrV7J582ZaWlqoqKigvLyc8vLyOQdhTm2JFIvFOH78OIcPH6ajo4PBwUFGR0cZGxsjFtOJcyjSYEwgYHDOOZF8vwwcx8Hv1yPZTPYNSoDILaYh/SUPaGWRvDMMOel3i4P+XpVSSimllFJKKaW8NJKQCc32CpnUdXOlumFAXQTetBleuga+8QT8z3Y4NAzjSfeeZyaWIZOPF7TB318C5zZLdQovJiMdB+4+Ah++K3c/n1K50jUON94C//FS2NLkXVULnynjb2qEt54Lv9kP/7cTdvRC7wSMJfMTlAlaEA1A1C8tgzY2SKjwsiWwqhYCJgQsbwJ3hWDvAPzVb+Hbr4CGqLfPZUy1qdrWKvv0d14Atx+EHz0LO3tlEfVYIvdBmYAlVcjKA3Lc2dwkr/GqZRKUClgSktGKMHMzHJeg6Qcuc/9z1VIu7eG2tsAXHob9g9r6UOXGOeecw9VXX41pmnMOwjiOQzwef64lUnd3N0eOHGH//v10d3eTSqXIZDJF3xJpoYoyGAOyccy3rJDKvY4RSZgHXdwSV1bDre4Np7LQ6mIwJpGGLi05q5RSSimllFJKKeWp/YPwT3fBsir3V2aDTGjVReCmS+C1G6Sayh2H4OHj3q3yD1oysX7lUrhquUxMehWImba9F268VcJGShWjJ7rgQ3fCv79YwnRefZ4MA3xT4YfXb4TXbYBDQ3BfBzzVLVUkDg7JXMOoyyE0A6lQXxuRcENTmUyiL62SeYhlU39WhbTax6nuPAyfuBf+8QqoCXv/fIYhYZO2CnjzFvjjzbBvAB46Dk93SwjzyLD8Oeryfjnil5+xeWr7aC47sY2sqZVH2KUWhaUqmYFbD8Ibz5bPnZsMQwJub9sKF7XDt56EWw7Cnjy3cIv65XypJiznMQ8dz99rUd6wLAvLsmb8GsdxmJiYeK4lUm9v73PtkLq7u7USzDwVZTCmtzfFG994mE2bwlx2WRkXX1wGnCgpZNuS2J+uVJJOO9g2+P1gTsUzDQNMk+fCNUNDafbvT1BZaVFd7SMYNOZ0ouNmNZRilMjIBW9FvXtjLq92byy1cAbQUubeeN3jsr0opZRSSimllFJKKW89dAw+cAd89cUyIeNJq5Spys9v3wqv2SAT2090wX1H4cEO6Bg9UQnCceYWmDGmxjWQ4MvmRrhyGZzfCuvrZDLNzQV6p+M48to/crdUtVCqWDnAzQfgg3fAV14sk7i5CIeYBqyskcfrN8JgDPompDLI0RF5dI7J57BnHCZTEEtBLC2LL6cDFCc/ygKyr6sJQ3VYQjCNZdBaDtUh+feygEyeV4XkezQIM7NEBr71tARE/vJ8ec9yyWfCunppW5TaJNvJwCT0TUrFo2OjEqY6NrWdjCUhnpZHLCWBiOntw29B2CfbRnVIto/aiLThWVIh4YVoACqnto/KkAQZdBtx1zM9EqJdUulNpR0D2NwgrZX+9Bx4oEPacz1yXEKuDnM/Hzl1XDixPUz/f9OQ/UpjmcylNZXLPqe9UsJVtWEoD8q+9fgYXPcdV35Mtcg5jkMqlaKzs5MjR47Q0dFBb28v4+PjJBIJMpkMfr8fv99PY2Pjc+GaXBcLOXbsGBMTEzl9TjcUZTAmFnP4wQ8GeeqpEBdeKHXaUimHI0cSPPlkjLvvHmP79hhHjiQZHc2QSsluzOczqKnxsWxZgLPPDnPDDRVs3BimsdGPYcCvfz3C177Wx9iY1NCabRtzHJic1HpbM7Edaae0zsVgzOoa98ZSC2eZcmLolo4R7e+olFJKKaWUUkoplQsO8Is9MinzkaugPuLdBJ9pyPh1YdjaDH+2RVoYHBqWdhwHh+TP42PSkiiWkn93kNZIfhMiU60qllfJZPn0Cv3qkEyO+kzAODEZ5aXBGHz4bvjp7vy0eFEql9I2/O8Ombj96FUSEMjl3FzAkiouTWUnJqxt5/kPOP1k9qmT1aZxIlw3/ffpyXcNOCzMcBw+eLuERV6/0ftg4ulMB6Fm2k6m/9v0QveTt5WTt5OTw5emIX+3DN0+cmUkAV9/XKq+edWiyzAk5LS5ETbUw59skQpDO3rhyW6pqndsRAJWKfvE9jO9XVjm1HnJVJu18gBUhaEmJMGqugjUR+X1N0YlGDO9PZ36mH49ADrTXDocx6Gnp4d4PM7SpUtZvXo14XCYYDD4vJZLpwZhch2M+epXv8qOHTty+pxuKMpgDMCaNSE+//l2Lr20jNHRDP/7v4P8+7/38fTTsRmruAwPZzh4MMEdd4zxla/0cfnl5fzd3zVy7bXyZzrt8IlPdGPrXsgVjiMXt25aWiUHDb3wzK+6qfJubjk+BikNxiillFJKKaWUUkrlRDID33la2j989CqZvPHS9ASjZUIQ2Nggj5NNT1wm0idW8/vNxTMpORyHT90P335K702q0pGy4bvPSADtI1dJIC0fn8mTAwtq8ZhMw9/fJvvqV62Xal75pNtJYbvrMPxqL/zpFu/3M5Ypj5APrl4uj2m2I/u+VEb+bk6dvwTMqW4k3r40VcRM06S9vT3fL2NWuQ7iuMXM9wvwQjRq8q53NXD55WVkMvA//zPI+99/nKeemjkUc6p43OGWW0Z597uPsmtXnLIyi/e8p4Grr3axDEaJc5B+oK6Z6jVaE3JxTLUgTWXunlx2jsmJhlJKKaWUUkoppZTKjck0/Mfj8C/3S3uJfLeNn57MDPslqLNY2pk4jqxk//xD8JXHJLSjVCmZSMF/PSnVQSZS+d9XqMWlZwLefzv8aJcuflXZyThyrO0az+9+xjRkYfh0i7WygLTbsjQUo9SiVpTBmA0bQvzJn9Ti9xt0dCT51Ke6GRhY+NF2374En/lMD6mUQ329j3e+s4GKiqJ863LOduDAkHsrKAwgZEFbpTvjqYVrrXAvGOM40utTT5qVUkoppZRSSimlcmsyBZ99EP7hDuif1Anv0xmKw0fvhk/eJ+2elCpFsTT855Pwtl/Cfhfv+avi0DEKb/8VfOspGEvk+9WoQvZsP3zkbgmkKqXUfBRlK6WXv7yKSMTEcRwef3yCw4ezuxqxbdixI0ZHR5IVK4KsXx9iw4YwDz444dIrLm19k3IiVOlSlZegD5rL4Cl3hlML1FzuXjAmmYHeCV1tcyrLkP6s9RGojUiPyvKA9MCM+uWzYBlSxtQ0pOdvxpH3M5aSGzVjSRiKyY2t3gm5kZPWyjzKQwZQGYSmcumlWhmc6rcalFS93zrR/91xZHtM25DIwERyartNyLY6MAm9k9LnVW+2KFVaIj7pyVwblmNgVejE8S/sP7Efsabaa07vS+JpWb04kYSROPTHYDAmx0CdwCh+IQsay+T4Uze13ZQHp86bLFnZ5TPlfCmdkWqF41PHntGEbCd9k9AzLttRrumxTimlVD5NpuCrj8kx8CNXyrmYEl1j8JkH4IuP6D0VpVI2/HAXDMTgE9fAlqbFUdVJLQ4TKXjfbXB8DN59AdREtLqGmr+0LdWHtrbAm7dImy6lCtHevXtxCjRxPjAwkO+XsCBFGYy58MKy5/6+c2fclTFHRzP09aVZsSJIY6Of9vaABmNcMpGUm8yuBWMsaNFuV3nX7GIrpZGpSfBSNd1fO+qHzY3SX3tDPayuhZqwhAnCful1Od1b22/J95nGib6ptiPtyzJTk4MpW0Iy8bQEZSZTMBiHvQOwvQee6YHtvfLvGVuDSWp+DE5MTK+shi3NcF4zrK+X7XZ6AjtgySNonQhxTT8cZLu1Hdn+Uhl5TG+38bRst8NxqT62vRf29MPOPgnNTH+fTiQqVZhO3o+0lMO5zbCpEdbWQlvFVJlavxwHg74Tx7+T9yUGJ/Yl02G76R7Qiamg6HRY5vjo1DGwFx7rlNVsqYzuRwqRORUMjvhhfR1c1C7nUCuq5Zoj4pdwVfCkc6fpcscnH39OPvYkMnLMmQ4XHxyW86UnuuDRTvlvadvbbcV25JzM0pt+Siml8mS6VcpwHD55LSypKO0Jb8eBwyNSSecnz2ooRqlpaRtuOQDd47KvuHaF3Kcs5f2FOmE4LlXI9g/CZ6+XoKVb8wiqdAzE4OP3yr2iczSApwrU008/zY4dO/L9MhYknU7n+yUsSFEGY9ra/M/9fWLCnSuSTAZSKbnLWVZmUlVluTKukpvIXeMyye+GoE8mS1R+tbpYMWY4Lqu5S4WBrH5vLoPl1XD5EtjWJhM6Yd/zwy7zOeGzpr7WZ0LwDF/jOHDVMvnTdqSizGOd8EAH3HcUjo5A51h+VkmXgjW17uy/9vTLyotcMw2p3rCkUrbXK5fBFUtPVJAy57ndTk9QTguf4azFceCq5Se224wD+wZksvLxLniqW27G9E5oiU01N20VsLomNxfVR4Yl2KWE35SKHu0VsKkBLlsKF7bJ/z85uAAL25f4LQif5mscB85vOSkQYcs+46HjcOchCYseG5VjYEonPBYl04DGKCyvgnOa4YWr4IJWqQoz33On6W3GhwQ3T+U4MvZr1584X3qqG249KOdLHSOyvbgdKp4Oh4Y1GKOUUiqPkhn44U451n34Srh8qdxnKDXJjNwv+evfyZ+ao1bq+Rzg6R5400/hPdvgLefI/SGlQOaE/me7LE75+DVwyRKp8KnhBjUfh4ZlH/PtV8CWRl1EogqPbdvYtt5ozKWiDMacfPA8OSSTjWjUpLpawzBeGE9Cj4vFd6YnVCxDK1zki4GUqHetYkxcwjHFLuyDs5vgknaZBNzUACtqwJfDFRXTk0YYYCGVPa5fCdetkFXSu/rgyW649+iJoIyuonfPe7bBO7Zm/9n525vh8w/l7sacz5QqRtetkFX5W1tkEjtf260fqSqxqRHedLa0v9g7ALv6ZXL78U4JzYxp2xR1Gquq5abMK9d5f0H9bD/89W81GANyvLmkHS5ul+pSZzdJq8Bc7kfgpECECe2V8nj1OgnoPtMLjx6Hh47BPUdkdZLKP8uA81okiHnFMgk41UW8XXE4vb1YJ50vXb1cwsWDcXimW7aRWw/K8Sbm0iKa5FTlmrA7l7hKKaXUgtmO3BN426/gA5fBa9ZLNb9SMZaE72+X9kn7BvP9apRa3Pom4aP3SGXO914k13s6ea1A7ls+2gl/8Uv4s3PgL8+XBXdKzcez/fDem+FfX6Ct25RSsyvKYEx3d4pVq6Qvz+WXl1NWZjI+vvDElWHAqlVBVqyQGguTkzZjYxlXXquSyhM947Ly0o2DlmFAXRjKg6URpliMygJQEXTvJGQ4DkNFOvnkM6E6BC9aDX+8GdbUSKgo5FtcJ3GGIa1vzm+V0MNr1ktFknuPwDeelMBMIq0rpBaL1qlQipftKQ2kQte5TfDWrTKh3Vq++CbrDEPaZkxvu/G0TGZ3jsHtB+FXe2WyO5bSMKWSSjGfvl4qTXh5o85xZLu78Ra4/ZB3z7PYBSx5z/94kxwHl1dJxbTFtuLYMOR1XbVMqrgNxuDoKPx8N/zvTjg8LIEFlVsRH5zbAm8/T1YXNpblf4WhMVU57cpl8pr+9BwJZP77o3D3YQnIZHOoSWZkjCp3Xq5SSimVtf2D8He3wCPH4f2XyrldsbbDcADblqrXH7wdfrFX7zsqNVfJDPxol1RZ/Itz4S/Og/JA8e4vFsI5qZWrl/fzFqPDw/DJe+HBDglbnt8i9wsW071xtXhNh3X//JfwHy/VyjFKqZkVZTDmgQcmuPRSqct31llB3vnOBr70pV4mJxcWjlm2LMCNNzYSCsmRuLs7xZEjuszcLfG0tLjIOFIZww11EajUYEzeVIclROEGx4GhIqwYUx6AdfXwqnXwhxtPtJ4qhBN+w5DfcVUI1tfDm7fIZM+3n5aT0M4xDcjk25KKqQoqHqkOSRDmLefKZLZ/6mJjsW+/hiHBnTa/fOa2tsCNl8iqpZ88Czfvl5X9GpApTcuq4GsvkcpHXm7LjiMrot71G/mzFNVFToQsXz21uni+7QHzxTKl/3ldRHpY/81F8Ivd8J1npKJaKbV+zJeasLQxevcFElYKTV3RLqbtxzDkRu6SSqmgdt0Kacv1H4/BbYekTddCxNNSwU8ppZRaTAZj8LXH4J7D8M9XwdXL5Hi9mI7N2XIc6J2E3+yDT98Pu/v1vodS82U7Us33fbfCr/dJ9ZiL2opvfzFfjiMLhw8Mwm0H5f7qeAlOPU2m4bf7JRzz5i1yz3FNjSzKU2o2GUfu6b7iB/Av18FL1kDUX9r7FqXU6RXlYeWXvxzh3e9uIBw2iUYt3v3ueiwLvva1PgYG5r6c07Lg3HMj3HRTE9u2RTEMA8dx2L07zrPPFtksfZ51j8tN3oqgO+PVRNwbS81fZRAiLlWNsB3om5Cy8cXABC5fBq/bAC9YKROxhXqCNt2+JuKHF66WvuJ3H4Ef74Kf7pZAk8qPlvKp7crlO3WWIW2+3nYevGCVTA4X6Ob73PZrGjK5vaURVlRLWEEnHUvP6hr4xDXSCsXrUMwjx+GvfleaoZioH65ZIRVirloGdUWwD6kOScu2F66WKlTf3wG/2w8pbQ/sOtOAS9ulxPZL1hTODXTDkJu5VyyVsvG/3QfffAruODT/89tEWiqcKaWUUouNg7Sufesv4WVnwVvOgUuXFEc1iEQa7u+ArzwKNx/QlrxKZcsB7joMO3rh+hUSgLh0iQTLS814Ut6L3+yTe6rP9mnobjgBX3xY3pdXroM/2gQrqwvj2s8LXeOyEFXvMcxNxyj87c3wWCf89YVSyU4ppU5WlMGYZ56Z5Gc/G+Z1r6vGNA1aWwO8//1NvOxlVfzf/w1x662jHDmSJJNxsG1wHAcwMAwJw4RCJlu2hHn1q6u5/voK2toCGFNH3rExm29+c4ChoSKZpV8k3A7G1IY1GJNPVSH3gjFpW05oCp3PhDW18J4L4KVnSbukxdYqIlvRgLQfuaRdJgk/cZ9Ukonr7jLnWj2oGFMfgbdthT/dIoGuYrjBeTLbgSe75KanKi3tFfC5F8D1K73dL9uO3FB/79QFeinxm3BuM9x0qQQbaiPFtQ8xDDmuv26jhKt+dwA+96C0GUzrzausGUiFnnddIJNsjWWFew5VFoBXrYfLlsKPn4WP3SPVY+w53v2Op2FCJ+OUUkotYsNx+N4zEgB97QZpebiksvBaYjiOBFj3Dsh53a0HoUur4yrlqv5JWVhw1xFZbPfO82XhUthfXNeL0xxHzvsTGegYkeuBX+2VlnQDsblfE5QCB3i6B/YMyDHljzfLApvWCggW2PFkvmxH7k12jMrn4yfPwqEhbd88H13j8KVHJFD0j5dLq+OIVo9RSk0pymDM6KjNpz7VTXt7gIsvjmKaBtGoyQUXRLjgggiO00pfX5qOjiTDwxliMRvTNIhETBobfSxZEiASMZ/bUU6HYiYmbL761T5+9rPh/P1wRapzzN2bvLURCWeo/KhxsZVSypaLhUJlICGC12+Cd2yV9i1QvCdihgGVIbmg3doi/YO/+jg8elzb0+RSfURuJKQS2Y8VtKRlxcevkdATFOf2e2xULrp1Oy0tK6vhqy+BazyuFGM7Mjnwl7+GfYPePc9iYxrScu+Nm+HtW6WNYDHuP6aZUwGZN22GF6+Gzz8E330Gjo7oJMpC+U0Jrb3vEri4XSqXFfo2ZBrQGJXzwsuXwEfulpLhE3OoBBNLz+3rlFJKqXzKOHJ99bkHZULzjzbBazbAujqpMLyYj+WOA90TsmjiJ8/C/+6AcT32KuUZB5kX+MEO+MkuqU78mvVyT3FlTXFUkUnbUg394DA83S3n/rcflHN7NbN4GvYOwj/dBf/2KLxiLbxiHayvk2rZVoEumDid0YSEpLb3yDbym31aoSwbyQw8fBxe+yO4YRW89TzY2lw4lWeVUt4pymAMwDPPxLjxxmN86lOtXHZZ+XPhFpAdX2Ojn8bGuZe0GB5O8/Wv9/OpT3Xj6J1t1/VMuNu6IuSTiQkPOomoOagMQcSlvUvahuNj7oyVawFL2iW98wLpse0vgou5uTIMCUe96Ww4vxW+8phMDg5re6WcMA1oKpOLqmxEfNKy4j3bYFVNcV847BuUfs6qdKypgU9eJytHvA7F3HYQ/ubm0grFBCz4w43w7gvg7MbSOQZOb0t1EfjQFVIS/EuPwM37NXg3X+UB+PNz4W8uhPbKfL8ad0234trYAF98IXznGam0N9t5UlyDMUoppQpMz4SEhX+2W0KuL1wtrVPqo/l+Zc+XseVc/ZYDUh3m4WPQN5nvV6VUaUna8Mu9cv28sQEuWSL3Uy9dIgtgC+melO1Az7i0Un6gA3b0SeuoYyOgRUUXpncCvvY4/N8uqUh7cRtcuwLOaZbKnIUoloanuqTV9uOd8ucBrQ7jqsmUBF3vPSLby4tWy3zNYjsPmUnalsDxvUfy/UqUKg5FG4xxHHjooQne+MbDvOUttfzJn9TR2OgjEDCeF5I58/dLm6V43ObZZ+P84z92ct9944yP66mLF3onJAHrOO6c5BrA0ipJDWsJ+9yrCpZ2KyUDqA7D+y+FN59dfC0j5sMwZFXYx6+GK5fCh+6C3f1aHtRrpiHVifYOLHyMqiB84lpZ3VfsVR7StqzI6BrP9ytRubKkEr7wQqkU42VLlrQtK31uvCW7z2Mhma6UduPF0lqousBuYLopYEm1k/Oa4V8fgi8/oiu+5mpJJfzDZbINlRfoTc65MAxoLpcA6opq+MDtskrwTKdJsZS2UlLzl3FgJC7X3G4YTWjryVLgAIMubjcjCV20VMoc4NAwHB6WtiFtFRJOf+0G2NQAQZ9UKs3Vyn/HkerEiTQMxqTd6f/thMe7pJ2Jmwv3lFLzF0tLQOCJLvjO07L49erlMqF97lQIImBJdcl8Xms6jpxnpW0JMkym5Lr/niPyODgEQ3E5d9L5CfcMxiQ8dfdhCcq0VsBVy6Rq6/p6iATkmJLv7WPa9HaSzMhjOC7tte85Iq1+usZlG4ml9FzJS32TUpnqN/ukpfoNq+R+w8pqWWQf9Mn9rHxtM7YDqYycn6Qy0mrumR546Dg8cFQWjo+4UBleKVXEwZhpR48m+ad/6uLb3x7gFa+o4vLLy2lulmoxFRUmgYBJIGBg2w7JpEMs5jA0lKa3N83u3XF++9sRbr11lLExPXvxUtqWC+SL2twbc1mVTHbpiWdu+U1ZJe1WECSelpKahcJvwoVt8E9XwFXL83tCtVgYhly0vnIdnNcCN94Kv92nK569ZBhys3FB3wusq4ePXgUvO8vb0MBiMZ6EOw9rYKtUrK6Br7xEVp55uX9O2fDz3fDu30J3iYSu/KZMcnzyWukND3oMNA2oi8I/Xyk3cT92j9zc0N3NmW1qgH99gdz8htLYhoKWnCe1V8L7b5Nj0ulMpmEs4d5iAlUaeifgdT/K96tQhWYwBld+K9+vQhUbB5nUGemDnX1SWXZFtVSDuLhN2qY0lckkeFXIvWtRx4HRJAxOynn5sVHY1ScTko90Zl9pVSnljYwjYbWBGDzbL6106sJwQRuc3wIb6iVkXh+RRYlu7jdOZTtyj3o0IcGGoRj0Tsp8xt5+2NUvC64GYt48v/p9KVuqkvVMSIjqcw9KFZCtzVK9fG2dbB8NEWmfUxWS8IOXMrbc7x6JSyhqYFICGUdHpI3WU91SnSyhFWHy4uTzkB198LmHJEx1cTtsa5X7hXUReVSHvdmfOI78/qf3JYMx+bNrDPYMSLhuZ59UNdeqw0p5o+iDMdMOHkzy2c/28h//0U9Li5/W1gBVVRbBoEEwaGLbDomEw+SkTV9fmq6uFMePJ0nrSqicOTgkBye37vEuqQBLbxjnXMCSixG3btZ3j8uFRyEwgD/eDO+7GM6qK90qMaczvT0srZSWAf9RL6vnNensDXNqBfpCrK+HL78ILmkvjVAMyHb40LF8vwqVC2fVwr9cB1cs9TgUk5FSrTfdVjqhmKhfjoE3XQLLq3TS/mQGcn708rWyMumm2+BuLYF7Whe2SbDqsiWltQ1Nt1ba1gpfuEFar91+6Pe/Lm1PVdnEvWsmpZRSKl9sRyql7R+Ebz8lgZi2Cln931wmgdG2qb/XRqQSYUUQwj5p0zl9vTq9wjqWkomm0YRMTnePSyuTo6Oy4Kp3QkIxnaMQ10lJpQpSf0wqPvxmn1xjNZdJoK4xCg1l8v9bymV/Uje13ygLQpkfwn5ZzOGbqiSSOaVCQ2pqsnpkaj8yFJeAQ9+E7EMGYvLfBmNSzaF7XCtMLSYOsp//zX55+E1onNom6qe2h6boVFgmKseVmjBUBCAakHsaQZ9sH5Yp11sZW67Bph/JjCyuG0/KNjKWPFGZsWdCgjAnbyPT/y2lC7cXJduRFmc7euE/n5B9R1OZbDet5VLJtjEq209tREJ40xWrgtaJ7cVBtpWMLecXk0mpfDU2FX4Zjsv+o296O4lJuG4wJsGp/knZjjQHo1RulEwwZtrYmM2ePQn27NHZ2MXmwKAcjNwKEyyryl0Z1rkIWHIC5raR+OKqvBF0+ec8NOTeWF4qD8A7z4cbL5GTanV6hiEnmO+7BFbXwl//Tk7+9MTPXQbzrxhjTrW9+tbLpapBKQW7HtL+8SVhWRX824vg8qXehr4SaSnP+sE7pNRpKagKSSDmHVtlsqKUAg3z4TPhglb4z5dJOOYXe/QG2TQD2NYmn9GzG0vrGHSqjQ3yPtx4q9zwP3WV2FBcbtp7vdpRKaWUyiWHEyv/H+86ESwOWCdCMD5TFsCZxolQ6fT3Oo7cU8w4JyYyk1MT3smMVgdVqhglM3BkRB7T/KbsN3ym7DssQ+YHZtp3nPxnxj7RHilzSiBCdyOFJWVLGPLY6In/ZhlnPq5Mh2HOtI3ggM3UscY+cbw5OWClnQsKV8aBjlF5wInzkOltZTpUd/J2Yp5hW7Gntgt7el8y9ef0dqLnJErll95OU4vGvkE5eLilpVxWkSyWkqgvXAU/eZ37qzv/4Q74lwcWz4lXwCcpWrccKIBgTFMZfOhyeNPZEPHn+9UsfgaySuN1G6Qs4Qdul7YSelLoHtOQZPt8vv7CNvjc9aUXigFpd6OK21m18G8v9r59UiwF39sO771ZyrWXgiWV8A+Xw1vO0faBc2EY0jLgiy+UVUhff1zDMQBbW+CbfyCf1VLfhgwD1tTC514g50a/3vf8fx+KyXl/MD8vTymllMoJB2k1oO0mlFLzkbL1+kqdWcaRSh6xAqlOr/JHz0OUKl6LqJ6GKnWHh91NXvut+VdM8IppwJXLTkqmu/i4ZIkEgBaLgAW1LlZMOTzs3lheqA5Jyf8/PUfKLpb6ZM58WCZctwK+eIP0BVbuqglLBae5WFkNn71eevCWWihmMAaPHM/3q1BeOqsWPnM9XO5xa5ZYCr71tFSKKZVQTHsFfPxqeNPmE+c4anaGIQHuf74C/mRL6e13T7WpQVqcrdFQzHMMA1bVyPtyQevz/20ovngC8UoppZRSSimllFJKFQoNxqhFYyguLVXctLLa3fEWymfCdSu9GfvidqgMeTP2QgQt6dPploOLuGJMewV8+UXw+o0QWkThpELiMyXc9d1XausENxmG9MatnkNIrb0C/uOlMvFWiu//Ax3uH3vU4rG8Cr72ErhhlQRmvTKZgq88Bh+8XXpLl4LmMvjKi+G1G7Sly0LVReCjV8GfnyvB4lK0vEoCxpcuKc1j0GzW1cG/vkDCQ9Nvj/aoV0oppZRSSimllFJq/ko6GGNZEA6bRCImwaChKxTzLGO7G4IwgJU17o2XjbNq5ca/FyqDcEm7N2MvRNgvlSrckMpAx8jsX5cPzWXwiWvhNetLdzLLLaYhEz7feBlsK9Fwhhcic/gstlfAZ19QuhOSGRvuOQITqXy/EuWF9fWyX7l8qYTwvDKagC8/Im3hhuLePc9ismQqGPqi1d4GjoqdYUg7pX+6Av5wQ+nth8sD8KEr4IWrvf2MFjJjqtXh/7taqgyBVDrTYIxSSimllFJKKaWUUvNTUus7a2ostm2Lcu65EZYtC1BRYREImBgGPPHEJF/+ci+Dg9o0Ll9sR9rmXLrEvTG9CqPM1xXLvL3hf90K+N+d3o0/H3Vh94Ii/ZOLc8I64oMPXymhmHxOCDqn6T2WcWRidiQuk7XJjEyeGIDflMo2lSGoCsmE1KmTcPkKCBoGnNMEn74e/uznsHcgP6+jmIT90urrTEI++NuL4CWLYELy1G05V9th3yRs79WWFMVobR18+jq4zMP2SY4DY0kJxXz6gdLpO1wfgX+4XEIx+TpmnO74Zzty3BuOw2QaEmmIp+VrQz55hP0SKK4On6i+cbJ8/Twt5fDhq+DoKNx1OD+vIdd8Jrx9K7xuw+l/F7ly6rZkO7INDcTk851Iy38L+aR1acR/IgTuP82x04ttyDTgBavkmH3jLRKMSZfI/kYppZRSSimllFJKKbcUfTDGNGHZsgCveU01b31rPXV1PoJBA7/fwDBOVIkJBg2+8Q0T+P27jFdeWcb69WEMA0ZGMnz/+4Nk9Gak62wH9g+6O+ZiqBjjM+FKj1erX7pEJnpGEt49x1y1Vbo31rExCXYsJlE//OPl8IbN+akU4zgSdBlNyOPwMDzWCTv75PPTMQKxqUkc2/n9CR/TOPEoD8KySlhTBxvqYWuLTM6VB+Tfch2WsEy4qA3+62Xwhz+GY6O5ff5iE/FD7RkqxvhMeMs5MinpdRswx5HgSTJz4pGy5b9Nb6cZB5Jp2S79lvzpM+XhN+WzFvJBwAeWS5OOjgP7BmB3vzvjqcVjZfWJClSeVopJwifvgy88JPvdUhD1wwcvgzdvyf0x0HEkfDSagPEkHBmBR47Drj45FnaMyH9/7vjHiWOgYUj4wjBkH1IWkIpZSyphSxOc1yJ/rwjKw2/mPiSztBI+fwP8yc/g6W55/cXKNOCla+A92/LTivLkc6n+SXimR86lnuiSbWk0Icelk8+jprch05C/By1YWgXLqmB1DZzbLIG86eBx0OduBaCAJS23DgzBQ8fcG1cppZRSSimllFJKqVJR1MEYy4KXvayKD3ygiXPPjWAu8O5kW1uAL36xHcsyGB3N8OyzcR5/fNLlV6tsx91WSgCNUZnEyWfVkRXVEtDxqjy+Yciq1a0tcPshb55jPtrK3Rurc5EFY6YnJf7iPFktnEuOI0GRp3rgqW54oEMmcPomFj551jcpn7k7Dsv/twxorYDzWySgsrlRJgzrIrmbIDQN2NYGn7oWbrxVtgG1MGdqpWQa8KJVEvAKejSxncrA8THZZjtG4NAwdI/Lo2scesZl4jE2VdUhmTmxHRvIRGl5UII9tRHZly+rkonspjKZwG6rhKaoBB8Wsn3ajlSLWazt2tTCbKyHL7wQLm7zdr/VOwGfexA+84BMoJeC6WPgO87PbSgmY0sVsV398GQX3HsUdvZK1Yxsjn+HhuXv390u+536qFQuu2SJ/Hl2oxwTc9XeyDBgYwN85Cp416+lekyxWl0DN10CbRW5f+6RODzWBQ92wH1HJWSy0GD58TE5H5tWHZLt5rwWOS8/vwWWVbsX6CwPwudfIMfOsoA7YyqllFJKKaWUUkopVSqKNhhjmvDa11bziU+0sXTpiTuHzinlE4w5zJrcdtsYAwNpGhr8hMMmL3tZpQZjPOAgk+CJtKyyzJZhyORqY5n7gZv5WFcHzWXePkd5EM5vzX8wxgCaXQzGdC+yYMxlS2Qi53RhAy84U6uVDwzB/+2CWw9IdYu+Sfnvbss4cHREHj/fDU3lsL4eXrwaXrEOWstPrLj3ks+EPzgLOkbhw3eVTiUGt4V9UHWabfWsWrjpUpkEduN3OX1YdYA9/XDrQZlwPDoqAZjeCWlHMefxkN95LC3fezID2d81lUFDVLbJba1wcTtsapSf+bmvneVni6VlQrNUQg2lYG0tfOZ679snDcbgU/fB1x4vne3HQI4Ff3fx6dvHuG26osdT3fCDHXDPEQmyDGURhpnx+ZD9zc0HZB9WH4F19XD9SvijjdBemZvjn2XA9SvgXRfAB+4ozjZvBvDXF8p5a644jrTV+u1+2Z4eOS7nGG6fSw3F4a4j8qgKyTXAhW3w2g0SlLGM7LYhA6mqls82nkoppZRSSimllFJKFaqiDMYYBlx9dTkf/nALS5ZIWQfHcRgeztDXl6ajI8mxYynWrAly0UWzJxaGhtLce+84r3pVNT4fbNsWparKYnh4Ec3YF4mRuEz6u7WCNOyXidN8BWN8pqwcrYt4+zxBS0q4V4fkpnw+tbvUSslBWiklFsnHbHUNfPGF7gZ/zmR6Amf/IHzjCfifHfLZSOVwgiw9VaHm2CjcdRg+db+03nnjZqnWEbC8nSCMBuCvt8HefvjW094EgYqdz4S6sPw5PblaGYQPXSFhkmyrIDiOVOM6NAS3HICf7YHtPRI48SrQ5nCijdjeAflvP90t22NNGK5dIZP3mxokOFMePPPPOZqAOw978zpV7q2pgW+9fGry2cPgRv8k3HQbfPeZ3O6T8+2cZvjnK6cCkh7u+x1Hqnc83gmffkDCa5Op3AaQbAd6JuRx/1H4/EPwJ1vgT7dIFUCv2ywFffDOC+DRTvjxs8V1/DOAV62DP96Um0o808epx7vgo3fL9hRP56ZN1XAcHjwmIZxvPAGvXAd/eb4Ersr8uW/VpZRSSimllFJKKaVUqSvKYExFhcU73lHP6tUhAJJJm/vvn+Ab3+jnjjtG6elJ4zhw442NcwrGpNMODz4owRjDMGhtDbB8eYAnn4x5/aOUnLGkrNh1KxgT8uUmyHAmVSEpp+7lJB3IzfW1tRJYyHcwxq1WSmlbqk0shtXSjVGZEFxTm5vnOzgE33pKJl4PL4I2L8mMVHP62D3wo13wprMlINPqcQuEgAUfvkoq5tx9xNvnKkaGIW2IgpZ8jkwD/uwceM367PZJjiMTfvcdlUDMT3dLO4l8SWbkMZ6E/3oSvvmktF26fKlUkrmgFTbU//4K+ye6tFVXsdjcCF+4QX7XXk42Hx2Bj9wN3y6xsF5VCP7pCnmfvZSxJaz23WfgZ7sX3t7GTSlbzks/fT/8eq/sQ/94k1Qj9FLYB/9wuVTheqbX2+fKpVU18DcX5aYNkONIlaF/exS+87QE7/Mh48j1zbefht/th9dsgHeeD2vr8vN6lFJKKaVU9krpelAppZRSqpgUZTDmrLOCvOAFMmObyTj85jej/P3fH2Pv3gTOAk5cMxnYvz9BJuNgWQbV1RYNDX5AgzFuG09C38TsXzdXIZ+03MiX6hBsacrNc62ogeXV8HRPbp7vdExD2u+4YTwh7SryzWdKkOAla+TvXnEcCS/cehA+eR88dGzxVSNwgGf74cN3SxWZ918Kly6R37sXk9GGIW3IbroEjozA4WH3n6PY1UZkPziRgkvapT3HQlfpO45M8D3YIZUcHu2UCePFdkPIQSZDDw1LkGtZlVTUevlaaYsS8UvVgt/uy+vLVC5ZWyftky5p97Z9Uvc4fPAO2aYW2zbvJQN423lwwypvxnem/mckIVU1/v1R2dcvtrfYAXb2wT/eCQ8fh3+8XAJ34N3xb20d/MV5st2NLoKQULYCFrxqPZzT5H3VIYDHOuHvb4N7jy6e86meCfjKo9Ii7KZL5JjkdQUipZRSSikl51tu3tJbDIv4lFJKKaXU/BVlMOalL60iGrVwHIeurhQf+1gXe/Zkd0d5YCDD4GCa+no/lZUWtbVF+dbl3WhCbhq7JWhNlf0nP5MsGxvcq34zm4hPJgZ/s8+7NiazqQlD1O/OWCMJGFgEwZjNDfCBy6Hc49XNAzH48iPyWAw/90ziaakU8nQPvPci+PNzpaKAFyxT2uP85Vb40F3y3Gru6qeCMW0VcOMlEhJZyARcKgO7+uHfHpHWHkOxxTdxfToTKZnM3tUH/zcVkvmzLVJN5pYD+X51Kltn1cJ/v1wqs3nVlsVxpCLS238l1R5y2dIn3wzgupXw9q0yee8JR44l/3QX3Lx/8bRPPJPJlISjnu6GT14rrdtOrUblloAlFdruPCSVuQp90zurFt6xVdqceillS8Whf7hDWlIutvct40jFtR298O4L4G8v8u4cSimllFJKCb/p3nm74+TvvqtSSimllMpOUaY7Lrgg+tzfn3hikscfz752djJpMzkpcfBg0CQc1qV9XphMSTDGdtyZ5LJMqI/KTfjJVPbjzYcBXLfCu8m633s+A65YKmGgfF2gNZW59/OOLoKKMRVBaeXTFPV2Ne+hIfh/90r7pEKZdHWQCgofuB06RuHGi70LgfkteOtWaaf0a63yMS91ESgPwivXLXx/NByHH++CT94vk4yFyEFCVbv74X23SYivGCowlCoDOLsJ/vUFsLXF20oxewbg/bfDb/eXVqUYkDaC77kAllZ68x5nbLjnCPzNzfmtdjdf9tR28dZfwudeIFXlgh5dUVUE4aZL4a4j+T8nyoYBvHubtPz0UsaGH+yAm26Tc5TFbDgOn7hPrk/+7uL8VrhUSimllCp2AUsebhlPujeWUkoppZTKHQ8bg+RPW9uJpYhPP+1OQ/l0GlIpmRGxLPD7NRjjhYwDPePuBjvqwt5X+zgdy4Qrl+f2OTc25PfGelMZWC4GY4byOAlkIJNdVyz17jkcR0IxN90G//104YRiTpay4WuPwQdvh44RFtSubi4qAvCBy6QCipq7FdXwzT+Av94mlWPmY7p9zPtvkzBJoYZiTmcwpqWPC9naOvhcDtonHRqG994Mv95beqEYA3jFOrhmhfvv8XTrwF/vg3f/Fp4poFDMyfomJRz6vzvlvNWr49+WJnjDZm/GzpVzmuBla7x9Dts5USlmsYdipqVtaR/24bvk+serbUgppZRSqtRF/BB16d6wg1S5VkoppZRShacogzGRyIkfa3DQnYSF328QDMq4mQykclx9pJQcH3W3ukt9VFbc5trZjdBWntvnDPmkKkS+tJS7UzHGcWAknt/V0Rsb4G1boSzg3cRrxyi87VfSmiZVwJP0iQx8dzu88zfQ5eFk1LnN8K4LpCqSmpuIHy5sk/3gfKRteLwLXvo/8B9PFHalAlU8DGBdHXznlXDFMu9a2NgO7B2EP/6JVIop5P3zQi2rkjDifAN1c+EgbZPe9itpdVbIWYCOUfjbm+FmD1uz+U14yzmy7ReisA/ecb5UMPNKxpb2eO+fqmJXSGJp+PoT8PH7pP2fUkoppZRyX00Yqly6N+w40DfhzlhKKaWUUiq3ijIYMzZ2YgajutqdWZPycpOqKhlrYiLD2Jg2E/VK57i7wZjpViK5dvlS70rrz+T6lTJ5mA9NZVIpJ1sO0D+ZvwmCgCnVYs5p8i4U0zUmK81vPVgclQhsB361F/7xTln17DbDkAna12+E85rdH1+dkLbhrsMyaf14V3Fsn6rwGUg47isvln2zV20KbQee6IK3/woePlbYoY2FCvngby+CZg8q0DkOPNghYZJCqeoxm4EY/P1tsKPXm/ENA1bXSAUfN8u/58q5zXDlMnfOD8/k0DD8012wr0Arm2Ucqb73zSfz1w5VKaWUUqpY+Uxp6enWwgrbgc4xd8ZSSimllFK5VZTBmMOHT9Qz3Lw5++WJlgUbN4YpK5O3a3AwQ3e3LunzSve4rJ50S21Eqn7kUsCSKg2+BX7CHGfh5dTX1UNrxcK+N1tNZe5MVmZsOJbHi8y2SnjLuQv//c3EcWAsAV96RCrFFBMH+MF2+PfHpN+yFy0BVlTDG8/2poqBkhs89xyBd/4anuwqzVCAWpzW1cPnXgCXLPEuFOM4sLNX2vvce6R0t/9trfCi1e6/z44Dz/ZLgLJQAwxnsrsfPnqPd+1wwn549Tpoy9P53UIFLXjBSqlA5JVEGj52Dzx63LvnyIVEBj79APxuvwZSlVJKKaXcFLSkqrdbHOBYgVUpVEoppZRSoiiDMffee2IJ6vnnR9i0KZTVeNXVPt74xloMw8BxHI4cSbBvXzzbl6nOoHMMJlycVK8MQl3YnbHmalUNrK5deOWW0QX2qjUMqA3LpFauGcjqcsuFibS0DUeGsx9nISwD/s6jlfIgkx3/u1OCMXEXA2CLxWQaPv8g/GiXN5PKlglvOlurxnghY8N9R+FNP5U2MjovpxYDA9hQD997JVy6xJvAIshx57EueO2P4KFjUsGhFJUH4A2bJcjgZsU0x4GRBHzmAalIVWxvr+3Ar/fB93fItuSFs5vghavyVxVwIZrK4I82efe5TdnwrafgJ88WxzbVMQr/cj/sH/QmYKWUUkopVYqiAdjW5t54yQwcHHJvPKWUUkoplTtFGYy59dZRRkYyGIZBfb2Pv/qrRurrF1ZeIBQy+Mu/rGfLFklWpNNw333jdHcX4Yz2IjGehF4Xe7WahpTM9GqF+emsqYW28oVPKv1i78KfuyII57W4E1CZj4gfKkPuTKRlHJkcyIfNjfCSNd6Nv6sPPn6vbOfFajQpq7ef7fNm/PBUmw+tGuMex4HtvdIOREsCq8XCQEJw//5i2Td7dRzP2FIp6R2/gj393jxHodjYAH9wljfv9Q93SnCkWOf7J1Pw1ce8CzWYBrzlHDnfKhRXL4cVNd6M7Tiwtx++8QSMFdE51YMdEvbRqjFKKaWUUu7Y3AhLK90b7/BwcS50U0oppZQqBUUZjDlwIMEvfjGMbTsEAiave101n/lMGy0tfnxznEg1Taiv9/H+9zfxV3/V8Nxkf19fim9/e0BX8XnM7eT90qrcBUX8pkws1SywSk08DT/aKSsQFsJnwcZ6qMu+i9i8VAYh6tJkTcaGYyPujDUffhNeswEay9xdKT9tPAn/7165iC52B4fkZ/UqAHRxO1y+xJuxS9FADD54OzxyvHgnrdUCOPmdnF1fD194oXzevQrF2A48eAze9Rt4sru0t3/TgDefDfVRd8d1HGmd9OkHiv8G8t4B+PoT3m1Ha+vgquUeDe4ynwl/ssW7CjfJDPzPDniqx6MnyBMbCfvs9ChcrJRSSilVal63wd3ryae6NcSslFJKKVWoijIYMzZm8+Uv97J9ewzHcSgrs3jDG2p4+OG1fPzjrbzkJZWce26ExsYTKZlw2GTZsgAbN4a4/PIy3vOeBm67bTUf/GAz1dUWhmEwPp7hox/t5sCBIlqWuEjtHXB3UmF5tbRgyYXKEFzYtvDnOzgEh4ZlEmkhDCSY4+ZqiLmoCkNZwJ2xUjYczUMwZn09vGS1BGTclrbh+9vh5gOlMfHqAL/dDz/woK2EYUBDFP54swSyVHbiafjI3fL7KtX2Mer0bCc/QQYDWdX3P6+Ci9q8a8OSzMCtB+H1P4Zn+/Xm5ro6eO1G98edTMEXHoZDJVBu3AG+t927ykNBn7QmClrejO+mS9vlfNQr+wbhq49617oqn/on4bMPQCyV71eilFJKKVXY1tfBDavcG89BWu+W+rWjUkoppVShKtpGFI8/PslHP9rFl760hOZmP6Zp0NYW4MYbm3jPe2y6ulIEgyfi4hs3hvnCF9oJh01aW/1UVkoYZtrkpM23vjXA97+/wLSCmpeDQ1Nl6F1K9C/NYSulqiCc27zw7z84BMNx2Nm78AmFtgpYXQuPduYuhFERlL69bhiYzH1ZfMuAS5fAWXXeVIs5NgrfeUZ+t6ViOA7//TRct0KqNrnJNODKZbChAR7ocHfsUuI4Etb6n+2lEdhS85O2JdSQSwawtQU+e70cA73YHwOkMvCrvfCB22X/XOpMA950NpS7dByf5jhy4/jXe0sneDcUk+P9h68Ev8sBFtOALY1y7Huiy92x3WQC169yf3uaZjvw74/CYJGeUznAPUfhkU64Ymm+X41SSimlVGHym/D6TVAfce+6cjwBz/To/ROllFJKqUJVlBVjADIZ+PnPh/mLvzjC9u0x0mkHZ6r/UTBosmxZkObmE3dra2t9bN0aZcOGMFVVvudCMY7jMD6e4Stf6ePDH+5iZGSB/W3UvBwYdPciY2ll7lopbW6CxgW2IXAc2D8ogYLtvSy4ZZffgsuXuj8hMxM3WykdGnZnnPmI+OH1GyHgwXuWsWUC9qFj7o+92D10DH6515vVNG0V8OLV3lWTKHbT+5svPASDsXy/GrUYZRyYzHFIcWMDfPlFcJGH7ZMyNvxmH7znt7BnwJvnKDQrqyVs6Pa50mRK2t3kowpcvqRsuP0QHPCoQs7SKji/xbsWRW5orYBtrd4dn5/pkSpnxaxjBH67T6vGKKWUUkot1DnN8Kp17t7n2z0AXePujaeUUkoppXKrqKcT02n49a9HeNnL9vOlL/WyZ0+cRGJu9bYdx2F4OM19943z1rce4X3vO0Z/fx76CZSojlF3V6mXBxceVpmvF61e+GReMgP7BmA8CTv7ZHJloa5ZDuEc1oSqCkGZS21tDgzlfvXF1hZpgeWFwRh88eHsfp+FKmVL8GJg0v2xTQPeuBnqIu6PXQqSGfjmU3D3EV3tpE4vY8NEjiZlTeCcJvjeK2XS36sJ9ckU/O9OeMsv4PiYN89RaExDqlKs86Bi2oEh+NHO0tvH7OqDxzq9CYWGfRJ+rgy5P7ZbNjZ4V/EplYEf7YLjRV7pKePAz3fLNdFCg/JKKaWUUqWqKgjvvQjWuniNYzvwyDHo1mCMUkoppVTBKupgzLTDh5O8733HeNObDvPBD3by3e8O8PTTkwwPp6cqycjX2bZDX1+aRx6Z4BvfGOBd7+rgDW84zA9+MIRdghPa+ZS25UawWwxgWbV7451J0JJ2PAs1GIejozKB1DsBPVlcbC2tgtU1C//++aoMStUVNxwedmec+fjDjd5VJ/jZ7vxUwVksDo/Aj571ZuzWCmnVpObv6Ki0utLe2OpM0jkKxhjA1lb44gulRYxX7ZOSGfj+dvj722BAqyQ9pyIIVy+XELHbvv00jOa46tBiMJ6Euw97U+3DMOCiNqgNuz+2G3wmbGnyLrR6dEQCnaUQNt47CI8cz/erUEoppZQqLKYBf3YuvOwsd68tRxPSsj7X7YaVUkoppZR7clhPIr/SaXj00UmeeGKSsjKLigqTcNjE5zOoqLCwLBgft5mclMfISIbx8RK447pIZRw4NAQb6t0bc0UOgjFnN0JTFpVpBibh6LD8vW9CwkHtlQsbyzTg+lXwWNfCX89cWQbURsDn0gXnIY/aD5xJewVclkWgaSaDMWkjkS7h3Unahv/dAa9Z7/5EmYG0wPrBjtKYJHNLxoavPqoVM9SZOY58puI5KJa3uRG+8mI5hnoVUExm4DvPwPtulRCqOqExKsEYtx0dkYoXpeqWA9IaMxqY/Wvna0mlnCN71a4pG1G/VCDy4rPsOLCjF57IwbntYmA78P0dEt526xxbKaWUUqqYWQa8ej383UWyeNEtjiOtLu876t6YSimllFIq90omGDMtk4GRkQwjI5l8vxQ1g4wNB1282W8YuQnGXLUcQgv8VDmOVIk5PCL/v2cCjgzLquCFrHAwkEoan3lAJgS9FPRBU5k7KzEydu4rxly9HFrK3a9S4Dhw12HY2evuuIVoZx/ceUhuULj9Pm9skNYrDxxzd9xi9lS3tJNRaiajCW/HNw04txm++Qcyye9VpZjRhLQN+9AdpVm9ZDY3rIIGl9tNOsDN+0u7zPjRUXi235vzC8uEF6yCX+5dfG2qaiNwUbs3Yycy8LM9pbVK976jEjLLxXWMUkoppVQh85mycOpjV7t3j3KaA9xxaHEG05VSSiml1NyVRCslVXhsx91whAEsXWDllbkK+2SCL7DAFQkO8jNPT0SOJSQctNBKI4YhK4pX5aCdkt+EepcqgQzHYcTjydiThXwSqvCihUQsLRMa2rJDqiHdd9T9ySzDgPooXLJEPudqdqmMtPfqncj3K1GL3ZiHIRID2fd+4QZY72EoJpGGrz4GH79HQzGnYwCvWOv++z+RhPs7SivAcDr3HvFubK+qsmTrvGYo96BKDsh2desBb8ZerOJpuO1gvl+FUkoppdTiFrTgT7fAx6+Re6FuX99MpuBbT7s7plJKKaWUyj0NxqhFKTMVjLFdXAa7pNLbCYQV1RJCWejFV9p+fml4B9jRBxNZTCrVhGXi0WsBCxrK3Bmra1wmMnOltRy2NLm/bTgOdI3B3Ufc3Y4LlQPccVh+v47L70fQggtaZZW6mt3REdkutfWUms2IRy2HDODsJviPl8K2Vo9argCxFHz2QfjoPdA76f5zFIPVNVJ1y237B+WcptQPf3ce9u49aKuAZVUeDZ6Fa1Z4N/b9HXIeUUpSGam4V8otOZVSSinlHQNpP1SoDKQ9+ieuhU9dK/f43OY48Is9sKvP/bGVUkoppVRulVwrJVU4BmIwFIfasDvjVQRlrD6PJsfOqstugiJtw6Odz/9vz/RI5Ziq0MLGrAjKyt0f7JDy814JWNDkUhuGzjFZHZsrK6q9mRQE2DMA23u8GbsQ7eqTtlIrXW4HYEy1Y1lSCf06+T0j25HJ6pNDeEqdiRfBGNOQwOY3XuZd+yTHgcE4/OuD8K8PadWSmVy7AqIuV/ewHdjdD3sH3B23EO0flOpcTS6Fh08WmAqFLqZy7kELLvGojRJI66hSCxs7wN5BWTCQiyqQSimllCotDVF44Sq5/3poGDpG5O+FoC4sLe1vukTuCYE315fd4/CVx7xvU6+UUkpVBC2aygNUBC0swyCZsRmYTNM9niSZKbEbIkp5RIMxatEaS0j7FTeCMYYhLXPqo94EY/wmbKxfeIAFpDLM7lNWHxwcgsGYrApeyMWdaUiLisYyqRLhlYAl760busdzd7FpGVItpjKL39uZ2A7celCrcpzMduC3++GlZ7nf9mhJJaythSe1QsGMkhn5HWRTiUqVDrdbKRnABS3wuRtgXZ137ZPiafjkffD1xzUUM5OABRe1L7wF5JmkMvBUt7eB3EKRzMChIW+CMX4LNjfC93e4P/ZCrayBuog3n+2RODzROfvXFaOecQlZaTBGKaWUUm6rCcO7LoDVtXIP8tAQPNsvC/W298LefkgvspssQQv+YC28eh1cvVx+Bq+uLdM2/HyPvB9KKaWUVwzgrPowN6yuZll1mKrQiWBM70SKnT2T/GL3AKN6s02prBVlMMY0oabGRyJhMzFhY+vEdEEaScgq2zW17owX9kFj1JvSl+VBuLAtu3YQO3pg/JQJvHganuiWiY+F2tggwRovgzFhn1yIuqErhxVjfCZcvtSbsdM23Lzfm7EL2c0HZKIw5PLRx2fC5cvg/3ZpGGkmE0kJxig1F25WjDGQIOI3XgZr68DyoJmn48BoEv7pTvja47mtPlaIllRKKyW3W1klMnD/UXfHLFSJDOwblACS2ywDzqqVcPZiOe5tbpRzQi9s74WeCW/GXux6J2Q7ut7xti2sUkoppUpXRVCu185uhJfYssAglpaqvDt64ekeeKwT9g/IQptkRs5BUxm5/+VldiZoQdgv93Rfeha8Zr2cB5cHvT03chwJJ3/9cRhNePc8SimlVEtFgHdc0ExtxI95UtozbFosrbJorQhSFfbx1Uc6tdWyUlkqymDMmjUhfvazlezYEePuu8e5++4xtm+P4SyyhLua2ehUMMYtYb9UTvFCbVjK2WfjwWOcdhu97wj8ydkLH7chCuc0wUPHvCs/31rhTk/ijA1dOawYUxaQQJMXdg9IGVr1fD3jUtXFi0nCq5ZJ5YPFMkG4GD3WKb8DpWbjIAFVN5gGXNQGX3uJVDHzqn1S1zh85G741lNarWQuVtVAe6X74w7F4Mlu98ctRIm03Ez3gmHIeW1TGXSMevMc87WpASJ+b8be3gPDBVLW320pG57tkwmqMpdbnymllFJKncwwpDJhpQWVSBhlQz28boP8eyIjLdAPDsGRYTg2KtdhgzG5jzuagFhKwjOTKVmskMyceMx0W9JnyrlORUAqctdHoaUcNjTAtlbY2gJR/4nX6bVkRtrzPqHXNkoppTxkGvAHa2upi/gxznCA85kG5zRH2dJcxmPH9ea+UtkoymDMxRdHOeusEGvWhHjRiyr553/uZPv2WL5flpqn6VZKjuPOBU/IB/WR7Mc5nS1NUJPF2I4Dj3ae/gJx+r8v9C0wDLhiGXz9Ce8CJ63l7vyOJlMwEMtdK5y1dVDtQRslgAc7JOijni9lwwMdcGG7++2UllZKBYRn+10euEg4Dtx2SFtNqbkbcyEYYyA3MT/3AtnnehWKGU3AB++AH+7UUMxcmAasrPbmvOjZfm3XNi1tS4tIt85lT1UVknDMYgjGRHxyHPZ5UA0qmYG9A6XdGm3/oHyuNBijlFJKqVw69Rw25IMV1fKYZjsSgBlNyDVkLC3nbRNJuTZLnvJI25BxTtwzC1hSFSbok+BLeVDOc+sicr0SzMPshePAz/YsrralSimlilNVyMfymtknqYKWybr6iAZjlMpSUQZjLrusHJCT97GxDA89NKHVYgpQIiOrDtK2rFbIVtCSlQ5eeOHq7Cb5eyfPvKL4+BgcHn7+Red8XblUVvB6FYxZUuXOOGNJKdOaKxe2eTNRZTtSoUfL2v2+jA2PHAfbdr+Vis+U36kGY04vloa7DuX7VahCkm3FGAM4txn+6w+kLaIXZa4dR4IHf3eLtlKbj7BP2t64cX51qie73B+zUE1XXoqlvamkUhXyLvQ9X3VTK3q9OK8ajMmq5FK+nNs7IJNLeHQto5RSSim1UKYh57oRv1QzPJPpe/POKf/fMOTaMRdVYObCdmRB10fvlvuUSimllJfqon5CPvOM1WKmGQbURnyEfAbxdCnfIVEqOx6s6cu/s84KAuA4DgMDaZ54Iocz7cpVx8dk1YEbLFNWG4RdjoNF/XDZkuzG2N0vrQdOJ56WIEE2qsPetQwCWFLhzjijU1WCcuX8VverloBUvdk3WNoTOGfiAEdGoNODYLNheLudF7o9/RLCU2qusgnGWAZcugS+9XLp/+5VKObgMPzNzRqKma+oHzY2eDP2U1pq/HnGk/LwQmVQzm0Xg/qIdy1LBybh8Ig3YxeK42NyraCLPZRSSilVqAxDHubUwzLlYRqLJxTjOLJw8Z/ugp19+X41SimlSkHAMjDncCA0DAOfaeLz4iarUiWkKIMxdXUnkg+HDycZH9eZkkLVNeZuS4SasPsrds9ugtrwwr/fcWQV6JkmIBPpqXZKWdwINw24ZvnCv382rS4FY8aTsio4F8oCsCqLKjwz6RjJ3c9RiAZi8h65zUB6X4eKshZa9g4NT602V2qOsmmldG4zfPZ6WOdh+6SeCfjbm+Enz2ooZr7Cfqni47ZkBvYMuD9uIRtPetcCKOyXc9DFcEukNgINHlQzcRwYisPxRdAuKp/SNhwYyverUEoppZQqXo4j92Y/eAfcdTjfr0YppVSpSNtS5GE2juOQsR3tUqBUlopy+vDkklPd3SXcjL4IHBuFmIu/wtqIrJIecDG0cPnS7MI2yQzs7D3zauKMI/8+GJPXvxAGsnK/LODNquUlldmP4SAVY3LVSmlJJVSGvJmwPTIMg1qZ44z6J+HoCFzc7u64Uk4Q2iukYo86wXHkPfGqaoEqTgutGLOqBr76EtjS5E2lGNuRCeL3/AZuOSj/X83PyursQr1n0jUOI3H3xy1ksZS757InM6eOe37Lu3aZc1UXgerZW2IvSPe4Bo4BdumqZaWUUkopTziOVOj7+9vgZ7v1GlPlx9KqICtrQhgnLX2Ip22e7BpnUlcDqSJkAJubotSdMrk2HE/zuBfl5hepockUiYyD4zgztlNygIFYirgmY5TKSlEGY/r706xaJe2UQqGiLIpTMo6PutdKCWQSKBJwb7yyAJzXDAFr4WP0T86+uvroCBwcyiIYY0BzGWxulD65bgr7Fv66nseRSY9c9e9dUim/P7c5jgS6hnVi8IxGE/Ie2Y77k+blQVhapcGYUyUzcHjY3Qpcqrg5jnxW52t5FXzxBjinybtKMTt74cZb4VYNxSzYxgZvfj8947qfOVXaxtPVPLUR8Jv5Dcb4TAmlWh5cdmUcbU857aBWjFFKKaWUcp3jyHnWB++An+729txdqTMxgBvW1HDZ0orntVTpn0hxeDjOZEpXuqni47cM3nxOI03lz5+k2dM3yROd4yVzH6B/MsXx0QRNZTOvvo+nbZ7pnsjRq1KqeBVlamTXrhNLCltaXO6bo3JqICYTc9m0ETpZtcutlJZVwYrqhU8uOQ70x6R/7UyOj8mkdjbvQ21EgjFua4zKhEy2MlOrM3I1ydlWIdWD3JayZcV8Ui+kz8ie+l27GXqbVh6QyTn1fMNx6BzL96tQhSSenv9Ee2MU/uFyuHq5d6GYg0Pw7t9qKCZba+u9GbdvIv+VSxabjC3nOF6pDknFmHyaDsZ4wXbkHFhJS0Td7SmllFJKucNxphZe9MFf/gZ+vEuvZVT+VIQsWssDi6JNrlK50lQWoDZSlLUb5iXjwO/2DRFP26dtqeQ4Uk3m0WNj7OrVNgVKZasogzG/+tUI6bTsQJYtC7BsmQdlIVROZBw4OOzeeLVhd8MQa2olGJONoyOz3/AfTcD23uwu0KJ+OLfZ/SopLeVguXDWnuuJj9Zyd0NS0yaS0DHq/rjF5ugITHrQWiLqh3YXWnsVm7Fk7tqUqeIwlpxfGLM8IKGYN26GoAfXtBkbHu+CN/4U7jmioZhsbWrwZtzucb2ZfKq04+2q0/KgO+dh2fCZ3h17bUcrpUw7OuLeYgGllFJKqVLmODCZhh/shFf/EG49IOftSuVLe2WQ6rBvxjYqShWbjY1RLC96sBeg3X2T/NfjPRwbTTKZypCxHWzHIZmxGYil+d2+Ib73dB9JL1deKVUiijKOd9994zz88ASXXFJGba2Pl7ykkn//9z5sreBQkPbP0mZoPiIBqAm7M1bAgrMboTK08DEyDjx0bG4TJo93wURq4ROOhiGvtzEK4y5WX2wud6d0fsaWG/65EPJBQ9Sbkv/xNHRrZY5ZdXlUMcYy5Xcb9kHMg/EL1WRK23up+RlLzL0yQcQP794GbzvPm8oVjgMPH4f33gIPH9OKCdkKmLDUoxDDyhp4x1apnqZEQxTqo96NX+aXYEo++UxoKvNmbNuBjhydHy52YwkJy1e7dC2jlFJKKVWKHKS999efgC89ovdKVP4ZQFtFkIpgnkuBKpVDlgHr6sNaJWmK7cD9R0fZNxBjbX2ExjI/lmkwlsiwp2+Sw8MJ0rpKUClXFGUwZnAwzRe+0MuyZQFaWvy86U213H33ONu3x2b/ZrXoHHBxlaiBVDgxjexXm0f9cGEbWR28Mzbcf3RuX/tUtwRasgn2rKuTn9/N97SpzKVgTA4nPiJ+aS3lhXgatKLd7HonIOFRcKU+Ir9jDcacMJmCEb3Zo+ZhPDm342TAlCoxf3OhN5PzjgNPdsO7fiN/quw1RCUg6oUrl8lD5U7EL+e1+WQZsl15wXakEpGSc+XeCQ3GKKWUUkothONIdcvf7YcvPwr3HYG4VrtUi0DIZ9JeGcTnxQpOpRap2oifhrKAN73YC1jvRIreCV0dpJSXivJom8nAT386xIc+1ElnZ4rzzovwla8sYevWCKGQ7mgLzd4Bd1eHt1VkF2aZVh2Gba3ZjTEUh8c65/a1nWOwoze7EuplAbhsqbsTKC3l4HNhvIwNR3J0zC/zS3jCC/G0TFqomXWPy3vlRUuAxqj7LcMKmeNIi68hDcaoeRidQysl04DXbICPXCWtCt2+lk1l4LaD8KafaijGTe2V+a8wotwT8OU/GOMz5djrhaGYVExUEhLSc0yllFJKqflxHFn48UwvvO1X8Ic/htsPaihGLR5lQYsVNSGtnKFKytKqEJUhS7d7pVTOFWXFGIB0Gr75zQHGxmxuuqmRCy+M8oMfrOAHPxjkoYcm2LMnzsBAmljMnneLJdt2SOkN2pw5PCyhCdOlaoLTFWOybcd3URtUBLMb48GO+bWTueUAvHDVwp/PMODa5fDp+7OvmDPNrYoxowkYzFFRp5AfKrP83Z2O40AiI5M4amYTKXdbep2sJiytlNQJ4ympGqPUXM2lldI1y+GT13pTKcJx4NaD8L5bYWef++OXsuZyDcYUE5+R/wVW5UHvqhD1TngToi1EtqMhV6WUUkqp+Yin5d7rT3fDL/fCkWFtzasWn5qwj+ZyXeGnSodpQHtlgKgX/diVUmoWRTl1aFmwcmWQ1tYA5eUmhw8nWbs2xMqVQd73vib6+9P09qaYnLRJpZx532y9555xPvShOZb5UFkbS0LfpARa3NBc7s4EwrUrsvt+x4G7jswvoHLnIQn0ZFOh5dxmqItAlwtl6UM+qA65U4Hn6Kh7YZ3ZBC2ZxPHCaELCMWp2fR61nKoIQrAoj24L46ChGDV/s7VS2tYKn7gGWl06Np/MceD2Q/DXv4N9g+6PX+rqI+4EWtXiYJnunIdloybk3dj92p7yORqMUUoppZTbbAdSNqRtmag0yH/oOhuOIz9TMgP3HIXvPQP3HoWjI7m756jUfK2uDRPQi3RVQqJ+i/bKIFa+y98qpUpSUU4dtrYGeOqp9ZgmmKYx9af8m99v0Nzsp7nZv+DxBwbmUeJDZS1tw8Eh94Ix7RXZl5yvCMDlS7MbYyQBD3XMb6XCsTF4qhu2tiz8eSN+uHo5fG/7wseYVhmUEIIbF80HBnO3IjjkgyqPJnH6tMT9nPV49F5VhbxbuV6o5lOZSimYqhhzhn3y2Y3w2evhnGZvbpoOxuA/Hof9GorxRF0ELL33UDSsRVAxps6j9pQgIVqdwxCOAyMajFFKKaWUi/YOwGt+CFcug6tXwPp6aIhI+/jygNxPX+yXDs5UEGYgJvePbz8EP9wp15OpjJ5LqsXNNGBLs0d9aZVapCpCFsuqPVxho5RSMyjKqUPDgHBYU7bFImNLqctLl7gzXnNZ9sGY81pk8j2biYhdfVIefj4mU/BAR3bBGMuEa1a4F4wpc6nS46Fhd8aZi6APogvPxs1oWCcs5syr96osoMGYkzkOJDQYo+ZpLHn6G4gt5VIp5uIl3t0grY3A310sQVCtGOO+mrBWjCkqi2Cmojrs3dgjCe/GLjS2410bSqWUUkqVJgdZhPfd7fKoDsGaWnmsrIFV1bCkEtoqoa0cFkvXCwc5L9o3AE/3yD3W7T3wyHGtsKcKS3nQYkmVR2XNlVqkGsv81EU8mpxRSqlZFO3UYSJhezZ2KqVZ81xK23B4xL3xIgEJdGTTWuTCNqm8slCOIxds820lk0jDo8el+sNCJ/4NYGMDNEazr9hREXKvJVEu+/z6TO+CEzqBM3fDMW/GtUz3AlvFQivGqPk6XcWY2jB87Gq4bqX3c/Hnt0gA5+2/1lYqbqsKacUY5a5yD4+5ozNUryo10xNASimllFJeGYrDw8flYRonKkVXBOV6cGkVrKiGVTWwrEpa69ZHn9+G6eQ/4cSiwtkuQaZP+RxH/n7yn7YDvZPwbJ88numRRRQ9E7LocCyhlWFUYdI2SqrUGMDauoi2UVJK5U1RBmO6ulJcccVez8YfHNQZxlxK23BoSC6E3CgVbyIXbl3jC/v+iiCc1wzBLFZJjCfhsS6YmGc4xwF2D8j7sa5+Yc9tGLLif0sT3HxgYWNMqwrJ+5Etx5Fyp7kS9WdfNeh0HGQCR83N6FRFCi9OgyuCMq7eGJH3IJHJ96tQhWY0+fwe7DUh+Ocr4Y825i5U8ZKz4CMT8A93wKCu+nOFz8wu2KvU6UQ9DsYo4TjZBfuVUkoppebDdiQoc3IFFuPIidCLOdXSM+STxXdNZdJiszokVSqrwnL/LeKX88WITyrO+Ez5Xp8JGQeSaVnME8/IgsCJpIRgesbl3m3POHSOyeJC2zkRlNH7PaoYbGyI4tOAgCohlmmwqUnbhyml8qcogzHJpMPDD2dZCkMtGg7QPQ6xtDuTOYYBzeVA18K+f1mVlBPNJqTTOyEtIhbi0BAcGIK19QsPFNSFYVMj3Hrw+ROf8+VWK6XxJAzkqCKAgbxmN0JWpxPT3NycxTyc3PFy9XohyuZzrkrT+Ekr7nwGvHsb/OkWaUWXC4YhAdQ/3gwdo/DpByQoq7ITMCFgeXcMVKXJq/aU4O25QqHRoKtSSiml8m26ggtIqAUgmZEws7bBVWp+ygIW7ZXBxdAdV6mcqYv4adJS70qpPCrKYIwqPiMJGIy5t8q5uXzh37u8SsqGLpTjwLFR2NW7sO8fjEkbphesXHhv34AFZzdKsCWb3rsVLgVjpoNPueLlanmdwJk7L3/nEb9M/Gr7BaXmz3EksOg4Uh3mz86Fv9rmbVWIM6kIwt9dLL3jf/ysrgrMVsAn5wBKuSns4XlVQgPHz3GmVlQrpZRSSimlCpsBtFQEqI74MHTlCpYJlmHQWBZgSWWQxjI/DWUBogGTkGXit0zStk08bTOetOmfSNEznuTgUJyByRSpjPNcWK+QWIZUUIn6LZorArSUB6iP+qkI+igPWgR9Bj7TwMQg7TikMw4TKZuJZIaReJq+iRT9kyk6x5JMJDPYDtiOs2gXSBrAuvqwtlFSzzGQz0DAMlhaFaKlPEBzeYDaiI+gzyTkMzEMSGUc4mmb4ViawViajpEER4bjjCYypO3Fu82fzDLAZxrURf20VwZpKQ9QE/ZTEbII+Uz8piELotI2Y4kMvRMpjg7H2TcQZzwpP2cB/JgFQYMxqiAMxaTKSltF9mMZSCulhQhYsK0tu2oUtgN3HYbJBd7YdoA7D8Pbt0J1eGFjGAac3wIN0YUHYyxDvt+NlhpdOQ7G+Dxs3aoreecu7uHvfKGhMaWUHKfGk7KvfP1G+OcrpHVevlSH4DPXw3AC7jxEQd7sWCwCJvi1fblymZdhq3haA3EnS+p5plJKKaWUUgUnYBmUBSyiAYtowKQhGmBLc5Sa8MzTc37LYE1dmFoPVnkOTqY4PprM2/WW3zSojfhYVh1iS3MZZ9WFqYv4n6twO9OUw/Rrth0YiqXZ2TPBk13jHBtN0jueXNT3jWROJUBrZYC19RE2NkRoLAvgM43nWtXNxfSPON1ebjCWomMkwb6BGIeH4gxOSoAglqfyywYQ9puyzftNKoI+Gsv9XL6sctb5pGjAYnNT1JNt8+hwgmEPJyXKAhYrary5iZrKOOztn1wU2/ea2jChM9xgHEuk6RhJkp4hreIzDeqjftbUhtnSHGVtfYSygDWnz8D0qGnboXM0yVPd42zvnuT4aILRRTY55zOhNuJneXWIzY1R1jVE5r2fS6Qd9g/EeLBjlEEXJ1EPDMSYSJVmeXYNxqiCMDpVMcYNhiF9bxci7IOL27JrQWA7EmzJxqOdEmhZaDAGYHm1VL7ZM7Cw7/dbEoxxI9TeM+5tSOJkhuFtMCZTmseSBfHyvfLyd6xUsUtkIGXDlcvgH6/IrsqaGwwD2ivhw1dKhbEdC6y4psA0QRfmKLe5EZI+E22hdoKDBgOVUkoppZRa7AygImRRH/HTWBagocxPbcRPXcRHbcRPddhH2GfOqVJMZcjHX2xt9uR13nFwmP9+sodkHi4yllQGuXBJORsboiyrDuGb542K6a82DaiP+rlyRRUXL62gYyTBk53jPNQxRudY0v0XngXTgKVVIc5vLWdTY4T2qiABa+E3sI2T/mIBjWUBGssCnNdSTiJj0z2W5MhwnP0DMfb0xzwPQVkGVId9z23z9VE/dRHZ9mvCPmrCPvxz/HnbKoPcdHm7J6/zyw918sDRUU/GBlheHeLvPXrtw7E0N918iLFFsGLmz7c20VYZPO2/7e6b5KuPdNE7cfrWCvVRP5ctreScZvn8z7eC0PRXByyDZdUhllYFuXp5FXsGYtx7eIRnuifysl87VXN5gIvay9ncVMby6hD+ed48m/7qsN9gU1OUTU1RV1/fh+84wp5+lybdC4wGY1RBGElA/6QkYLMNYhgsfJKvOgzntWT3/P2T8GR3dmMMx+HBjuxaOgUsmfS8+QALKjXmNyUY44buidwFY8DjYEz+j7kFw8sSdxqMUWrh0jac2wxv2Awra/L9aoRpwLZW+Mx18PofZ9cGsJSZhgZjlPuyuJc3Kz2ver5CKA9cSBrL/LxpSyPVs6zUnSvbcUjZDmlbyjyPxTOMJjIMxdJ0jyfpHk8yGs+QdhwyBVLuWSmllFJKzcwyZCJ/WXWI9sogSyuDVIdPtAEJ+kwsw3BlcWmhKw9aXL28kitXVM0rKDEXActkRXWIJZVBLmir4I6DQ9x7eDRvFVOmGUgVkZesreHC9gqqwz5PtwfDgJDPfC4wcEFbOWOJDHv6Y9x1aIR9A7EZK3nMVchnsrw6SHtliGVVQdoqg0QD0hIm5DMI+kwMdLsvRXURP2UB6/eCMZYB57WW88r1tTSVB7IKhp3MMAwqQj62tpSxpjbME53j/OzZAfrOEMzxWsAy2NZWzsvW1VIf9eO3zDlXglK5ocEYVRDGEtAzISsl3diJ1EUk2DHfSlFXLYNolpUL7zwMMRf2yT/bA3+0Kbug0A2r4EN3Lqz9j9+CxgVW3jmZ7UDXWG6DMWpx8HIuQE+6lVq48gB85Co53i6mj5JlwrUr4NPXwftuc6+SXCnRYIzygpcVYzQ48Hz6frgrYJm0VgRoKMuiT+4Ux5n5lzP9r8OxNIeH4xwakjLnveNJBibTpPSXq5RSSilVkJZWhXjvpa1UhU5Mtc2lGkwpMQ3Y0BDhFevrWF0bxjS8eY8Mw8BvGbRXBnjzOY1sbirj/3b00TGSyMu1lM+EzU1RXrG+juXVoZwHRQzDIOyXsEp91E97ZZB/e7iT46PZV9PZ1lbGX5zf/Lz7hrrdK5DKQVVhHwyd+G8VQYsbVtdw/aoqwv65VcyaL8MwqAhaXLm8klU1If7z8R72DcRy2i6usczPy9fVctGSCvymoZ+JRUqDMaogOEh4IpmBUJZbrWFAyILKkFRvmY9rV2T33A5w92F3ysI/3imvvz6Lqi0rq6Wl0u7++X+v34RGFyrGJNLyc+Ty5NTLFj5eTg4VG229oNTiNJ+exrlmmfCaDXBwGD7/EEzmJ/xfsAw0OKjc5+UhVzfX59PoxOI12w2v6X+tifipifg5p7mMWNrm+GiSw0NxHj0+xr7+GAktk6SUUkopVVDkHopOgJ5JwDK4qL2CV26ooz7bFcdzNP272NIcpbJM8kwAAQAASURBVCrk48c7+3mqazzn11OXLq3kFevrqIv683ptaxgGtuOwdyDmYhUNY+oek2736vks06C1IsBTXTLnF7QMXrOxjkuXVhL0uMz/9PbYVhnkT89t5L+f6uXZvnlOAi9QfcTPm89pZFNjdN7toVRuabMJVTCOjUqIwg0hH1SH5vc91SE4P8s2Sn0T8HSPOze1h+Lw4LHsxghYcPXyhX2vz6VWSmPJ+QeUsuE43oYmNBgzd162Xkjnv9WmUsoj5UF470XwirVa/WS+bEcrTij3eXlepZ9xVawMwyDit1hdG+aalVW8c1sLf3tJG5sbowT0gkIpVcBMA8J+k2jg+Y+g7tuUUqrkBH0GL1xTwx+d3UBdJPdr9E3DYHl1kLdsbeTspmjOri9NAy5dWsHrNtVTn+dQDMhc1FgiwzPdEyQ1iK9yYElVCNMwCFoGr9pQz2XLvA/FnMwwDNqrgvzhpnpaK7KvEDubuoiPN53TwOamuYVinKn2yvG0zWQyw3gyw1giw3giw0QyQyxlk8rYs1amXSivxi0UWjFGFYyjIwtr+XM6IR/UhOf3PRe0yvdkE4Ld3gOdYwv//pONJ+GeI/Di1QsPGFgmXLMcvv74/NtKhf3Skipb40nIUWjzOfP9WefDb3k3drEJePheacUYpYqXgYRV//UG6B6HOw5pFYW50mCM8oKnlfh0GYcqAaZhUBnysbHRYl19hAeOjnLLgSEOD8V1n62UKjhtFUHesa35eS1FAB7uGONbT/bk6VUppZTKtYBlcMPqGl65vhbfPFuKpDI2EymbRNombTvYjixGDVgmEb9JyG9iznE8wzCoDvn4i/Ob+K/He3iya9zTc2wDWFcf4ZXr66gIzv3mt4NMVsdSNvG0TSrjkLYdHCRoYxkGAcsg5DcJ+eb+88vgDp2jSXb1Tsz3x1HzlEjbdI0lCVjG1MPEb5VedZ3lVUEClsGlSyu5akUl/lnCIo7jkHEglpoKhdgOjiPb/vTnfr4tmEzDYFVtiFesr+Prj3Z5Vp017DN52bpatjSXzRqCcxyHsUSGoyMJDgzGOTAYo3c8xWgiTSrjYBoGkYBJXcRPa0WQNXVhllWFaCjz41tAss9xIGXbz4VtJlPy9/GkzXC8dFeWazBGFYzOMfcqxgR90kppPra2QDbt5x0HdvW5FwJJ27CjV8ZrKlvYGKYBK6phaSXsH5r960/WGJWqMdkaT8JAjoMxMQ9bb4R1rzpnXr5X8bR85pRSxckwoC4M/+8aeMev4MnufL+iwuBlMCaWggNDUglO5Y6bFRUXysvAccCSG4t6SFelwDAMfBZcuqyCZdVBfr13iHsPj+T7ZSml1Ly0VARoqwg+b7Ws4ziEA5p2VUoVJ9txSGQkzDAflmFMBUbO/DWO45CaCoa4Le1hOkQqplTykrNq8M9xtUPadjgwGGPfQIzO0STD8fRzE+S242AZBiGfSVnAojbiY2VNmHX1EarmcIPZMAyqQj5euaGOwViaQ0PxbH/EMwr7Ta5bVU1jmX9Ok/jpjEPHaIIDAzE6RhKMJjJMpDIk0lJRwnZkstxnGgR9BtGARXnQoiEaoKUiQGtFkLqIb9agzEPHRomn3fudZxxnKmgwvzH9poFpzLzd247jWWUb2+MJg46RBF99pIugJdtr0GcS8Em10IjfJOK3iAbMk/4u/70sYBGwiqclW13Uz/mt5Vy/qoroDKujM7ZD51iSPX2THB5OMBJPM5HMPLffMw2e+9w3lgVYWx9mTV2YyBxXpxuGwdaWMh5pLuORYy5VLDjFpqYoFy+pmLVSjOM47Oyd5Jb9Q+zrjzFyhioQY8kMPeMpdvZOcsfBYZZVBzmvpYzrVlXP+nNnbIeusSSdY0kGJlMMxtKMxtOMJqQqzXRlmljKLun7bDqFqwrG8TGITU12Z3t8CFrza6VUHYItTdlVuBhLwlM9MmHvlr0DsH9QQioLfU9aymFT4/yDMUsqF/Z8p8p5KyUkjOOAJ2UMw7lplVoUvHyvdGJWqfyZblk3FIfK4NTEtgc7XMOA85rho1fDO38NR3TucFYp27uKWj0T8IHb4eHj3oyvTi8z9VnLJy8DxyG9Wn2e4rhFpmZjGgZLqkK84ewGygMmtx0Y1pLnSqmCYBqySn4uJeSVUqpYdIwk+dhdR+dXwQO4oK2cV2+om7G9yFAszdce7aJ73P2LrnjK9uQc0wA2NUZ56doaIv6ZQzGO4zCZstnZO8mt+4foGEk8F4aZiWlA0DdCddjHttZyrl5ZRXV45nCIYRgsrQryuk31fPHB40x6tMLjrLow5zSXzRhwmA487e2P8cvdgxwdiRNP2XOuaGEAPtMg4DMIWiYNUT8bGqNsbozQVB4g5DOfV6VnJJHhkQ53QwGPHR9jT39s3t/3x2c3cH5rGTNd3R4eivPFBzs9mbgfdXNy7jRiaZt9A7//vhiAZRrPVf8xDTBN47m/X7G8kldtqCuaa36/afCGLQ2n3QdMb/+Hh+L8cs8gBwdiTM5h+zcNuOOgSWNZgJeureHsprI5hYn8lsH1q6p4tneSsaS7VVIifpNXrK+dMbDiTAW97jw0zK92DzIYm/s2mLYd9g/EOTKcYG9/nD89r5HasG/Gn3nvQIwf7+xnIpl5ruKWej691agKRjwtq2JX12Q/VtA3v2DMkkpYW5fdxF7/JDzRtfDvP52jI7CzDy5qk3KCC1EbltDPr/bOb8VvuwvBGMeBkTgMzv8cKisTKbBtb8rzl3vfsrBolAW8m+AZS+jqcqXypXscvr8D/vNJeMdWePtW8Hn0YfeZ8KJV8OGr4K9+CyMJb56nWCTT4PI14HNMAyZToJV5S8+Eh2FUrcR3goGE+1XpKAuYvHJDHX7L5Dd7BmedIFBKqXzzmQYbGqP5fhlKKZVTadthYHL+k+1jicys9y5tBwZjafomPFyN4LK6iJ9Xb6yjITpzxRTbcTgynOBnu/p5onOCzDwqedgOxFI2sVSSn44O8FjnOK/dWM+mxgiBGYJGpmGwsTHC9auq+cXuAU8mjK9dWY1/hokax3EYT2b45e5Bbj8wTGwBq5ccIGU7pJIOE9gMxtLs7o/xk53QWhlkS1OU1VMtWGojPh48Osq4yzeD4mmHeHr+22U8bc+6YDmVceibSBXVvX2Hk6s0/f5P5vbvJ98MwzhtpRjHcegZT3HL/iHuOjQyr0pbtgPjSZvxwTj/9nAXVy2v5KVra6mZJSgCsKQqxKamKA8cHZ33zzKTi5dU0DLLhKAD3HN4hP/b0U9sgYG8VMbhqa5xvv0EvPmcRmoj/tPOVZsGbG0t4/HjYzzZpTdoz0RvNaqCcnAIrlqW/ThBa36tlJZVyWOhHAe6xmBv/8LHOJ2MAw8chTdsgugCAxmWCWc3QlVofm2eWssX9nwnc5D3JdcLIFMZCVot9D07E4P5t+gqZVVB78b2YCGFUmoWaRse7IDPPwS/3S9V3j5+r4RLX7rGm6oxIOP+4QbYNwCffdDdymzFJpHxru2O35TgsSo9Xt6jzaaNaTHSz1h+DMXSPNM9PuOKWsM4UQ4/5DOJBkyqQz6qIz6C1vx6oZ8YU0pu37C6mp7xJA+5vMpTKaXc1hD1Ux/Rg5VSSpWya1ZWsaI6NGsoZmfvJD/c3seBwexLoHaMJPj2kz28ekMdFy+twDdD5TIDuHx5Jc/0THDQhec+WXXYx7JZVmM7wO0Hhrll/5DrFXsc4NhIgmMjCSIHTZZWhVhZE2JHz0TO51+UOp3u8RTfeqKbXb2TWW2TqYzDnQclWPMn5zYRmmFFpmEYRP0ma+vCPNE55lpLsbKAyTnNZTPubwC6xpL8YvfAgkMx0xzgme4J7jsywkvW1uI7zT7WMAwqgj6uX1XN9p4Jz6qGFzq9WlEFZd+AO+P4TAmCmAazJoP9JmxrhWgWbV8c4N6jsIDw+KzuPCytgbIJeZzXAvWR+QVj3KgYYztweDj7ceYrkZFWO24HY2B+lYhKXXXYm3FjKalaoJTKjYwtVdG++Aj815NSMWT62No1Dv9wh7RUumypHHe9ELDgry+U49g3n5xfBbRSkrLda0t5Kr+lbW9K1biHFWMqgrKtetwGvCAYhn7G8qVvIsmPd/YzeoYe4NMM5PdkYGCaU0EZy6ClLMjquhAbG6O0lgcI+y18JnMOy1SGfLxuUz1HhuN0jelJrlJq8drUGNU2SkopVcLW1Ye5YnnlrG2E9g/G+NYTPXSPuXcx2T+Z4rtP91IT8bGhIXLG12AYBvURP5ctreD4SGLO7YvmYmlVcMYJeoD+iTS/3ed+KOZUkymbZ/sm2dM/qdfTKu8cx6F3IsV/PtbNs32TrlQDStkO9x8ZpbUiyIvPqpm1ldqq2jCVIR9xl1ZUt1eGaKsMzLi/y9gOv907xKBLE8Mp2+GW/UNcurSSuhkmrNc1RFhTF2FX7zwmfEuIB41ElPLO3kF3xjEMCcbM5eZyyAdXLstuAsl24JYDC//+mXSMwlM92Y3RWg6bGuf3Pe0V2T0nyGRqPoIx8bS0cPJCTcSbcYtRrUfv1UjCu4oISqkTHEfalv18D7z6h1Idpnv89wOn23vhA3fAnn7vJrcNA+oi8KHL4YZV3jxHsRiOe1OpLWBpm5dSdZr22a7RSnwnmIZW0MkX24Fkxpn1kcg4xNMOsbTNRNJmNJFhcDLNjt4JfrprgI/deZRP3tPBr/YMcHgogTOPg2JdxM9L19YSPk2PdqWUWgxMA9Y3RDxrl6yUUmpxC/tNrlpRRfksNwaG42n++4leusaSrrfKGU9m+N7TvQzFZr4xbJkG57WU01bpbjnzhmhg1oDojp4JJnPYNsd2Tte4R6ncGk9m+MnOfnb3uxOKmZZx4Nb9wxwdTsz6tS0VAWojWVQ/OIkBtFcGqQnPPN7x0QTP9rr7Mw/HMzx8bOZqsn7T4JIlLkzgFim9q6IKykGXgjEgK1DnMoFTG4HN8wyNnGpgEp7JMrwyk5v3ZzfZaBhw9fKZezuezG9KhZls2Y4Ee3ItnobR2Y+VC1IdkopEanYNHrUeH0tIVSCllDccRx4do/C+W+Fdv4H7Omb+ngc74B/vlFCGlytVWivg/10NG+q9e45CNzApwVS3BS2Y5XpQFakhD4MxNR5VlytEBtlVsFT55wCHhxP8eGc/X320izumSj/PJSBjmQabGqOs0g+FUmqRqg37aSgLeNc/VSml1KK2ojrEuvrIjFUbMrbDbQeGOTzs0YpVoHM0yf1HR7FnOceerizjZqGzaMDEnGWGpX8ypUEVVVIcx+GprgkeOz4+a/eOhRiOp3n8+BiZWQYPWCbtlUFXQtwBy6ClfOYgnOM4HB5KMBx3fwX3U13js+7jllaFqNQVjKel07eqoPRMSAscN1QGITiHijFXLoNsg4T3HvW2zPxtB7Nv03Ttirmv9K6Pzu29m02+WinF0jI567bpEvfaTml2QQuq3A3lP2c4DnGtMq+UJxxHPmPf2w4v/B58/QlplzTr9wG/3AsfulOqOnkZjtnQAP/6AlhV7d1zFLLeSe8qxtSGvWuXpRavfg8rs9ZH5x7cLnaGARV6jlkUbAc6RhJ87+lefri9j7FkZk7hmJqwj4vaywla+qlQSi0+S6uDVAYtPW4rpVQJ8psG57WWUxM+84SB4zgcGIzxUMeYJ5Pj01K2w+Od4/TM0i7FNAwuW1aJ38WbGJb0VZ1RQM/lVYmZTNn8cvcAsbQ3fe/TtsPu/hiDs1SKAml35sbJasBn0lwxc0nfjAPHxxKe/Nx9E6kZK2MZhkFF0KK5XMsOn44GY1RBSWbgyIg7Y1WG5hYEecHK7J7HceCOQ5DyZr8PQM84PN6Z3RiNUTineW5f2xR1pyrKZFrabuTaRBL6PJrECVrSzkPNrC4iISIvFpP1x7IPiimlfl8qA48ch3f+Bt76S9jVN7+ARTID334avvSIt1WdTAOuWg7/fKU71c2KTe+ENxVjDEPOJXQxQukZ9bBSW6NH1eUKkWlAjQZjiko8bXPr/iF+tXtwTsdTwzDY0lxGxVz6ASulVA6ZhqxKjQb0RFAppUpRWdDivJYoxgw3etO2w9PdE/R4uXp4SsdwgqPD8VnD501lAdpdXLmZyMxeDbK1IjhjVR2lis1DHaN0ulXt4AyOjyYYjM2+UrqlPOBKiNtvGlTPcl0eT9sMejRJlcjY9E/M/POG/KZrraOKjQZjVEFJ29DhUjCmYg4VY2rDLrRRisHOPjxNQo8m4eFj2a3A91tw2dK5fW2DS8GY46PyO821iZSsbvaiYkHIpxOxc9HgUtWh0+mfhEmtGKOUaxxHqrx86RF4yy/gBzuk8tZCjCXhCw/Bz3Z7WzXGZ8Kr1sPfXqQnu6fq9PDY2xCV8wlVWtK2d4HjuohuU9NMA6q0i07RyThwx8FhdvRMzKlqTGXIx1l1uiEopRaXqN+irWLmcvJKKaWK11m1YepmmIB1HIexZIbtPROezpFMi6VtDg3FSc/yZIYBmxrLXHvekXhm1p9vbX2EqpBe5KrSEEvZPOpRC6WTjSYyDMXSs15TV4V8rgRjLNOgfJaVgamMw3jSm1VkGVv2qTMJWAZlunrxtHSuQBWUlA2HhtwZqzI4+6rm81vkhnw2Id6dfe6Fec4knobHOmXicqH8Jly6BOZyXtZc7k4w5uAQeempmcxIlR0vJgZDPmgqd3/cYtNcJu+V2xwH+iakKpBSKjuOIyGzh47By78PH7hdjmnZ7rcHYvB3t8Cdh72pXDIt5IO/PB/evlXa/ChxZMS7KnZN5VoxphRlHOge82ZsvymVChVYhlbQKVaTKZvf7h1kPDn7ztkwYEuzbghKqcWlMmSxtErLmimlVKna2jZ7uKR3PMWhwXgOXo3YNzCHYAxwVl3ItTaAx0cSsz5nWcDktRvrCft1alYVvyPDcbpGvZ+osR3oGU/OGsApD/pcqdhkGhCcZYI04zgkPbrxbTuQnKXsrGUYBC3dz5yOviuqoKRtd1spzTQxbwBbWyVAs1C2Azt7c9MuaFc/HB5e+PcbBiythFU1s39tY5lMVGTr0HD2YyzU8TFvqopE/NCqwZhZtVXADG1nFyxly+fNy9ZlSpWKiRR85TF45Q/hriPutko5PgY33QpPdHlbUa0iCDddCi9bI5PKSip7jGYRpJ1JS7l31cDU4pW2vTvXNQ1oq/Rm7EJjajCmqB0ZTrCnf26ll5ZXhwnoQU0ptYg0lgWoj2qpdqWUKkXRgMmKmtkrGj7bNzmvdtzZ6hxLzLoo1jAMqkI+ql26Sd0xmmA4PnOJZcMw2NpWzms21FHjxc1xpRYJx3E4Mhyf9TPhlpF4ZtbFnKYBfheupQ3mcJ/Z8bZa+mwMI7uCD8VMgzGqoKRt99rvlAVmnrypDMGG+uxWmU+mYEfvwltOzMeBwakKLFnsbFvKYU3d7F/XEAU3woZHhvN3cOgYBS9amgZ98j7qveqZtVZA2IP7ZuNJODbq/rhKlaLRBPx8t3cT3k92wwfvkKCGl8eC9gr48FWwocG75ygktgMHXKq+d6pllVCmcyIlJ2NDp0cVY0xDtisl1RrrNRhTtMYSGQ4OxknNYUVZZJH3CjdmeZSSUn4vSvlnX4jZ3q/F/J4ZwFn1YW2jpJTHpvcF5imPfO8jFuvrUrmztCpE1G9izDIDu38glqNXJMYSGWKp2Vd4hf2Wa+fWyYzDE53js7ZzCflMrlpRxdvOb2ZDQwQ9hKpilMw4dI0lSeWifxoQT9tzak/sd+ED5zjM+nNZJgQ8qthizqEajO1IyyX1+zSSqApOfwyG49LiKBuWCTOFmVvLYV1ddqm6wRg8cnzh3z8fsTTccwRevHrhq7VrwrC5AX6558wVNywD6iPZBz8cR9pi5WvXfHjIm2CMaUg1lIogDOWuOmRBifrlPfIiPDSWgKMety5TqlQ4eLuPzjhw+yH4m9/Bv70Yqj2qvm4Ycjz/+kvhNf+n+wiAp7rhBSvdHzfih7V1sHvA/bHV4pWys6taOBPLhJVzqGZYClrKvWlDqRYHBzg6kiCWsvHPcoPLZxrURXx0jeW/d2jEbxINWFSHfKyoCdFUFqChzE9N2E/IZzxXXjqZcUikbQZjafomUnSNJTkwGGM4lmY8mWGiSMo9hn0mZUGL5rIAK2pCtFQEaC4LEAlYhHwmpgGJjE0sZdM79T4cGYpzZDjBeDLDWDKT11WFC2EAYb9JWcCiOuxjaVWIlnLZDqpCPsJ+k6BlYBoG8YxNImUzHM/QNZ6keyzJwcE4Q7E046kMsSLZDmZjAJGASXnAork8wJKqIG0VQeqjAaIBk5DPxG+ZJNM28bTNRCpD/0SKnokUnaNJOkcTjCUzTCbl3/O5yZgGRPwWm7SkmVJzZgKtlkW5ceJ4n8LhSDrNqUf2sGHQZFpsCPi5NBBklc9Hs+UjOnWzesJx6Mqk2Z9O82gyyZPJJD12hgkPDyYGUGOatFgW5/gDnB8IssxnUWdaRAyDDDBi23Rk0uxOp3kokWBPOkV/JsN8CpdawGqfD/OkeE0Gh8Pp9JzHqTNN6k3r9wI6ccfhcCbNXI867af8vmygO5Nh2CmN49Zs2ioCs07+Zhw5180l24GReJqGssCMXxewDCpD7vWEvufwCJcurZy1Ck3QZ7KxMcKKmhA7eie4bf8wR4YTTCRnr3qhVCGYTGXozOE161wDOG6EuTMOxFM2Ef+Z9x2WaRDyqGWaZcj1xEwytkPcjQoTRUhvramCMxyHgcnsgzEGEvAwOP3EX2sFLK9e+PiOI6tnn+1f+BjzdcchiKcXHowxDTi3RarlnKmSd3lAQh/ZluGKp6F7IrsxsnF8TIJLjuN+SbH2SgkZaTDm9GrCUsHBi1Ju40md9FaqkNgO/HQ3rKiGGy+W448XDAPObYZPXAM33upddYtC8Uy3N+MaBpzTDD/b4834anFK21KtLWO7U1HwZKYBa2rdHbNQLa/K9ytQXusZTxJP21TM8nWWYVCVx7LrpgGtFUFW1oRY3xBhRXWY+qh/TiWp207qU5yxHfonUxwYjPNs3yT7+mMcG0142mLxdDY3RmmvOn3/5LTt8HTXON3jM/fgrQhabGyMsKkxyqraMM3lgVl71y+tkpMex3EYSWQ4NBhnR+8EO3omOD6azPn7MF+mAUsqg6yuDbO6LszKGtkOfDPcaJ7ettuBTUiQIm3LStJDQ3F29U6yp3+SvonUovn5Qz6Ty5ZVnHHCr38ixdPdE3O66WwADWV+NjdGWdcQYVVNmJqI78zbSvDEjfazpir7Og4k0jbd40mODCc4PBTn8LCEq3Jx4ztgGdSEfVSH/dRF/dRFfDREA7RVzN6DvK0iyIvP8ibtOhxP80jHWM5WJCuVjbBh8JHKKq4LnVit2Z3J8OeDAzyVkglEE1jn8/OaSITrQmHaLeu0+4o6YKnPx4VB+OOIQ6ed4c54nJ/FJnk4mXR9cr3eNLkyGOKl4TDnBYJUmOZpq8I0WBar/X6uBt4WLWN3Os1d8Ri/jMXYkZ5bX/uwYfDDunpqzBP7wrjj8Or+vufep9m8vaycP4+W4TvlvevMpLmut4eRuVQWAD5XVc2FgeBzFVFGbJv3jwzxi1huK6AsRgbQVBaY9TxwJJ7OSwB2LuHrgGVQnk3LgFP0jqe48+AwL1lbM2tgyDAMogGLbW0VnN1UxjPd4zzdNcGzfZOznn8qtdjF0w6Dk7lpowTkdAV+2pZruJoZqk0FLZMqF0N3J/NbJrWz3BNIZGxGE7NXzSpFGoxRBWc4DoMuBQ7qIjKJc+p5sGXA+noJgWTj4WPSTilXdvfD4RE4O4uJxS1NUBmcIRgTzP59AWmdkcv35lSJDOzqgwvb3B+7vQKqw4BHrSoKXU1YKsa4zXGgdxK6PGr7opTyRjwNX30MllTCn26BGcL2WfGZ8AdnSSu9j9yd32NQvu3qkzCDz4OFC2c3uT+mWvz6YzCSmLka40IYSKWUiqC0dytlK2u0HH2xG41n5jSpaxgQ9nl0sJzpeYG6qJ/rVlVzdlOU+oifoM+YtWz+mVimQWNZgIaon/NayuibSPFM9wS3HRiiZzyVs/ua29rLuXJ55Wl/joztTIUQTp+895kGW5qjXLOiihU1IcqCvnl/Tg3DoCrk45yWMjY2RuhcVsljx8e5dd8Qo8nFdyPTNKClPMjVKyvZ2CjbQcAyF7zowWcatFcGaa8MsrW1jO6xJE92yXYwEs//zx/1m7x6Qx3lZ1h9tLc/xuHhOPHxmSfewn6T61ZWc35bGW0VQQLWwj47hgEhv8my6hBLq0JctKScoViafQMxfri9n36XTnCNqeeK+i3aKoO0V0r4pak8QFnAIhqwKAtYhOa4DzAMg+XVIZZ7VCLywGCMpzrHNRijClbYMFjms3gqJUGMG8Jh3hEtZ4PfjzXHfYVhGLRaPv4oEuXiYJCvjo/zo8mJ36tCsxAGsMUf4N3l5VwYCFJuzH0fZhkGG/x+zvL5uCoU4psTE/wsNklsllBK3HHYl0qz7aSQYOik92k2lYbBcsvH6c6YGk2LFstiJD37hG2DZVFjWs/7eYdsm850/o9Ri0HIZ1IV9s26PYzE09JyK4cXNAYyeT0bn8tVHVK2wz2HRzirLsz6hsicPyshn8n5reVsaozSPZ5iR88ED3WM0TGSmNPPoVRuzbxNOg4kMzbD8RwGY3IombHpHkvOeG4bsAwJDpqG6+eo1WHfrC3g4imbwVgJ3/yegQZjVMEZjJ05tDFf9Weo9uq34NL27Cpa2MBv9i/8+xciZcNv9sLZjQsfo61cQkEHzhDqqAjKI1vd4/mflLy/A/5ki/stfVrLYUkFPNbp7rjForkMlla5P64DPNEpk71KqcIyEIP33SrV2m5Y5U2rNYBoAP7mQjg2Al97/MxtA4td7yQcGDyx+thN5zRJy7wJvfYqKX0Tcm7nejDGgNqpSnM7+9wdu9BsaMj3K1Bem0xl5tQD3DDkJlsu1YR9XL6skmtXVlEZ8rlSfnqaYRgEfQZtlUGaywNsay/ntv3D3HdkhIFYfm+kmoZBS/nv38w0gLqIn1dtqGXbkgoC5sIDQifzWyZLKqWtzoXt5Xzv6V6e7Z0kkcn/ZIhpyHZw/eoarlxeScRvToUn3NsWIn6L5VOBj8uXVfKLZwd49PjYol7pWB4wCc6wGtxvGqxrCPOajfUsrQphGe69Z7IvMGmI+hmJS1uybAQsg3X1EdoqgiytDrK0KkRt2IdvqhWWaeD671wpJSJTIQ4f8JpIlH+oqJxX+ORk5tRYH5wa45sT41mFY4LAdaEwH6usosY0Z62IdiY+w2Cdz8+HKypZ5/Pxr+NjDNlnviC3gadSSbYFn38TeoM/wM9jsVkDtC2Wjzafddr30ATODwR5dg7BmKWWj4qTznscoN/O0JEpzsne+QpPtdWcbatYVh3iSy9ZlfMWQXM5ZzYNA7/LiZ3eiRTffrKHv9zWwpKq4Jw/N4ZhEPZbLKuSc8LrV1VzYDDOvYdH2D8YY3AyTUxvfKtFYbZt2iGRdpgs0huvibRNx0iCbY5zxs+3YRgsqw5RGbLod7lyzuam6IzX5I7jMJrI0DWa//bLi5EGY1TBGZlqpeRGC5zpVkqnClpwQWt2Yw9MwpNd2Y2xELcehPdeDAutAGgYcPVy+OXe0/97eVAe2eqdgHwHFh85Lhdabq+3tEw4rwV+sVdDGqeyDNjYCLMEWhfEceCxPHzmlFLuGEnAe2+GqhBc3OZNuzUAvwn/eAV0jsPPd0tf2FIzkYRner0JxlSF4PwWuOuI+2Orxat/EnrGJVztttqIBGpLORhjGnCWtpQqehlHWgw6zHybMZerbS0D1tZHePFZNWxuii54MmzOz2ca1Eb8vGZTHWvrw/x01wD7B2N5a6tjGNBSEcRvnQjGmAasqYvwqg11rKsPu/6eGIaBNVWV5a1bm7n94DC/2TOY10kQn2mwtbWMG1ZXs6rW/Z/5ZNM/f33Uzxu2NLC5Kcovdg9wwK2ywS6LBi2CZyjB5zcNrltVxQvX1FAT8XtW9csB9vTHsm6l1FwW4H2XtWnwRak88BkG7T4f14VC/H15BRXm8/crjuPQa9v0ZTJMOg5+w6DMMGi1LMKnCdAYhkGlYfCXZeXsSqW4N7mw0otB4OXhCDdVVFJrnT78kHIceu0MQ7ZNzHYIGAYVpkmrZRE4zeuKGAZvjpZhA58ZG2X8DJVjbGB7Kvl750Xr/bI/nT0YY9FinXnq69xAgP+enJhlFFhiWZQZJ/0+HIeuTIb+GUI9pSTkM4nMoRStaRiE/Ivz+GIa4DPdL6d7bDTJ1x/r4rUb69nQEMU3j2D79PmQZRqsb4iwtj5M30SKXb2T7OiZYG9/jMFYOudBI6XmI9vQ9nzl8vOQceDwUJzReGbGNscrqkOsrA3TPznm2nOXBywuXjJzOwYHqag4l3ZypUiDMargpGxZkZq2s2+3UDvVSunUvebKGmguz27sh4/BeB4CeQeHYP9gdhMTVyyTk8LT3YAsD7jTSqlnEQRjjo5AxwisqHZ/7Avb5Eayrh94Pp8J27IMnZ1JxoFHj3sztlIqN/YNwofuhH97kUwCe3Ff3jCkleI/XyHnEw90uP8ci91kCrb3wKvXuf8eh3xw6VINxpSa/kk5t3MjuH6qmjAsrXR3zELTEIXGM1S6VMXDNOb2+XGATA7ub1kmXNxewSvW19FQ5vc8FHMy0zDY1BSlNuLnJ7v6efTYWN6CrM1TFWOmragO8WfnNdJSHvA4IAJVYR8vPquGiN/kf7f3kczDm+AzDV60ppob1tRQGTz9ynuvBH0mW1vLaCjz88PtfTzdPZG3kNSZRPzSTuhUftPgZetquWF1NdGFrlqaI8eBZ7pnn9yd1eKcr1SqJBjAJYEgFwaCVE9N0DuOQ9xxeCiZ5OexSfamU4zbDikcLCBgGNSaJteEwrwiHKFh6vtO3k/XWhbvKi/nkYEEC4nGXBAM8rcVFdSb5nO7CEdeHGOOw2/jMW6OxThuZ4g7DinHwcIgZBg0WxaXBYO8OhyhyjSf97pM4A8jUTozGb45Mc6Zbg8fSWcYs+3nBYVW+3yYSHDmTExgmc9H5UnP6UwFcKZfxzq/nyDM+L6YQKvPR+SkcTLA3lSKxVvLLLeCPtPVNkR5MVUVzQuHhxL85+PdXL2yihtW1xBcYCtF0zjRgvT81nJ6J5I81TXBvUdG6JtILbrzI6VAKqLmUq5PZQ8Px+kaT1IZOvM1UsBncv2qap7umsg6xA5yjXjpsgrqIjNHOzI2PNzhXhin2BT4UUuVqqMj4EbgsOEMFWOuXJbdKjzbgTsOu/Ma52sgBvcdlZsjC7W8ClbXnP7f3Gil5DhTrZTynBpJZODuw96MfUGrlP5XzxcNwGVLvBl7Zy906vFeqYJmO3DnIbjpVplk94ppwMYG+MINZz7eFbOULdU3hjxYfO2fCkC60XZRFY6JlASzvViMErRgQ7206CpVa2ulYqMu4i9uAUvaE8xalNrB8+ohQcvgRatreMvWJhpzHIqZZhoGrRUB3nJeE5ctq8SXqzI5p2iI+ikLSrBhRXWIv9zWQqvHoZiThXwm166s4vWbG4jmeOKpImjxhi0NvHJDHVUhX14qiRiGwZLKIG89v5lrVlTnbTs4E8uAytDzb0yHfSav3FD3XKjJa4OxNPsHY54/j1LKWy2WRbslk2u243AgneZdw4O8ZbCfH8cmeSaV4mAmTUcmw+FMhr3pNA8mk3xidIQ3DvTz4Bmqwmz2B7g6FJr362m2LD5WUUWL+fwJv4zjcEcizh8O9HHT8BC3JOLsTKU4kE5zNJPhUCbNs+kUdyTifGx0hFcO9HFXIkHipBvVhmEQNQz+LFrGtsCZLxyH7AxHTml3VGWYtFszBw5DhsHZ/hPnL7bj8EQq+VxLKcMwqDZNVvlnvsAoMwyWWtbzjvlppMWTEj7T/TZEueblq3eA/sk0P9rRz7/c28FTXROMJzPPBbXmyzAMyoLSevLl62v5yDVLedv5zaytD+f8PFGp2aRyHOrPdT5sOJ7hkWNjpGdJpq2pDfO6TXVZXxeYBmxtkSqes10T7eydYP8irbi5GOjeUhWkjlF3Qid1Z1h5eUl7didFQzF4pic/7RkmkvBEF8SzCJ0ELal4cjqVIQhnOTGRsqFvIv9thlIZuL/j9JVxshWeWjGvnu+cJqnU4IX7O7yZkFNK5ZaDtPP71H0wurCKz3NiGHBeM3z8mtKsxLBvQILGbjMMCdiuKcHAUanb2edNNUBjKshWOf/7+UXjrDooc6Fio1rcygLmnCb9M47DaMK7FQYhn8k1K6v4g/W1+E9Z4T0XjuOQzNiMxtMMTqYYiqWZSGbIOM68b1YahkE0YPH6zfVsayvPWQupk1mmQXtlkMYyP6/bXE9DmX9O74ntOEwmMwxPvQ+jiTSpBZb68Vsml/5/9s47PJKsPtfvqarO3cp5gibntDtsjrM5kDNcsME22BiDTbjGCRuDCba5YMDGNgaT8xKWhc05zYbZnZyTRjlLnVNVnfvHkTQzO5K6JXUr1vs8/cyMplWpT586dc73+77GEm5cWTZtwhC/S+NNG6u4blkpbn1yU4emLYmmLQaSWQaSWWIZK+fE8WgIISj1GrxlUxXXLiudkXYwFkIIyn3GyDEJYMeKUm5aWYbXmPj3ZzIc6IpjLsRsUAeHeYYYikSSUnIom+WvwgM8mEqRYfzFPgs4ZGb5ZDjMKevC8YFfCK7xeCcUG+AC3h8Issy4UBT5cCrFX4UH2ZfN5nTJtoDjpsknw4M8m05hv0Ics9gweHcgwFjSmIiUnHnFOelCsDqHoMWDYJPr7OA5LG3uS6ZInrP/gNBYbYx/VVQklHHeGkFWSg5nZ9gCfRYxHPfjMD62hCM9Sf7zhQ6+t7uL/V1xMlOwgBRCoAlByGNwdWMJH7lyMb93US2vagjOeaGSw/xhMuP+ucazZyJ05ogN0TXBNY2lvGGDKjaYDAK4ZFGIN2+qpjrgHvcZI5o2efjk4IK4/pPFiVJymJO0FkgYU+m70Bmmxg9rKqe23WN90FqExaZ8kKiFibYorJrkopR7SBjz3b3n/9zQoNo/9Uz7eEZZ7s80EjjUAx1RWDR+LN+EEQLuWA0/O1jY7c517lxTnGpny4ZnmqfHVt7BwaH4SOB/d8PiEvjgpUqwWZR1BQGvXgNNg/CZJ4srxJltnByA0wOwtbbw13ZFBVzcAC93Fkd86jA7OdgNSROKkXq0uVZFKi1EZzhDg/VV4F/AjjkLhXKfC7eeu0M2bUlfkaw3NQGXLwnxuvWV+Awt5/1BSoktIWXaHOlJcKw3SWskTSStBBC2VJN4uqYccWqCLlaUe9lYE6A26ELXBAKRcz9Bt84bN1YRSVvsL6al3Bisq/KxutLHuirfqE4xUkqytqQnnuVIT5ITfUm641lSpo0tJVKqa+vWNaoDLtZW+dhSF6DC70IX5CWeCLh17lxXyYn+FIe6i/swrQGvXlvBdcvzE8XIIdFT1pK0RzMc7IpzeiBFX9IkY9ojYwFNA4+uUeV3sarSx7pqH3VBNy5d5OXAE3BrvHFjJSnTYmdzdNqrQseiwucaWTTdWh/gtesqx4xPkhIkEssG07bpjGXpimUYTJokszZZW+LWlSCs1GtQH3JTHXChC4Guqe/Tue3FlpIDXYmCFGVJCVlbMtF6W4FyDBivHQ+3kWJN0JvWxIV3Dg6zESkl/bbN1+NRXsxkJtSuT5hZvh+P88mSUvRzvo+6EKw0DGo0nXY7v8n0rS43N3t951VUSyk5ZGb5cjRChzWxSfkmy+TfYlG2ut1UiPP7xx1eL+tcbvaO4sISsW2aTeWuMdzH6MAaw8WDjF0JX6FpLD9H9NJl2byQSROzA5QNxTIFhGCV4QLGdtwKCY3FxvnH22FZ9NrO5OMwmibOa28O4xPLWDx9JsKh7gRrqnzcsKKMNVU+dR/NY0w8GkIIQh6dqxpL2FIXYH9XnN8c7qM9mnHmYxwcikw0Y3HPkX7+6FV14z43+d06N68qY1mZh3uP9XO4J0HGkuN+RwXq+akm4Ob65aVc3VhC+TiOBRKwbcnzrVEO98yCxddZjCOMcZiTNIdVDI6UU1vMcelQ5j0/rmFTrRLMTHa7tlTClJbI5I9rqhzohlMDsLJ8cuehCVhXBXVBFXk0jKGpn02VWKa4ERkT4fSActhpKCmsdaIALmmAZWVqwdVBOcXsWFYci8rj/XCod/ot8xwcHIpHJAOff1othv/eVlWJVGgESnTzgVdBfxL+386ZiUGcCRJZeLJZiTg9BX4i8OrwmjXw84PFiWtymJ0c6YXuuHJgKvTcaLlXOToe6C7sducCtQE1Lnfmm+c/i0rcedkrp0ybzmhxLPzXVfl451YV2ZNLrJE2bZoGUzxzJsKutiiRtDW06D82R3uTPN0UQdcE66p9XLesjE21fko8Y+eyg5rwrwu6ePuWarqezdAdn95K7ZtWlQNcIN6QUhJJWxzpSfDwyUGO9SUxbTlurPGxviTPNkfwuzW2N4TYsbyUFRU+XHkMdIIujXdtreH/PdNaNHGUoQmuaSzhltXleYlibKmEWns6YjzRFKZlMK2uwTi/cxR1DXRNsLzcy/XLS9lcG6DCb4wrkBFCUO41eNOQSOpgV2JWPP9V+pWjwrJSN+/YUkPIc6EoRkpJ2pR0xTIc60vycnuMU/1JElkbyehR2EKosarfrbOszMuGGj9rqnxU+V2U+wx0IeiKZWgtkLK7I5rhbx5smvDv+V06n9yxJGcb3t0e48f7eiZ5dOOTsSRJxz7WYZ7wWDrN75JJJvpYagE702mOmybrXuGoUqfp1OpaXsIYD3Crz8dS/fx7c1JKfpJIcNic3D34pUyGh1Mp3uo/367Vh+Adfj97wxeObUzgtJUlLiXBoWPRgHUuJUgc6x7wKrf7vEWvDsuixTI5kM2weEgwowMrDINSIQiPceOu1jRqtfP79N3ZzIQ/GweHV9KfNHmuJcqLrVHW1/i5prGUVZU+qgOuSbsDakJQ4tG5amkJG2sCPHh8gCeaBhlMOS3WYWEwU1MmL7XFWFER5sYVZeOOh926NjKeb4tkONCd4ERfksGkiWlLTClHBOc+Q6OhxMO6ah+bagP4XVru85OSwz0JfnO4zxkX58ARxjjMSQaS6rVkii4fAiWCOVeksbYSQmPHm+YkmVUxSsniuVvnZDAFL3XADcvBmJTSGBpCKgrhlcKY6gLETcSz0DtLhDE9CdjdCbeuUk45hUIIqA/ClUscYcwwVyyG+lBxFnb2d0HbDIrRHBwcikNfEj71OCwrV8K6YiAEBNzw8SuVi8pCcvp66CT8/bWFF8YIAdcshcYyGOgs7LYdZi9ZG55tgc01hd+2EHD7avjGSwtPBNsQgjVVMzfJ4zA9uDTB0jIPHiO3EKE1nCFZhEza2oCLt27OLYqRUtKbMHns1CBPNoXpn+CD77BrxIGuBMf7kmytC/C69VUsK/eO286FECwr83DH2gq+v7trWmOLx3KJOT2Q5jdH+tjXGSNl5n9AEohnbJ5sCnOoO8Edayu4prFkTJeRYYQQLCpxc8OKMn51qK8o7hvLy73csbYCn5H74Thr2eztjPPgiQEOdScmVJU83A6O9yVpGkixusrHbavLubghmFMcUx/y8OaNVbQMthFOz/xiT7nPoMSjc/uaChpCF1qbD7eVx08Psr8rTncsm9e9bHidNjrklLS/K47fpdFY5mV1pZctdUH6ElkGCzT5lLWV489ECbj0vM4nYdqT2r6Dw0LCBH4Qj01aeNFpWzRbFwpjSjSNEi2/WLxqXedKt+eCvrjZsngilWIqI5C7kwne4g9ccL/f7nZTrmkMjOLE0mxaRKRNcMi/RhOCOk2nRGiE5ehH8yr32Yl9W0o6LYsB22ZvNsttPvVzIQRLdJ1KTSc8SgSVAFa7XBivuA77M/n14QsF25ZY4ymCh+iJZ+iIZpF5vHcmyBWFUiwsCQe6EhzpSbK0zMOW2gAba/ysqvTh1sd3YxuN4feX+wzevKmKpWUe7j7cR3N4AdkjOzhMM0nT5sHj/dQGXWytC+R8lnHpgmXlXpaVe7GlJG3apEybjCXRhHLY9Lq0CcfZnhlM8+N9PfQWqYBiPuEIYxzmJBK1eLWldmrbEUCl/+y/DQ1WV0zeqlwC4TTsap/acRWCR07Bn1+mzmkyNIRgRTnsbD37M11ATSGEMRklSJkNWBKeaVFOAYWucC71qoXB3xxVLjkLGY8O1zZCla/w206ZyvWnf2z3UwcHhzlMcwQ+8RB887Vqwb1YrgnlXvj09UoQ+tSZhbH4frQPDvSoe1WhKfXCm9fDHkcYs6B47DT88fbibPvKxUp03B7L/d75ggDWVk29GMBh9lPpN1hVMXpMz7lIKdnXWfgvgVsX7FhZxvJyT05RTFcsw/++3MXRnuRQ7MrkSZuSF1tj9CZM3rmlhnXVua/B5YtD7G6Psbdz5iotbKkEHd/a1UlbZGJRF6+kN5Hl5/t7GExmee1IhNXY18DQNC5dHOKlthinCmzL5jM0bltdTn3InXO8ZdqSR04OcvfhvimLU7K25FB3gs5ohr6EyY4VpbhyRPOsqvRx25oKfra/Z8bHbFV+F9c0lnLp4hD6OVXeUkqSphJAPXRikM7o1NoKQCJrc7gnwdHeBE+fUZUhsYVid+jgsAA4ls1yZJKOLACDtk2PZZ8XPQTgEwKfyG+CeImus/4VwhpbSg5nMzSNIiCZCCdNk17Lolo/K74UQlCu6aw2DF7IXDh5esYyidiSev2sULxM06jXdcKjCIUNYJv77PFnUVFOJrA3kznv2izRDap1jVOjdKMasN44/zqYUnLQXOATvK/AkvnF5B3sSvDLQ71THjsWi3QRROcTwbQlp/pTnBlI8URTmIaQm6uHopFCbkPFKU5wMkzXBJcuDlHhN/jBnm5O9jt2vg7zm5nsXTpjWb73chd/elkDKyu9ecXEghJ7+lw6PtfkKvaH40pP9qf44Z5uTju23XkxySVzB4eZ51jf1LchhIp3GabSBysrVJTQpJBqQW02LALtbIWeKcwVBlywuVYJGoYxNKibojBGSohmoHeWCGMAnm6Gk/2F364m4MYVsKqi8NueaywvV9cizwKVCdEdh0dOL4xFbAeHhcqudvjLh5QotlgFRkLAmkr455tgW11x9jHbMG348f7iXdPf36ZEtg4Lh+dalUi8GJR44LXrirPt2YpbhztWTV7o7jA3EMCWugDLy7053xvN2OzpKLwgZF21n2sbS8e1bpdSRa187bkODnQlCrawIYFT/Sm+83IXZwbT41YSCyEIeXRuXFlGyShxNdOBlGrh4tsvddE6RVHMMEnT5rdH+7nvWH9OJxzl7urmqsaSSVvtj8Uli0NctiSUcyI3bdrcf6yfH+/rKahjS3/S5Gf7e7j36EDO9iWA65eXsrW+AJU7U6TEo/OWzVUXOD4Npky+v6ebH+7ppqMAophzsaW6Xv1J03kOdnCYR+zMpElP4eHMAuLSvqBfcAlBPjWgArjS48X1ivuADTyTTk/JLQZUHNMp80JxTVAIVhij12+3WxbdtnXeQ2u5ptGgjz4OWG24qNTOxkClpORoVomNTlvmea40lZrGMsMY1bFOAza7z79qrZZJr+XEU5xL1rbJ5mHjJwSEU9asfU3E+a+YWBIGkiYHuxN848VO/uahJr6zu4v9XQn6E1nsCfYPuiZYU+nj/ZfU0RByF+moHRxmBzPtstsVz/LVnW082RQmnrGmxSErkbV5+kyEr+1s51ifUzWeL84U2ziMMb5ymCWcHJj6NgRQcY6DRaUfGkunts1nW2Y2RmmYZBYePzP53xdCOfIEzxkzFSJKSaKiq2aB4/EIiaxydSkGK4fiPwo8ZzmnEKgYpY3VhR+gSAlHemF/d4E37ODgMKuQwMOn4DNPqDi+YiEEXLoIPr3jfOHsfOaxJmiLFmfbNQH4/a3Oov5CIpxW4phi4NLh1pWwkObzyrywY/lMH4VDsakKuLh1VcV5ThNjsac9Rjhd2IdNQxPsWF5Kmc8YtxI1nDL55aE+zgwWpwqtNZLmV3lUEgshWFvlY1VFEawo8yCRtbn3WD8tBVYB2hIeOD7A/jyccIRQFcCFFAeFPDo3ryrL+bxm2ZLdHTHuPdZflKrvpKmu78vtsbxEUlc3lhIsZCbyJBBCXCAmCqdMfn6glydPh6c19svBwWFuc9RUziZTISPlBQIWjfzm4wSw2eW64L02yu1lqphSjhp/5BGCam30vtwGDmfPjy8q0TRqx1i4We9y4TunT05LOXLsyXP+Dqr/3mS4R41UCAiNpfr5/3PatIiNEd+0UEmbMq+Iz4BbL5r773xFosREj54a5Gs72/jGrk7uPzZATzw7oeImIQSLSzy8eVMVAZczOeMwf5kNQ+6+pMkP93bzo73dnBpITVjMli+WLTnel+An+3r47u4uehNFnCyfh8zbnnDFCg+bN3vx+7W8b7put+DyywN8/etL2blzLbt2refBB1fzt39bx4oVbkcoM8s4UQCHDyHOj1Kq9sOysslvTwIPnZrqURUGCdx/nAnlfL+SLTXnC2Pc+vnXa1LHJaFpcGrbKAZ3HVJONoVGE/C+i8+/jgsNnwv+6GLVfgqNBH5xWMUpOTg4zG8sCT89CP/8THG/85qA21bBZ3ZMPlpxLtEWgQdPFsc1xqXBq9fAhurCb9thdhLPwhNnpjb+HAttSLR9cX3htz1buXmlej5xmL8EXBpv3VRNXWj8G46Uyn3ihbYo6QJXtK6o8LKtPjjueyxb8nxrlF1t0aJ8v4fZ3xnnxdZozuq6oFtn+6IgLn16V1iklBzsTvBSW6woE6+xjM0DJwboy2Nis8Jn8KpFoYLt+5JFIRaFckdp9SdM7j7cx2CqeJUusYzFLw720pNDDa0JwZa6ACsrcrstTRdSSpJZi/uO9fPMmcismKB3cHCYG6SlpNOyptxvTOX3BbDGuHBMIoFBaVMqxJReQU0jO8o93gBKhTameGd/NnOe2McLLNb1C1xwBCr+aFgYI6UkbNu0WGeFMcdfIfDZ4nZhjHLvW+Uy8Jzzcyklpy2T2DQ4AMwlklmLRB6RfuU+I+9oEYcLiWdt9nXG+dmBHv71qRbuOthDXyKLZcs8v/NqzHTZkpIZd9VwcJjvxDM2TzSF+caLnbzYGi2IOEZKiWlLklmbE31J/velTr7ybDuPnR4kmXUEmxNldI+6OY7fr/HRj9bwh39YxUMPRfjmN3t56KEIyeTYDbCqSueDH6zhE5+ow+s9//Zw440h3ve+aj73uQ6+//2+cbfjMH2cHoCsPbXFdgFUDRWaaQLWVimb9snSnyxelexkeLkTWiOwdJIuOA0hFS11Jqz+XRcEY4qjJ1uqz2620RaFnx+CP7io8K4mqyvh3VvgP14s8IbnCK9ZA5c0FGfb7VH49eHibNvBwWH2kbbg319Qbi7vv1gJ74qBLuBdW6AjBv/v2eK61Mw00Qzcdxxet3bq4tdXMuw+987NcLR3drnFORQH01bRZ50xNY4sNI1lSrj2fNv8F8X6DHjX5oXtOjjfqQm4eMOGSi5dPL4oBcCWkpfbYhzqLmwerS7gttXluHMITPqTJvcd6ydTZOuLtCV5qinM5roAJZ6xp6uEEFyyOMQvD/XSl5i+ziBrS353tDhOKcMc7UmwtyPG9SvKci4gXbk0xGOnB/OKMBiPMq/BqxYF8eTxsH//iX7ODBYpM+8cOqIZ7js2wDu2VOMex3ou4NK4aWUZh7oLF+81VfZ0xHno5OCsOR4HB4e5Qcy2ScywG4lfCCpGyUB3A49U1xZkH6PdaYQQeIRAh1Edc/ZkslicXcgSQrBMN/ALQfjciCWhsdIwOHep4ICZGdlmUkqOmlksKdGH7rHrDRdBIUi+YuFys8t9XkV5BjiVzV7wvoVOImsTTavIkPHEtdV+l+MkWwAylqQ1kqH1UB9Png5z+5oKLlkcoso/vvOjEOAzNK5pLOFAV5zu+TzJ5eAwC6gLunn12goubgiOet8zbUksY+HWBS5NoGsCgRKi2hKylk3GUkKYaMYinDI52Z9kf2eC5nAa03nOmBLzUhhTUqJxyy0leL0ar351KamU5MknYySTo8/G+3wa739/NR/7WC0+34V3aCGgsdHNpz/dQDJp8/3vF8CqxGHKJE016T5Z0Qeoz7Z8SBijC9hWy5Rs/V5og3gRXEcmS38SXmqf/DUSAi5bBI+eVv+uL8AChwSaw1PfTqHJWCpO6Y3rzraJQqELtSh4z7HZee7FpNqv3GKK9fBz1yEYKI6bu4ODwyxlMAVf2gnLy5QbSTEWjYVQTl8feBU0DcAP9hfHAWO28GyriqS7rnFq46DRMDR47zb47TF4urmw23aYnRzpUTGHxRDG6EKJuL7xEpweLPz2ZxOXLYJNNYX/TjrMPJqANZU+Xre+kg01flx67oFyXyLLAycGSOVhVT8RFpV4WF7uzdnQdrVFp20CvTWS4cxAms11409XBVwaa6v8PNscmZbjAjjRl6QtUlxRSNqS7GqPceniEoLjRCUJIajyu1ha6uFk/9QeiBaVuFlW7h13QQWgM5bhuZYi5S++AlvCvq44V4VLWFU59gO6EIL1NX6qAy7ai2EBO0ESWZt7jvQ7lZsODg4TJo0kO8PPnOWaPqZwpdhDUk2MXajYaVv0WhaLjLNjgyWGjl9ohOXZ9Z4aXWeRrp93PzuYPTt+sYE2yyQibcqFusd6hWC9y0VP+vz7+zrDOE8YE7ZtWi2n0uOVZCxJbyKLJccvpg16dMp9BrHMzN+r5wt9SZOfHuhhb2ect2yqGne8BEOCsnIvS0s9jjDGwaFICGBtlY83b6piXbV/1EKHWMbi6aYwB7oTeHSBx9AwNIEQyinWsiVpS5IybWJpi4GUyWDKnHIxhMNZ5qVOc9UqLytWKNuPZFLy7LMxwuGxBy7bt/v50IdqCIXUgMi2JbGYxcCASTRqYVkSKSW1tS7+4R8aWLJkAfjqzwGy1tRFBgIYHjPoGmyfgquFlPDUmdlVDT2QhBfbVfXuZLlyydm/F2KBw56lUUoSJSLa2Vr4OAkhYFsdvGVD8QQisxFNwOvXKbeYYizqdMWU2MiZc3RwWHg0h+Ej98OB7uJEAA1TF4TP3wSXLyq8m9hsoiOqYunycECeFNV++PSOqbnyOcwd2mNqPFWs9rSmEt66cX5/J30GvG4d1OY2EnGYI+gCvIbG8nIvf7C9jj+7vIEtdYGcohgJpLI2PzvQS0u48IKMjTV+yr3GuN+ntGnz1JnpE58MJE3ODKaw8lCkXtwwfV8SKSV7OuIFFyeNxqHuBD2JbM5IqYBbZ03V1OzedAGbavyUjiPCAXX+z7VEiaSnz6GnM5bhQHc8Z0Wk19C4cmnJNB3V2EgpebY5QkvYqdxwcHCYOJaEmZ7eCkyDAGYyWFKeJ3ABaDQM/K+okqnXdRafI56RwO5XCDHaLItu6/wrvd19/oOqB8EKw3XetRiwbZqteW5ZOUnaIhky1vitVwCrKgpciepA1pLs74rzjRc7ONGXzDl29Bgam+oCTHMaqYPDgmFNlY8/2F43qihGSkl/Msv/vNjJT/f38HJ7jJ0tUR4/Hebhk4M8dGKQh08O8tjpMM82R3i5PcaxviQ98awjiikw83KJ9pprguhDvXs4bPHEE7ExF008HsEnPlFLba0aNJmm5JlnYrznPU1ccskR3vjGk9x11wD20L196VI3739/tVO5NwvIWIURWJR51QJ+yA0bqie/nf4kvNwxNRFKobEk7O5UAoLJsq0OAkNasEJEmGcsFe80G2mLKgeSYhSa+QzlnLK1MM6jc4K1lfD+7cVZCLUlPHQK9nQUftsODg5zg1OD8Ce/hUM9xRXH1AfhP1+t7ofzdfgngR/tL55wVQglLvqLy8Hv6MvnPbZULnzFMlXQNfjTS2BZWXG2PxvYXKuiKJ0Jy7mF4KwAptSjUxd0sbLCy6sWBXnNuko+etUiPnVDIzuWl1LuG9/ufJhExuLXh3t5sbXwLh0ht87qKh+uHA3teF+S3mmsKpVA02CadI4FFoDlZR6801R5EE5bnBlMTYuDXMaS7GrL/Zm7dcHSUk/OKKzxcOkaW+uDOdvjQMrkYFeCPD6WgiElPN8SzSlGEsDWugC+Ga5CiWUsnjkTwZm3dnBwmAyzoevII1FvRrCAPdnzJ2srhEatdlbUqQOrDYOSc+5nPbbNKfN8MUuLadFpWSPXWwDbXxGb1KDrlGvaSJWflJJe23IcY8agaSBF2pQ552W21gfm7ZzKTNMayfDjfd305DFmX1PpyxnX6eDgMHEaQm7e96o6FpW4RxXFdMQy/OfzHbzYFiXtPDDMKPMySmndOi+gGlt3d5bDh5NjvveSSwJcf30IIQRSSk6eTPPxj7fy4osJpISTJ9McPJiiocHFNdeEMAy44ooANTUGXV2OSngmMe2pCyyEALeuRAtrK8E7hW/EyQGYRhfnvDnQDe1RWDTJAqqAC9ZXwa4OVTk/VbrikJrFX517jqnFlu31hXU5EUK1sQ9fBn/0m/nvcqILJQS6qK44bjGDKbXoNkXXcAcHhznOrnb49BPw1duhJlgc4YoQSjj7qevhz+6Flll4ry8E/Un4r13wpVuL02/7XPC+i5WQ6ZeH53c0lQPs6YR9XXDD8uJsvz4If/Iq+ORjxXOmmSkMDd6xCZaXOzFKs4W6oJt3ba0hk6Pj0gBNE7iH7JADLo2Qx6DcZ0xKvJG1bO4/1s8jJwfJFqHTLPHqLC7x5BREnOxPTotLyrl0xTJkLDmumFIIgdelURdy0zQN2ap9iSx9yel7kD3YleDNG8d/jxCC6oCLUq+R10LIaFT4DBpK3Dnf1xHJ0DUDudGt4TQ98SxB9/ixUqU+g8WlHo73jT3/V2xO9qcm/Tk4ODg4zAbMMZQNCdvm6Uy6qOKdw9nsmNu3gSPZLJaU6EPjFiEEKw2DZzNKje9CsMHlOm9ccyibJf2KcwpLmxbLxB7elhAs0nUqNY2eocroBl0npJ11z5FAk2mSKGZFzhymM5ahO5ahzKsz3qzM0lIvVX4XPQnnXlkMTvSl2NcVZ4ffhT5O5nhNUP1/MZ4vHBwWKj5D47XrKqkLuUd9vo5lLH53pJ8jPYkZODqHVzIvhTErV561Jzh0KEUqNXonbxiCP/zDSvx+NUllWfDNb/aya1fiPIVrZ2eW//mfXq64IohhCJYscbNihccRxswwmaEoJSmnNmns1iHoVpWZk92MlHC0F1qmGO1UDNojamFie4NyxpkoHgO21ilhTCGilE4PzI4qiLHoTcDXX4RvvKbwlRJCwJvWwxNn4Lt7mLeVZAJ49RoljMnhDj8ppFQLbvceL/y2HRwc5hZZG351BGoC8C83K/FFMTA0uH0V/OMO+PB9EJunsdi/Pgrv2Fy8CLxFIfjXm+Fkv3K0c5i/ZCz49m64rrE4YwFDU3FKj5yGh07O7rHlRLm4Dt67bXLjdofiUOYzuHpZ6bTtT0pJLGPxq0N9PHpqkEyRHhqq/S7qguMLItKmTVskkzPKptD0JfLLUHfrGnVBV9GFMVJK+hMmg9MojOmKZehPmlTmsFqrDrgo8eiTFmSsq/bjytHh2FLSFskwMI3nP4wlYX9XnOXl3nHfF3LrLC+fOWGMbUtOD6QIT2PUlIODg0OhSUg56rg6JSV/OThApojCkIyE8XrQTtuix7ap088KJde6zt4jXQI2uM6Oa6SUHMhmSL3imCWwP5vlzSiXGQGENI1VhkHPUOzSIl2nRJx9iLGAfdnCizmklDkfZOaCUN6S8HJHjDVVY0clCSEo9epsrQ/w8MnB6Tu4BUTWluztiHPV0lJ844ztPLqGzxAzVricTzfiONo4TIaZbDUba/1DrlgXHoWUkuN9SXY2R+fteuBcY15GKZWXnx0gHTs29gTJli0+Lr88ODLAaGnJ8J3v9I3EJg0jJRw5kqK1VQ2OqqoM6usdH/iZRqLcR6ZakOPWIeBWETeTvecmTRWjNBuLg2zggZOQnWQ1rVuHLUPxP/WFEsbM8hvALw7D083F2bbfBX99NVy9dP5GclxUD5/eoeLJikHShH95ZnZ+3xwcHKafrA3//RL8x4tQzEJmlw7v3gIfvfxsxOB8oyWshJvFiBQENc5qLIX/ejVsrJ6/90EHxcOn4XBvcbY93JY+cjnUFsDRcLZQ41cCvGLEUDrMDWxbcqQ3yX+/2MlDJwaKJorRBCyv8OYUrkXTFv0zIIaIZSwsO7clv6EJyqdi+5onEhhImiSm0fYzY0va8sikK/XqhDxju6nkYmXF+IITUNFOzeH0jLm9HevNLXZx64L6kAdjhlSF8axFywxeIwcHB4dC0GvbjDZ97Nc00lISKeIrlUMhMmDbnHlFLNJawzXyTBnSNFYYZ8cEKSk5YmYZ7dF2byZD9pxBRkgIVhnqIV8A9bqO/5xFAgvYlyn8Q7Ilwc5x3l5DG3HJmc283B7LOU7yGhrbFwWp8M3LWv1ZQU9cOSvlwihG9UqeZF+5+DoKAfe8XLZ2KDIzNQz3GIItdQFKPPqo68u2hOdbYqSmM5PWYVzmZQ/j8509rcHB0dUAmgZXXhlg6VL3SIzST3/az8DA6JM+0ahFb685sv1QaPITDw6FYyCpXlPBpasF/DVVk1+giWXgxfapHUcxeeoMJCY5n6kPLTxU+qCsAJP0Z8Kzv6o3loFvvKTaVqFFPEIoa/xPXgdLp6/wdNqoC8LfXgPrq4tT1SAlPHiyeMIlBweHuUnWhi/thLuPTl4Img+6gA9eCm/eAK55OIq2pHKN2dVePBGrEHBxvYps2lxTnH04zA76k3DXIRV/WgyEgBuXw/u3F2f7041Hh3dvhauWzI3KUIfCIqUkmja5//gA39zVye72WFGryQTkFaMUz1rE0tOfV2bacsjeffyLYGiCEm/x52YsW9KfnF5VvmlLOmO59+nWNSp8xqTmMgSwKI8Ypaxl01Es1WwedEQzpHPcTIQQVPkNAjM0QEuathOj5ODgMOdJSkmvdeF9XwA12syuhYRtm1bLVC4rQywzjJE4hDWGwbnT1t22Tfso5wJw0jKJnbMdnxA0Ggb60N/rdP08MUpc2pyyCi8UNm1JrnVSj6Hh1mf/w0FfIsv+rvh5n88rEUKwptLHplq/UyRTJPIRxQBkpjkm9VzSZu5j9Lt1x0HVYcLMVJMJuHSWl3nHfLa2paQ1j4IHh+ljHk7pQzJ5tmPXxuhBq6oMbrmlBJ9P/X93t8ndd4cZY7xEOi1JJNR23W6Bx+P0zLOB/qR6TQW3DisroNo/ud+XEnoSyjFmttKTgOdaJ/e7QqhK3E01SkQ0lYl6CTQNzn7HGFsql517j1OUii9dqGiBr94OFWO7TM45Qm743I3wmjXFWTCWQHtMRV05c44ODg6vpCMGf/0IPNNSXFFHtR8+swN2LJ+fjiftUfjXZ4vnGgMqBufG5fDt18OmaicyZixcmmpv66pm+kgmR8aC+07Asb7ifSddOnz4UhWrNAfmi8dEALeugo9eoSJeHRYOli2JpEyebY7yL0+18tMDPXREM0UvJNCEYElp7qoH05Z4DY0qv2vaX/mUU2gC/C696Pdj02baY4QsW9KX50NPTcA9qXtpmVenJA/Hnawt6S6mLV8OUlmbvkTua1EVcBFwz8zCbSpr05vHMTo4ODjMdg6aF/ZlGrDVPbOD1KiUNFnWeY42QSFYNBSttM11/vG1WxZt5ugLPcmhmKVhNCFYquuUahoBIWjQz7+XHM5mL4hkKgTJrE0mhzJGF7A4jzHbTJMyJc+3REnmcI3xuXRev76K6vlqwzvDVPpdOZ+L05bMKTguJpG0mXN+wKNr1Och3nZwOJeZWnJ064KqHH3aeKJBh+lnXvqW9fefnbCorR39FDdu9HL99aERt5gnnohy/PjYsUtCnC8IcKr4ZgeFEMa4NFhfpSzLJ/u5PnVGxbvMVmwJvzsGt6+a3O/XBGBjjVrImgpZC1ojs98xBlS7+uoLKvJoaWnhv/OGBneshi/dAp98DFoihd3+dFMTgL+6SsWMTLWdjEXWgp8egGdbirN9BweHuU9zGP7sXvjJm5WgsxgIAUtK4au3wdvugr1dxdnPTPLgSfjRfuXEUSzRiq7BRXXwgzfB3z0Cj5ye3WOp6cTvgovr4JpGeP066I7Da34800c1OfZ0KrHx6kpwFaktVfjhH6+HwaSKb5qLMRZXLIav3AYNBYgtdZgbSKmiaQ53J3i+NcrRPKJiComh5Z68A1hZ4eNTNzZOwxFNDiEEhibQBEV12LGlJJqZXuccW8JAysSWEi3Hw2ipV1cVihOccC3xGrg0Ma5zkJSSjCkZTE6/c9AwWVvSnzRpyJEzV+Ix8BTrYXQcpJRkLDkj7koODg4OhUQCL2QyvMZ3fvWoDlzqdvOrZGLG5nQl0GRmiUtJ6dB9SweWGS6aLItt5wh3bClptky67bH75V2ZDDd7z1YrLtENKjSNrJTUvUIYsydTHNFyLGOSysMRbWNNgCdOh2f9fPrhngQHuuO8alFo3LFLbdDF/9law3de7mIg5UwCFAoBrK3y4coRk9QVyxR13JyL3ng2Z1s2NMH6Kj+t4ZkTZjvMPWZqyV4TAvc43ztNCFZX+WgadFxjZgvz0jHm+PGzDWzbtgttQISA3//9qpE4pFjM5tFHo/T3jz1YcrkEXq+6XJYlyWZn+1BkYTCQgsHU1KpQDQ3WVE6tOvPhU5P/3elAomIRJhs7VemDtZVTFzwMJFVM0VxhVzv87+7ibd/Q4C0blctKfbB4+yk2FT745LXwRxcXTxQjJZwZhP9+yXGLcXBwGJ/DvfDJR4vvULa6Ej57AywrK94+ZgpbwtdeUKKGYl5DIWBLDfzHnfCxKyGPovV5TZkH3roB/vvVyk3n0zvgkoa57aiTseBbL089+nQ8BGqc+oWb5mY817Y6+OebVXSpw8JBSni5PcaP9vVMuygGIOjRMeZy53IOuibGdAouFLaERGb6K2vTpk0mj5WLkHtyrjkhd37tIJqx8rbmLwaWlETyEJ0E3DMXN5HI2jO6yOTg4OBQCCSwO5MmYp9/zxPAFpebxfrMximdMS2i5xybLgT1uo5fCBr1sw+TWeBoNst4kos9mcx5Ffz1uk6p0PAJcV5slJSSg9ksxRgFDCRNEhk7p5PAxhp/XoLmmSaStniyKZKX2GdrfYA3bayidBoiMUdDExR8zGBoYkbH13UhF5tqAjkdY5oGUtgzOK5rj2Zy7t/QYEt9cMYiMh3mJjMm3JQqenYsNAHXLStlWdnsd/9aKMzLnuXZZ2MjA4rNm31cfXVwxO1B0+D664O8/vVlgBrcHD+e5t57w+NO/IdCOpWVaoCVTktSKeeJdzYQy0BXfGqdnqEri/rJCmMG05OPKZpOWiNqgWsylHhgY7WKnZoKXfG5JWqwJfznLni0iNXHfhe8bSP8+E2qHc5Agduk0YRy0/nWa5WrQKiI9/a0Bf/0JBzvK94+HBwc5ge2hN8eh888Cb3J4gk7NAG3rIS/vw5qJhnHOJs50gtffg56E8UXxywthb+9Bn74RuUis1AEMm4d6oJwfSN8+VZ4+U/gW6+Dd26GleVza0wwHod64Lt7iuvkIoQSmPzgjXDZorlx7XQBO5bBt1+nHGMcR9KFhRBwUX2Q2uDMLHJU+OZPRyso/sSWlJJ0jqiDYpCxZM6IBYCgx5hUHxLKUyAVSc9sNbdtSxJ5OPa4NEFwpqKUxojrcHBwcJhrtFoWz2fS54k1hBCsNAxu8nqZSWnMacskIs8KSXRgsa6zVNcJnuOAlpKSvdnxKzNbLZPOcxxlKjSNWl2nTNOp0M6OLMJS0mQV5z4YTln05BHDV+LRuX11+YyJPyfCno4YzzZHcgof3LrGtctL+eNL6mkIuaclFtdjCKr8BlcsCfHxqxdzTYErEy6qD/CJaxZzzbISKnwGnmn8vEJundtWV7CiwjuuE6BlSw50xWdUzNsezRDNIXgWQrCm0svFDcE5XSjksDBIWzZ9ibHvE0IIlpV7+bPLG7h5ZRmVfoOASwn6nfY9M8yf2ZBzeOyxGN3dJrW1LmpqDD772Qa+/vUe2tqyrFzp5s//vJaSEjXAsW34/vf7aGkZfxBSVWVQX68mrWIxm4EBx+ZtttAcVhErnkm25qALVpRPXvTxXCtE54ALSm8CXuqA65ZNvPJYCNhQPfWFqu44zLXY7d4EfPYp5QiwsqI4+3DpKi7hp2+Gf3kGfnUYxrmXzgo8uloQ/utr1AJUMW/ipg0/OQB3HZ4bMVwODg4zj2nD9/YqN66/u7Z4QguXDu/aDJ1R+NQTyh1jvmBL+MUh2FoLH7mcok9UeQ14wzrlkPK9ffCDfXC0d/71+4aA5eWwvhq218Ntq5SgY4bW8aYFiXJ8u3ONGk8WCyGUkPt/X6fEtHcdghwR9zNG0A13rIJ/vUUJwxxmN/GMxZnBFOYE1F1rqvx4x1FoCSFYXOphx/Iyfn6wh7Q5vb1dyDM5h5HZyHSchwSyM7CCkLVlXvv1GGJS18FtaHk9x82EW8652BKSOarPQX2vfDNUWTwT7cPBwcGhGPTbNg+nUlzh9hA8Z4E9oGm83R/gxUyGA9mZmdwdsG2aTYv1hlqj0YAGXWe5YeA951jjts3hHMcYk5JjWZP6IacZTQjWGi46bBP9nG01mSaDdnHugxI40BXnkkUhXOM8D2qa4KrGErrjWR49NZiXm9xMYUv49aE+Gsu8rKr0jTs+MTTB1roANVct4uGTg+zuiNEVK2zb8hqC+pCH+pCL9dV+NtUGqA64MC3J/s54Qffl0jXWVPlYX+OnK5rhQHeCg90JmgfT9CSyWEWoFBFAXdDF7Wsr2LG8DD3HwK45nObMDMe5WLZkf1ec65eXjfu+kMfgdesrGUiaHOhOTM/BOcxpZur5NpG1OT2QYlm5d8xiBU0IGko8vOfiWl6dqODMYJqeeJZwyiRjybznGqRUbppZS5IybZJZm8GUyUDKJDlbJ8BmIfNSGNPRkeWuuwb4wAeq0XXB1VcH2bDBx+CgSWWlQVmZyl+WUnLwYJIf/7h/3O3pOmzc6BuJUgqHLfr65tHKxxynJaImvSdrVuF3gW+ShXpSKmFMcg6IPdIW7O2CcArKfbnf/0pqAlMXP/Qm5p4wRgI7W+F/XoZ/uG7ybSUXmlD2/1+8RQlNvvAMtEeLs6+pUu6Fj10B794Ki0uKK4qREg50q0iPudZ2HBwcZhbThv94EZaXwXu2KdfAYnRXLh0+cAmcHFDxe7N3imriJE340k51X7p6afEdLYSAJaXwl1fCjcuVsOEnB9T9cC5fV4ESYe9YDlctUeKQZWUqqjJH/Pe8oTmsvh+f3qHGUsVqSkIo0dG/3qyu+Veen30xnotC8H+vgrduhLrATB+NQz50RjN8b3c30TzVjwJ408Yqrl9eOm7FpqEJrmwsYVd7jCM90zvZ63JK0yaEhBmxnLdtmZfb1mRt+41zquvHY6YX4CRKJJQPLl2JhKb7iIvpiubg4OAwndjAo6kUb/H72e5yn3efWG+4+GiohP87OEBfgcQi2tA+8+VgNsstXi8CJYis1DTWGC585xznCdMkkuO+HZeS42aWa6Vn5BxXugzc5xQqSqDZMs+Lbyo0+zvjpEwLlz7+Ml3IY/DadZWE3Dq/PdY/qxdAB5Imvz7Ux+9fXEO13zXuWEMMLRa/dXM1VywtYW9HnD0dMZrD6QmJ0ofRBFQHXCwt9bC83EtjmZfqgItKv4HX0M45luLduDUhqC/xUBdyc8WSErriGdojGQ73JDjWm6QrlimIY0upR+eqxhIuXRxiZYUvpygma0n2dsTomWE7f1vC7vYYVzeWYGjjT4g0lHh490W1/PpQL7vaYnmPBx0cppOUaXOgO84li0ME3VrOPq864KY6MPH4EnVbU8+Hpq0cTdOmTTRtEUlbtEXS7OuMc6w3SXoWCyhnA/NSGJNI2HzjG71s3ernyisDaJqgqsqgqurs6Uop6ejI8rd/20539/jWDG634NZbSxBC/V57e4ampplVVjqc5czg1Cq0hZj85PxACl7umL3VqK/kpXZoj0GZd+KLW1NduJESumIQn2WLE/mQMtXCyqYaeMem4i1iCaEiFT5wiXJj+crzcM8x6Igy43nlAqgNqoXKj10BG2ump7q9O67iUCYbA+bg4LCwGUzBPz4BpV54/brixauUelSk0kAK7j4y8312IemIwccehO+8XkX+TcdaqktXYpyL6uBjV8IP98HPDkLToLrGeRSNzxh+l4qgDLnV9bqmUYlh1lcpQYhbZ2gSd6aPdHrJ2vDjA3DjCrh1ZXHPXwANIeUWdV0jfP5peKFtZuM8NQHVfri2ET5zgxLtGEUS6zkUnqwtGUyZRHJYfp/Lb4/2sabKx6KS8cs3Sj06b9lYxb8+3UpqGjs390JR5c1xbPIT5CiBy8S3b2j5Oc1MZmGqkEgp866ydtq2g4ODw9TpsC2+Fo3y1fIKSs+5wWhCcKPHy3+VV/Cv0QgHslkSExSOehCENMES3eDVPh8W8MVImHyni3dn00hCgBpLl2s629xuPOfc0XZmcq/bpKTkuGmS4Wyx7WrDheuc7UgpOWmaRIsoju1PmjzbHOGWVeU5xaplPoPXrK/k0iUhnjkTYX9XnEjKwrQllpRIhiImhfqsNCHQNXW/9xoa5T6DSp+LyoBBqcdgZ0uEPR2FdU0BJTnZ2xnjp/sEv3dRLaV5WPh6DY1VFV6Wl3u5c205A0mLUwNJ2sJpehIm4ZRJ2rSxJeiawNCUS1zIo1PqMagOuKgNuqgNugm4tJH3aIK8RMDFQAhB0KMT9PhYXu7lsiUhTFsSTlmc6k9yeiBFeyRDbyJLxlKfoTUkih5ucerzFBhDn2PIY7C83Mv6aj/rqnz43bp6rsxxjlJKWsJpHj8dnhXiklP9KY72JtlQ7c957ItL3Lz/knpuXpXiidNhTvYnSZr2yLWCs3Msqs0LdKGuV9Cjj7T76oALTQjuOdJH9zRNDox8H4eOaeR7Ofx3bfhnUOoxco7LNQ1qgy78GQ3LVs8J6qX+bsmzwvrhn8/8p70w2NMRZ1dblGuXlRbNcVt9VVT70TWBx9DAA9UB9R3fXBvgxpXl9MazPNUUZmdLhP6k6Qj4R2FeCmMA9u1L8pd/2cqnPlXPddeF8HjOPhzbtmTPniRf+lIXDz8cIdfYZulSD5ddpsr5LEttu6dnluecLCDODEUpzQSnBtRrrnCiH070wYaq6d+3JaE7oZxr5iIpE/7uUeU8cOWS4i7oGBqsrYKv3Q7v3Kyq5Z84A4d6pr8STRPqnK9phLdvgusbJx9bNlGylnJ7+PURpwLPwcFh8rRE4O8fUy4Nly8uTv8thIpD+dT10BaB59sKv4+Z5OUO+ORj8NXblOBgOuaVhFD3m/ogfPxKeO82dV2fPKPEkge6oW2GndUMoR5AG0LK6aYhBGsrYUutcoWp8k+PkGiu0B6Ff31GxWVV+Yu7LyFUPNfNK+GievjhfuVA9FK7ckKaLgSwpARuWw1v3aDGkMVyH3SYXXTHlNX9WzZV54xUWl3l47rlpTx4fGDaJi4n6zCyUBHMbiHbZI8t/9+bBQ9jeR7CbP6cHBwcHOYSj6VTfC8e44+CQXzi7FhGF4LLPV7+03BxfyrJ46kUpy2TVtMi9YrOWgAhIajWdSo1jUbdYJ3LxQaXi4tdbgKaxm8SiQn13YezSswybIbeaOjUS31kcd0GdmXyk9m0WCZ9tkXDkFvLMl0/Lz4qLiXNpkkxp7Il8PjpMBfVB6kJ5nYQMDTBoiGHlTdurKInniWatkiZFrY8K6LwGhoeQ8NnaATcOm79fJe4ZNYqqmOhLWFnS5SgW+f1G6oo9+WeTBZCYAgwNB2fS6ehZOKOCrMVTQjcusCtg9+lUx9yc1VjKVJKsrYkkraIZywSGRvTlphSIlDfN7chCLh0Sjw6QY+ONokJmXjG5peHeqdNEJKLgZTJzjMRlpd58eeovBVC4DEE66r9rK3ykTJtehMm8Yw1UligawLXkFDAZ2j4XBp+t4Yhzm/3XbEMD50o7GKe19BYVubB69JwaQK3ruHWBS5dw2MoUZpb1/Aa6vg8hqa+n+f8v0dXx5uLkFvnE9cuIW3apCybtClJm/bZ11C8zvDf06ZNxrLJWJKMJckO/T2RtWmLpEnMlWr/PJnJJ5aUafOLg72Ueg221gVyOjgVGiHOCmYWl3p4+5ZqLl9awsMnBniuJZpXLO1CYt4KYwB27ozzx3/czNVXB7nkkgD19QbhsMWePUmeeCLKkSMpzDwmRt/whjJ8Pg3TlMRiFr/4xWBOMY3D9NERnd4J7mGkVKKY5sHp3/dkydpKYHHnGrWYM50ks9BTeBH6tNISgU89Dl+7Qy18FXthUNdUlflFdSqi4+lm+MVheKFVVT0XqxsSqMXIrbXwpvUq+mF1haqAny6RvS3Vuf7nLkcU4+DgMHUO98JfPgw/eqOKgCtWX7apGv75Jnj7L6AzVpx9zASWhN8dU+KiL94yPY5hr6TSD3esVo5qnTEVzXOsD/Z1KaHM3i7lEASMjNMne/s4t3kMOwv6XbCoREUgLS5Rjh/rqqDGDxU+dXxlXnBpC88NZiI8eQa+9TL85VXTd52q/PDBS+DVq1U85g/2qeNImcUZSwmU69EVi+G1a5Ugb3MNhCab+zqElNCfUsddF1g4MVxzFUvCCy1RLlkUYm2Vb9xKSF3A9ctLOdKT4Mzg9DjTWnlMaEgJiaxF/0w8bE+A/qQ5LZOg2gyIiTTIa/HDtOWkrkG+v6fP8I1NDE3y5sNMu9s4ODg4zBds4FvxGNWazhv9flycdaUQQK2u83v+ALd7fXTbFv2WTVTaI+4qfiHwCUFACEo0jZDQqNQ0gjmiU3IRkTbNpslal1Kbl2vnP5z2WRYtVn5jlxbToteyqR9y9fRrGkvPOb6wbdOc57amQnskw+Onw7xufeUFApbxMDRBfchNfajIBzgFhh1K3rSxigqfMWPuLbMVMSSYqfJrVPkLX0EhpSSZtfnNkT72dsyeSSpbwgttMbY1BNneEMy7XQgh8Ll0lpTOwKTUGNSFXLzn4lpCHgNdU5G1w45Fgsm5Oo6FEIKAWyeQ56SclCCRSmxlKcGVZUt64ll+sLebE32pwh3cLGCme5f+pMn3dndx59oKrmksxWPk358XGiEEy8q8vGNLDSsqfPxwb/e0OtTOdua1MAagqSnDmTP9/PSnA+g62DaYpmQi0ZBf/3o33/52L0Iox5i+vtk9MbTQyNrKWn9Z2fTuN23BrnaIzQ6hbd7cdxw+swOMaRZdJ7IqSmkuY0t4tAn++mH4+p1My4OHEBBwqwWVjdXwnm1qQfCR0/DIKTjaBwNJFVGVMNViSb5zgQJVTe1zQcClokZWlishzC0rVPW71yhe9MhYWDY8cFK5E/QWr3jBwcFhgfFsC3z0AfjybUrgUSznmKuWwpdvhb+4H7rmuCD0XNIWfOMlJf74v1dOfZF/shiaEqYMOwCZtnolsyr2qWlQiWZaI+rVn1QC6mRW3SMtedbO1tDAoyuhj8dQ51bpgwq/ElNU+aAqoMaYVT4ldtAEQ1UY6k9nXm9iWBK++gJsrlWRStMl7jA0WFkBy8vhjeuV4+QDJ9S4uGkQIhmIZVQ7yTcKbbj9+Azwu6HMo6Imr1wC1y9Tjnseo3DtpCcB7/k1lPvgP+5Q7dVhdtOXNPntkX4aL6/H5xp78lIIwZJSDzetLONHe3umpZorY+W3jwNdCf77xfZZXRhkyeKLIYYrdqcbbSgCIBfmJH3STVsi8/hwXdP9QHgBIm9hTL5t28HBwcEhN722zT9FBkkieYvPf56bCqgxTI2uU6PrSEPdT86NgBl+TyExpWRvNjMijHnl1g9ks8TyHBe0WSadtsVmKUGcHy8ogUFp05RPVfUUydqSh04OUhdyc9XSkqLFcMwEWVvyZFOYzliGd22tYWmZ13EunCakVHGw9xzp59FTg7Mu8juWsfjBnm5qgy4Wl3jmrGjKpWlU+l15i1WmE1XoddataBjLnp/xozPdxF2awJaSl9tj1AZdbKoNzKhYRwgIenSuX16K36Xxgz3dDKQcbQMsAGEMKGVcNivJTlLAEInYRCLOw/Vs5kS/moCeTuIZ2NkyvfssBKcG4UgfbK+f3v0msvNjgdCW8OujKi7h0ztUhfh0IIYW4vyaqlJfUQ7vuxgiaTjepxZ42qNKNDOYUos78ayKI7JsNTBQqmVV9R5wqwWV2qEIiKWlsKpCLQjO9Dh0bxf87SPqe+3g4OBQKGwJ9xyD2iB8/sbiCTsMTblEtEXgHx5XffF8IW3B115Q95E/uxTycHouGsNOLu4hYYvfpe7Jm2rG/h1bqvuiGBLFOPNxM0N7FL7wtBLjrpkGB75z0YRqK+ur1OvPLlXf1eP9cLJfiav6EhBOq7FrxlLtxtCUMGpYSBV0Q7VfRWnVBtQ4amUFlBbJXS9rwX+8APefUI5+iawjjJkr7O2M8XJ7jKsaS8d9nyYEly0pYXdHnJfbi19NkDFzTxsKob4zWUvOuon06UYIcM/AKpUxZAufi4w1OceYtGXnVVThn2FhjCbAm6flbcqc3LVwcHBwcBidQSn5bCRMs2nyf/wBVhjGqG5m57rJTISJ+r5ZwMFxFnkOmRkSMr91nAxwOJvlBo/3wkUyKemwLHomUl09BeIZix/v68atC161KDSvxCO2hCM9Sb62s50711Zw6ZIQIbc+o0IIyfx2KLel5Mxgmt8c7uPFtuisPdfueJb/famL/7O1hhUV3knFRDk4DDNTrcelqXjkzbUBttT6WTLLBIC6JnjVoiCRtMnPD/TOuwitybAghDEO859ThY0GzIv+FOzunP79ThXLhodPwsV107sQkTBVpet84Tt7oMQLn7iqeIsg+VDige0N6gVKCJix1OJlZkgUM1xAOFzl7tbBbajFnVl0j0ZKODGgHB32dM300Tg4OMxH0pbqv1eUw19cXrw+0O+CP7pY9Wn/vWvmqxYKyWAKvvisupd8+LLpdxWbCppQDh4OM89zrUoc8/U7lXPdTGFo0FimXjetODuOSplD4yipxlHDLkGGpv706NMXm2VL+O0x+MbLqi85NaCcbYYKWx1mOZaEB44PsLbaT2UO+/igW+d16ys51J0ous1xLGPldW8ydIFb1xZ8JrmybZ/+G55LF7jyEOTE8/w8L/i9tJ2X207IM7MVsLoQ+MdxXRrGsiWxjDUNR+Tg4OCwsEhJyXfjMZ7PpHmHP8AbfH78ww4rr3BaGQsJIJV4UQJdts09yQR3JxNkJnAsNnDKzJKybbyviGVKSZsTWXNC2zuQzWBy4SKZjRLNTOcIKJxSDhoDSZPrlpfiM7Q566IxGl3xLD/Z38NL7TFet76S1ZW+kTmZYp/nsEOeLaE3keXx02Feao8WdB+d0QynBlKsrPAp1588vxuFYvgck6bNU00RHjs1SEs4Pevno473Jfnflzp56+ZqNtcG0ETx24ODQ6GoD7l57bpKNtb4KfcZebtcTjcuXeOaZaUc6UnyfGth+765iDM17DAvONo7/ft8smluVoFbEh46pRazpmshQkrlsDPXo5TOJWHCvz0HSPjE1bOnalcMLfrNtYU/W8KhHiWKefLMTB+Ng4PDfCaehc8+BTUBeOtGKJbbaakX/ukG5Y5x73EV9zNf6EvC3z2qhAN/eoly35mdj34Os5WsDT/Yr1xWPnbFzIpjzmW2jaNsqWLg/v5x5QoIKvbpxIAS+DnMDZoG0zx2apDXr6/MKXJYXu7l9jXl/OZwX1FdWnoT+T3I+gwNv9sRxii3qekXh3gNDXceCtRI2ppU3FU4beYljCnx6gjBjEVq6Vp+4px41iK9wNuqg4PD7MeScNI0qcykz/t5l2UTz9PpZDzaLYvd2Qzn9pqmhIEpOp9kgH3ZLIfDg3wzFuPVPh/XerzU6jpBIfAJgUcIhu9a1tArIyUJKUlIm0HbZncmw3OZNM+mM8SlzWRCHVosi8fSaWpfEQXSa9scMyc2Wb87k+WlTBrfKxbiLWDnKz6j6aA/afKjvd3s64zzuvWVLC7xEHAXViAj5cw5piSyNns74xzrTbKp1s91y8tYVuahxGsU3GFBnacknrGJpk2aBtM81xzhcG+CZDY/17yJcHogxeefaGFbfZCrGktYUuKh1KvjLbLASUpJxpL0J7Mc60tx/7F+WsPpOeP4aEv1vPSVZ9u4cWUZ1zSWUhdy49ZF4dv95NJHHRwuwGdoXNVYwmvWVVLpH91JbRgpJUnTJpm1SZmqMMG2wZ5Aa1SR8GIoFl4Vr3gMgc+lD8V35/6u+F06b9pYxf6u+IJ3jZklU34ODlPj5IC6iU6nIO/BU9O3r0LTHIYjvXDRNMYp9SbmppBoPFImfOk50DT4+BVQ7pvpI5q7HOmFjzwAj552BqgODg7Fpz8Jn3lSiWNuXK4WXIpBhRc+ewMMJOHp5vnVvyVN+OdnVOTMx69U5+oU9ThMBNOGrzwPi0rgHZvA6zyZXkBLGP7+MTjQff7P93XCLStm5pgcJo5pS55tjnBRfZCVFd5xJ610TXB1YykHuxIc60sW7ZiiaYuMZWNo44sNfC6NgFunL7Gws8h1ISiZZtcUTUCZV0fP4+YaTpsjVcITIZzKLYwRQuDRNUo8OuHUzLixGJqgwpf7JhHP2GTmyiqQg4PDgiWF5J8i4aJt//uJON9PFC/LPguctEy+EovyjXiM5brOEsOgWtMp1TTcQ0rKNJCWkrBt02VZdNkWrZZFogAqyxOmyfsG+qa8HYBO2+JtfTNQcTsOloS9nXFO9qfYXOtnY22ANZU+aoIu3JOcvJBSCUR6E1m64llaw2lO9hdvrJmLpGnzYluMPR1x1lb5WFXpY0WFl8YyL+W+yYtkpJSkLUlvPEtXLENrJMOZwRRNAym6YtmizslIVLzlC61RXm6PUR9ys6rCy9IyL3VBF3UhN+U+A5euFaSwKJm16IhmaItkONmf4lB3nPZoZtbGJuUibUnuOzbArrYY2+oDbKwJsKzcQ6XfNamIJSX+kkRSFj3xDB3RLE0DKQaTC/u5xmHqeHTB69ZXcvOqMnzjFE9YtqQrluFQd4KT/Sm641n6ElmSpk1mSCCTz9dVoAQxLl3g1gVeQ6PEY1DmM6gJuFhW7mVtlY+KHA61ALVBN69aFOLJpuKNQ+YCzvSjw7ygP6ms/SumSZgwmIJd7dOzr2LQFVdRNdumKU5JAmfmaV+bseArz6k/P3EVVPqchcGJYEs43Asfuhceb5pfi8YODg6zm+N98ImH4a63KOeFYvTdQsD6KvjcjfB/fqmEqfOJwRR87XnojMKXblXuac490GEi9CbgU49DlR/uWFU8kdpcQ0p1bf7qYXhiFCe9fU7k5JyjO5blkVODNJbVMZ7xiABqAi6uX15KayRdtEouS0JPPEtj2fhij5Bbp3SGY3RmA7omKMtDmFHQfQpBeR52WlJCf8Kc1CJIJG0RTVvUBOS4k6iGJqj0uWZQGKNR4c99LQaSJsmsE6Xk4ODgMF0kpeSQaXLIdBaai0EsY7GzJcrujjgVPoNKv4ulZR6WlHqo9rso9RkEXRouXaAJgWlLsrYkbdpEUhbhtEl/0qQ7lqUzliGcMolnLOJZm3jGmhUCiqwtOdCd4FBPQo07vWqxd2mph/qQm0q/i0qfgc+lXPRcmsBGYllKABPLqLHMQNKkZ0gM0xXPEktbxDMW0Rk6T9OWtITTtITTuLQIQbdO0KMTcGtU+lzUhVyU+1yUeXVKPOr8fIaGW9fQNdA0AZKRzzR+znl2xjJ0xbJ0RjNE0iaRtDVv3B8k0B3P8uCJQZ5riVLmNagNullWfrY9lHkNvIY24sRpWpKsbZPI2kTSFoNJ1e67Yhk6YxliQ9cnmrZImRPx6MiP1nCaf32qFW0OzWVkLUlHdCKhcxfyny904DHGnwAcmGYR0v6uOJ97omXceUkp1TPQZHFpgjvWVnDL6nK8Yzh7Drs43Xesn2ebI/TEs6SnJN6XWFL1l8r41aIzdtaBIODWaAh5eO26SrbVB8aNczI0uLghyM7mCNnZcBOYIRxhjMO8IG2pxabpEsa80KbEOHOVSBp2tcFbN0DAXfz9SQmn+ou/n5kinlWxSm0RtfjZWOZESuSDacMjp+BvHoXdHY4oxsHBYXqRwJ5OeP898J03wOKS4vTdugZXLoF/vx3+4G7oncPjh9GIZ+H7+5To9tM7lOg2j9QHB4cRmsPw/t/A994I1zcyrmhgISClik36u0fhF4dHtzjf06l+niOVx2EWIYFnzoS5dFGIbQ3Bce83uia4qrGEfV1xnmspTv63lJLTAykac+TBlngNqvIQJMx3dAGVPhe6YNps6Q1N0BDK/bBuSUl3fHIV0Mq6PsXKivHbgVvXWFTi5tRAahJ7mTo1ARcBV+7BRU88QzwzPxaGHBwcHBwchkmZNu3RDO3RDAe64gih5i6GRa3njivlyJ8qM0YyN+JjbAnhtEU4bdEcTrO/c/zzhHPOVSrXheFznW1kbclAymQgNSwSSA6dFyN/Dp/daM8I557n8L8Xwnp2JG0RGWoPu9qjKqZNKPeM8drC8L+nq90nTbuoTp+zldMz9FwwHqrNFO+z0ARcviTEravL8YwxGSOlpDOW5Qd7utjbGZ+W72o8Y3O8L8nXn2/nTy9r4OKG4DjiIEF9yE1dyE1LePrjAmcLzrS1w7wgY0FrZHr2JYHnWiHPWPZZy+5O6ElMz77ms2PMMKYNPz4AH74PXu5YGAPUqZCx4OcH4YP3quvlXC4HB4eZ4ukW+MwT0B0r3j40AbeshE9cDeXjrz3NSSwJ95+A990DvzwMlrMm5TBBOuPwZ/fCfSdgoRf7D6RUfNKPDsBYhX+dceiepnG8Q+Ewbfjdsf687LtdusZr11VS5i2OUsyW0JTHZKahCZaUenAvcBWWEIJSr6r0nS4MTU1a5iKatohlJt9xnu7P3Q7cumBxqWfS+5gquSLIQFmV9yZMUqYzCHFwcHBwmL8MiyKsITeRYUeR4dfwzyxbvceeA6KY0ch1nued6/B5zqETPf/8xj7HV57n8LkuNOTQuVs2OdvCXG73DrObEo/BLavLKfGMHVkUTVvcdaCHfdMkijmXpGnz26N9hNNjzzcIASGPTnVgYRe/zFthjBCTs3LXNPB4BIGARmmpjs8ncLuFYws/y5lOYUw4pezLpzD3NCvY1wXt0ekZNEoJTYPF389s4N7j8Ee/UX8u9IWd0ZBSuS3967Pw0Qfh5MBMH5GDg8NCJ2PBj/bDf+6CVBFdPj0G/NHF8O6t4J6HjhjDDjx/cT98/mkVAyPn2OSUw8xyvA8+8gDcc0xNDi40pISeOHziIfjevvH7o4wFR3un79gcCsfJ/iTPt0Sw8pglW1zq4eZV5YzjhDxpJNASTucVO7O60ofPsQKjzGdQ6p0+0+VyX35uPX2JLNEp2IEf6UnmbI+agIYSN6EZitXaWOvP+Z5E1qY1nHYWQRwcHBxmGYam4zM8+AwPujYPH4QdHBwcHBYEF9UHWDaO46qUkpfbY7zYFps2l9FX0hHNcLJv/MIHv0tb8HHJ83J2Qwi46qog7353BevWefB48ptJqq01eP/7q3nooTW0t2+hs3MLx49v4vvfX8add5ZSWrqwG8tsJmMpR5Lp6G9OD8CxvmnYUZGJZ+HR09NzzawFJIyxpFoYfPtd8G/PQ8c0iY/mAqYN+7vhD++Gf3hMxQQ4ODg4zAbiWfjcU/D9vcUVvpZ64DM74HVr52/kXkcMPvU4vO0uePKMirt0cMgHCZwagN//NfzPyzA4+5x5i4aUcKBbuS59J49+KGPBwe7pOTaHwpI2JY+eGqQ1kh6x+h4LXcDVjSVsrAkU5Vh64yZnBnPbJy8v986oW8hsoTrgomYaK+s21/pziqKUVXcmLxeisRhImTkjkoQQLC7xUBec/srCKr8x7gQ0qOsQSZuz0tLdwcHBYSFT4gnw2Vv+mIN/8UMO/PkP+Nvrfg+/ax5aqDo4ODg4zGt0ATtWlKGP84CWMiX3HO3HnEFbp1jGojmcGneuwaUJAvOxYnMCzEthTDCo8f73V/HNby7jBz9Yzgc/WE1Z2fgf9IoVbr7whUV89atLuOaaICUlOl6vxqJFbt7ylnK+/e1l/NVf1VJaOi8v2ZzHtNUie7EdOqSE04PzR+Tx4MnpiTvoS0AsU/z9zCbiWSX++PD98FzbwrQ5PJdoGr63Vy12/fooM6aadXBwcBiLrA2ffkJFAhXr3igEhNzw2Rvh6qXF2cdswJJKfPv7v4YvPgvNYUckOhUWmrgoloG/eQQ+8+T0uRvOJLaEZ1pUvORvjubnlpO14GifYw89V2mNZHj8dDjn84EQgiq/ixtWlOJ3FX4eYjBt0jSYws7xJdM0wTXLSgu+/7mGz9BpLPMyHalSmoBt9cGc77MkdEYzJKdgs5W1bA50JXL2J5V+FysqfEVxMBqPbfVBvHm0//Zoht65nnc9R5F53o0Mx4rbwWHBccPK7bznojuoD1XSUFLF+y55HZct2TDTh+Xg4ODg4DAh6kJuanIUCTQNpOib4ecRW0IiY4071yCEwKWLaX+um01Mnw/sNFJaqnPTTSW4XIKLL/Zz4ECKbHZsr+myMp2PfayOd76zApfrwtYghKCqyuBDH6ohHrf53Oc6sRegvfdspy+hYo6qi1NQB6jqzJc7IDpPRB57h+KUGsuKu58z4YUpDEma8MvDsKsNPn4l/J8tUOJhwdx05FBOatMg/MPjcN+JhVX97eDgMPdoi8LfPwY1Abhs0eRiOXMhBKwsV84xf3afcomYr5wJKyee3xyFv7kGbl2pIqUWyn1wskipxpztUfjZIfjf3TN9RNPPYAq+/iLs7YSv3A5rK1WFznxaU5NSCal/egD+5dmJOVJaUgnOYhkltnOYezzVFObKJSWsqvSOmU8Oai7iooYgFzcEefpMYbODs5bkSE+Sq5aWEPKMPzW0pS7AsnIPTQO5HWbmK0LA1roA9x/vJ54p7oTQ0lIvi0pyu/TEMxYn+qf2gGVJONyTYEcyS7lv7MleQxNcuijEU01hEtnpmRALuXW21gVw5Rg42BKeb4ksyDmH2UDWlnmJWN1DE/DO5+QwE1zVuIVP3fCHBD2+nO81bYuUmSGcitEa7uFEXwsvtx9jf9dJUtk0WXuBqdanwMqKRbiNs/cWr8vN8vIGHuPlGTwqh4VEuS/EZ2/+Yy5qWDPu+yzbIpZJMpiM0RbpYX/XSV5oPUzTQDspM5NTSO7g4DC/aSzz4tbGF+sf7c0dUTsdpC2JJSX6OF7lC71Lm5fCmK1b/dTVqVOLRm0eeyxKPD72g/stt5TwnvdU4narhp3J2Jw6laG316SkRGP1ai9eryAQ0PnIR2q5774IL72UmJZzccif3gQMFFkYkzRVLMB8IZmFB07C+7cXdz+nBhbu5IctoSkMH3kAfnkEPnI5XNuoBDLzGVvCiX741RH46vNqcc/BwcFhtiNRotE/vx9++EZYVVGc/WhC3Qs+fyP88W/ndx+ZNOHFdhUxeNsqeN/FcOUSKM89J73gsGzoisOhHvjpQbj7iBrfLtAhFCkTHjkNt/9ACYzfuhFqA/NDHGPaSgjzb8/B9/epc50onTEV2RmqLPzxORSfRNbmV4d6+cBl9TlFKW5d440bqjjam6QnXtgKtANdcdoiGdZW6eMKdEo8OretruB7u7umTRQxG1lR4WVluZd9XcWbDzI0wRVLQwQ9438mUkoGkibHe5NT3mdzOM3xvhSXLDLG3efaah9b6gI811L8gYsANtb6WVPlH/eYAHoTWXZ3xIt+TA6jI6US2o3XlQkh8BgaPpdWdGGZg8NolHoCbK5bQal3fDeu0aIHJBIpJc3hbn558HF+fehJXm4/6iyU50FbpIesZeI13EgpSWUzNA92zvRhOSwgXJrBqsrFbKtfPe77Xvndl0jSZpZdbUf4yb6H+d3RZ+mK9RfzUB0cHGYxNQEXeg4Ty95EZlasgRqaQMvxHJmx5aw41pliXuYCXXrp2QfnSMTi+efHfkD2+QR/8Rc1+P3qUqTTNnfdNcB739vEm998kne9q4kvfrET01StpKRE593vriCHOMxhBuhPFt+Noj8Je+bR+N204fGm/Czbp0LzAnWMOZesrWIl/vBu+MuH4Jnm4kd/zRRdMfjGS+pc//6x+b3g6+DgMD95oU31X12x4u1DCLhjNXziKgiM78Y5L0hbcPdR+IO7lfDot8cWXsziWKRNeKkD/uUZeN89SkT0zZehZwGLYs6lJaKilT54Lzx+Zm6Pn6SESBq+u0d9F7758uREMaDaRzH7KIfic7wvyUttsbyqyqoCLm5ZVY67wDk+iazNzuZIzr5GE4JtdQG2NwQXtOuXAG5eVY5RxIvQEHKzpS6Q1z72d8WnFKM0TDRtsacjRirHtgRw6+pyyrzFz6QPuHSuW1ZKyDP+vqSUPNMcIV3sSQ2HMZFSEk7nvpmFPDoV47gSOTjMBoQQF7w0oaFrOsvL6/noVW/nf97wV7x+w7XowlkcyMWjJ1/i3qM7Cadi9CXC/GDPAzzXcnCmD8vB4QJG+977XB6uWbaVL93xIb54+59xUf2acfwXHBwc5jMBtz6u2AQglrFnfA5PE2rMPd60gWnLBf/sNC8dY9av9wLq4aytLcvx42OrJW6/vZRt2/wj79+9O8nf/m07TU1qpr6ry+TMmTRr13p5y1vK0XW45JIAS5e6R97jMDvomwZhzLMt8ydGCdRiy+FeODMIK4tUFQ9q+04hhaI7oRZB7jkGt6+CD18GqyvAawCCOTnAHo5MiqTh54fg23tUtbuz4Ong4DCX+dVhaAjB310LpZ4ixSoB792mIpy++hyk5vCCf750J+AH+1S83rY6+JPtcMNyCLrB0OaHG8h4SKliK9Kmum/+9pi6dx7uhZ64EhA5XEg8q76Tz7fC69bBn18Gy8rANUfajJTKPWlPJ/zj4/Bcm/r8p0JPXLnGSDk3roHDhcSzNo+dHmR9jZ+agGtcVwxdCC5fEuJAV5y9nYV1xtjZEmXHijIay73jPouEPDpv2lRFayTN6QUcqbSu2s+li0N5CYomiksTXN1YwuI87EXTls2TTeGC7fuFVtUOVlWMHe8lhGBFuZebVpZz9+E+skWqftEEXLeilI2149sBSylpj2bY1RZd8IU4M4kEeuPZnPFfFT6D+pCblvDC7T8cZg+WbdM00IE5SiySSzfwu7x4DBcuTcdjuDE0fWTBfG3VUj578x+TtSx+e+QZ5Iwvg81euuMDfPTer/LZx0uwpaQr1k8sM3WnMweHqdAZ7SOSio98c4UAt+4m6Pbi0g3cuguP4UIghhzP3Lxhw7UsKa3hfb/6Asf7Wmf0+B0cHKYfQxM5511mQ4yS36XTEHKPO7eQNG0ik63QmifMS2HMsmVnH8b2709gjTHBHAxq/P7vV+L1qkaSzUr+7d+6LhC8RCI2P/hBP695TRk+n0Z9vYtlyxxhzGxjIAl9ieJODt93vDjbnUlaI2qSvljCGMuG5ggsbA3i+VhSuah8azfcdQhesxbevAG210N9kJy2bLMFCYRTcLAbHmuCH+6Ho71OdbuDg8P8IGXB11+ECp+KcXEXoThaCCUI+fgVapH7e3vVPWK+I1ERQQ+fgsdOw/oqFZOzYzmsqYQqP/PKkWBYDNMeVS56uzuVi9zTzUNj15k+wDmCRInIvv4i/OygigK9czVsqVWuS7NRHCKlinp9vg1+uE8Jo6cqiBkmmlFxnZYEYxaeu0N+HO9L8cTpMG/eVDWuKEUItah8x5oKTg+kiBRQRRfPWPz2aD9/sL0Wv2vsm50Qgmq/iw9c2sA3d3Vyoj85I2KEgEvD0AXhGVCTCiHwuzTuXFNOZzTDqYHCVuZsqw9w86py9Bw3QSlhV2uM7gJGayWyNvcc6eODlzXgGadTMTTBzavK6EtkeaIpXPA2oAvYvijE69ZXoufo2E1b8nxLlFZHaDGjSAlnBtNsrR8/oibo1tlWH2BfZzynO5GDQ7GJZRLc+L8fpjs2MOr/a0JQ4S9hffUyblz5Km5edQlb61ehCQ0hBI1ldXzgsjewq+0wHdG+aT76uUV/MkJ/MjLTh+HgMMI/Pvq/fH/3/RfEoemaxoqKBl61aB23rb6cHSu3U+UvHfo/nUsXb+Bzt/wJ7/75p0mZzrqgg8NCImvZqvB/nMeTkEdHMLNzfDUBF6srx8+uj2cs+pOOMGbeEQqdncxpbh57omDbNj+bNvlG1FOHD6e4777RB2ptbVna2jKsWuWlvFynutqx/5xtWFJNlhdrcngwpWzu5xv9SdjfrcQZxVj0C6eVeMJhdMJpVTl/z1G4fDFcvRRuWQkX16vK+dmIlHCiHx5tgqfOKCelpkFnYc/BwWH+kTTh/+2EVRXwlo3FcfUSAqoD8Mlr4Xi/EkssJCwJB3rgwOOwdDdcVKfuhzcuh001MJcd9zMWHO2DA13wYjvs61L/bos498yp0puALzwNP9kP1y2D16+Da5ZCmXd2CGSkhK44/O6YEoA92gTdhTX5AOBkv4piCroLv22H6ePx04NcviTE0jLvuO8TQrC+xs9li0M8dHKwYPuXwIGuOHs64ly+JDSuRbQQgoYSN+/dXstvDvfxQmt02gSdFT6DzbUBNtcGON6X5IEToy9mFhshBI3lXt6yuYpv7eqiN1EYccr6ah9v2VSdV1xWJG3yXGuUbIEv/oGuBLvaoly5tHTMvlQIQchj8IYNVaRMm50thcvN1QRc1BDkrZuqCLi0cftzKSVtkQxPnQkXPRraYXwkcHoghS1lzv7jovogzzZHONCVmL4DdHAYAynlmG4vlpT0xAfpie/h6TN7+cXBx/iX2z7IdcsvAlR7vmLJRtZWLXWEMQ4OcwwpJfYo33/TtjjW28Kx3hZ+fegp3rblRj5+9TtZUdEAqO/9dcsv4rpl23jgxAszcegODg4zRCJrY0uJPs7M8NIyD5qYuYJHAVy5tITycSZSpYTBlEXXAo96mJfCGI/nbOMMh0dXPhkGXHddkCVL1CyibUu++90+YrHRq46iUYveXpNVq8Dn0wgGZ+mK9QJneLHBU4SW/XybmoSfb9gSdrbCsT5VoV1oTg8o8YfD+ITT8MBJeLwJ/uNFWFcJd6yB21bB4pCKWvIY019Bbw/FPaQt6EnA46fhd8fh5Q4lqkpkncW9QhJJq1iEQn7Olu3EWi0EBlJqEbaQ9MTVwv5Cpz8Jf/eocqTY3lC8/fhc8FdXwZ8MKje3hUhzWL0eOAlfeR4Wl8COZXD7anVfDLjBo4NLnx2OMlKq+2TWVt+VrKXay3NtsLNFCUd7EhDPqH54IbgBTSe2hFODcHoP3H0EGkqUQOYN61TMkt+lRN/FbitSqrFQ2lSRTwe74ddH4d5j0B5Tn3+xPvpDPdAShvLxC4JyUmDTC4cJEk5Z3HOknz98VR3eHMp4QxPcsbaCA90JOgqY8RtJW9xzpI9lZR7qc1gva0KwtNTDH2yvY32Nn98d7ac/YRY0VkcTKlbI59JZVubhsiUh1tf4Cbl1XLpWUKeUyR2fYHNtgA9cVs8P93RzZjA16T7e0ASba/28fUsNDSXjX3sAW0r2dMY53FP4yYmUafPA8QGWlHpYUuoZ91gq/Qbv3lZLVcDF46fDRKfoYuQ1BNcuK+MNGyop8eg5r0PWlvzqcB9dsZltCw6K9miG3niWmhxKzRKvwbu21vLlZ1vpjmWduQSHOYEtJfs6T/JPj32HddWN1AaV5bbX5eGaZVt54vQeJ07JwWGekcim+MHu+wH43M1/TKk3OOQc6OV1G67loZMvXuA44+DgMH/piWexbDUfORZb64L8wuglnp1+1b4AttQFuG752AUOoMY0J/uSxDILu7JgXgpjYrGzH6rXO/rEUl2dizvuKMUYugKnTqV5+OEI9hjtwTQlmYy62blcArd7FszGO1zAN19WL4eJ8eBJ2PyfM30UDqAEKJ0x9Xr8DPzNI7C1Fi5dpFxkVpRDTUC9yr3j34wnigQyplrU60moyuYzg7C3C3a1KzFMAV3bHUbhbx5RLweHifLWn8/0EcxvjvfDq38800excEiZZ++Fu9rhi88q8e7F9fCqBhW3tCgEtUF1Lyz3gc8orlOILSGZVQ6CkbQStPYmVDzSsT4lUDjaB82DYDrzY9OKBPpT6nWgG/75aVhXpVyHLq6HxjJoCClnppC7MEIZKVUb6IlDRwyO9ylnySfPqLYwXU3gqWbY8PVp2plD0ZDAvq44L7VFuWJpybiOCwBVfhevXlvBD/d2kyjgpNuZwTQ/O9DLH2yvpSRHpYkQgoBb58YVZVxcH+TFtih7OuJ0RDMMJCcuknHrgqBbp9RrUO4zqAu5WVXhZV2Vn1Lv2QceIcSsyG4HJY5ZV+XjI1ct4tFTg+xqi9ERzWDmeXy6gLqQm8sWh7h9TQV+l5ZTDCKlpCee5eETAySLNOF6sj/Fb47083sX1RByjy1QEUJQ6tV566ZqNtUEePDkACf7UoRT5oT6wFKPzqpKH9cuL2VbXRBDI+d1yFg2j5wcZHd7bAJ7cigm/YksR3uTVAdc435+AlhS6ubDVyzi7sN9HOiKF6Qf0wQzEu3msLA43tfKS21HuWPtFSM/W1G+CCHU2HC2IoBKfykNJVVUBcoIuLy4dBdSSrKWSTybZCAZpSc+QFdsANOeuxN/JR4/jWX11AbLCXn8CKGRMTNE0wk6Y/2cGewsWAROyO1naVktdaFKgm4fhqaTtS1i6QRdsX6aBjuJZ5IF2RdAuS/E4pJq9Rm6fbh1AyRkbJNEJsVgKjb0GfaTsaYekeEzPCwtq6U6UEaJJ4DHcKEJjaxtkspmCKdi9CUjtEd6SGTnZ0Vs1rb42f5HeceWm7i6cSugxn9rqpZSH6qiLdIz5X2Ue0OsqGigKlCK3+VFExppM0M4Hacj2kd7pJdEdnJVDB7dRWN5HfWhSko8Ady6C1vaxDMpOmP9NA92Mpgq/FjK0HQaQlXUhSop94XwuzxoQseSFhkzSzSTZCAZoTPaR38yMiWBkc9ws7i0loaSKkq9AVyagSVtYpkkffFBTg90MpgqnLthwO2jsayWSn/pyDUVQpC1TJJmmnAqRm88TEe0tyB9jVs3WFxSQ22oglJPEK/hQtd0TNsibWYJp2IMpKJ0RHoJpwtTLTle3zbcj05v3xalOz5Id4H6tslyJpwmY9t4GbuQpTboYseKMu491j+t41JdwOa6AO/eVovfNX6hTdqyeaZ5gVZjnsO8FMb09mYBVTZXXz+6bdDFF/u56CI/QgiklDz1VIwzZ8burDQNtKFZVCln94DXwcFh/mDaaqHlpQ412VMbgPoQ1AehLqgWehaVqL9X+1WEQIlHWeq7dXBpKpLJkmpbpq1cXqIZiKZhYEgE0xlTi3sdMeiKKeeJjqha8FnY+lEHBwcHh5lGou5VD5xUL0ODKp+6B1b6lWimbui+eK54NORRQoiAWzmvGUP3RH3I2jRrKbeX4T/T5lnRy2BKRUGG09A3dJ/sSyrx6GBKvbrj6v3OY8HsImurmND93WocVBeEpaXqz0Whs0KZ2oBqP6UeNXbyGOr9una2fWQsNV4aTClXlfaoerWEoTkCnVFojSrHSscRyGEqRNMWTzSF2VAToNw3/jSNrgkuagiyuz3GS+2xgvZBL7VFqQ26eN26Svx55OwKIajwu7hlVTlXLi2hLaJcIzqiGfqSJuGUScq0R8QiuhAYusBnaATcOiUenXKfQanHoMSrU+Y1qPAb+IzcIpHpZCCZxefSL3D0EUJQ6Xfxxg1VvGpRiBN9SY73JTnVn6I3kSXzio5BoBwzlpV52FQbYF21j8YyL0aeij0JPHB8gFP9xbN5ksALrVHqgi7euLFq3BhJIQS6gE21fpaVeznVn+L40DVojaQJp8wLJoXVNdBZUuphRbmPNVU+VlZ4KfEaeUVW2lKyvyvOfcf68xYhORSfeNbmQFecixuCBHL0HUIIlpV5+f2Lajnck+Dl9hhNgyk6o5kxFxE0AV5DI+TRCbl1gm6dMp9BqdegxKNzsj/Fs84kv0ORiWeSdMX6z/tZqS845vuvXLqZd227deTf+ztP8u2Xf5f3YqkmBB++4q2sqVoCqJiXXx16gsdO5V8Rurikmjdv2sE1y7aypKyW2mAFQbcP95AwJmNliWWS9CbCdEX7ONnfzrPN+3ns1Et0xfKPLLxk8XrevvkmfC7PuO8bTEX58tM/pScxmPe2h9GExhs3XscNK7YDcLyvhW/t+i2RdBxD07lt9eW8ZfMNrK9upD6kFsmFEEpkkIrTFulhT8dxfrT3QXa1HZm0AMiju3jt+mu4fc3lrK9ZxuKSakIePy7NIGObRNJx2iO9HOg6xf3HnuO3R54hbU3e3awuWMHrN1zLjhXbWVZeR02wghK3H7eh1rwyZpZYNkl/QgkNTg908HzLQR46+SLtkd4J78/v8nLr6su4bfVlbKhdTm2wgjJvEK/hRhOCrGWRyKYYSEXpiQ9yur+d/V0nefjEixzoOjXvno3jmSRPNu3lqsatCNQ9rMwbpMpfmlMY8/bNN3H1sq1oQtAS7uJLT/9kpC34XR5eve4qXrPuajbXrqBm6LupCUHKzDCQitEW7uZkfxs/2PPAhL73Ls3g2mVbee36a9jWsJrFJTWUeYN4DDe2tImmE7RHezna08yDJ57nrgOPFUTc5DHcXLZ4A6/fcA0ba1YoMZ6/FL/bhyE0JeawskTScXrjg7RFejnR18ojJ3fxbPN+YhMQW+hC47oVF/HmjTvYWLOcJWW1lHuDuHQXlrSIphN0xQY40tPEgyde5O5DT05JBFTqDXL7msu5dfVlrKlaSm2wnFJPEI9xVhiTyKYYSEbpivVzeqCDvR0neOD4cxzva53w/nShccOK7dyx9go2161iUUkV5b4QXsODMSSMSZlpBpJR+hIRzgx2cKDrFE+c3sMLrYcm1b95dBev3XANt68+t28L4NL0kb6tLdzDwe7T3HfsOX575OkpCVWG+7YbVmynsbyO2mAFoXP6trSZJZ5J0p+M0BHto2mgnedaDvHwiRdpj068b5sqndEMfQlz3AISAdy0soyWcJp9nfFp6Q91AdctL+POtRXUBccXqAMc7k7Q4sR7zE9hzIEDKXbsKAHgsssCuN1ixO0FVNTSBz9Yg8+nJjX6+izuvz9CJDL28q/brREIqPdns/K87Tk4ODhMB7ZUwpWOoXGcQC3wuYdiJc5d8NOEqpxXg3b1/mGrf1uqeB1r6M9zFwWdfHYHBwcHh9mOaUNnXL2G0YW6B7r0s+IGXag/teH7Iue4ypxzT5ScvUcO3x9N+/y/Zy1HADMXydrQElEvUO3ArZ8vHh5uK+eOm+Q57WJ4vGTaZ2OzMpZTme5QeA53J3i+JcKtq8tzTmiVenTuWFvBsb4kkQJaOloSHjoxiEsT3LGmAl8eLiagFglCHoN11QaySg4J8iWWlEgpzxYWCRCIoX5ZoGsqSmh4oWG28vSZCPGMxes3VOHRtQscynRNsLzcS2OZh6sbS0ibkoxlE81YJDJKGOTWNUJenaBLw21o+AwNfQIWVpYt2dkS4cmmcNHvR6Ytuf/4AEGPzg0rynBpYnwXECEIeXS21AXYUOMnbdpkLJuUaRNJW6RNG4kSNgQ9Oj5Dw6NreAyhPv88P3spJSf6kvxobw+9iZmrGHUYnZc74ly9LMWmGn/Oz1QIKPcZXLEkxEX1AdKmJGFaxDM2iYyFRPUNKlJNw2toaJpAHxJjaZrAGOpDNCF44PiAI4xxmBHGcnIQCNZULeG92+8c+dnvjj7LD/c+mLcwRiC4fc3lXLt8G6AWCY/2Nue1QO7WDV6z7mr+8tp3sbpyMV5j9Kg+l24QcPuoDVawsWY516+weduWGzne28of//qfOdh9Oq9jXVmxiHduu4Uy79hCIYC2SA/ffPGeSQpjBJcu3jByTU/2tfHrQ0/hNdx87Op38M6tt1DpL7ngPA23j4DbR32okosb1nD7msv56s6f8z8v/mZCjg7DTiF/f8MfcMOK7YQ8PjRxvmDWq7nxGm5qAuVsqVvJa9ZdzRs2XMffPfQNmsOdE3LG0DWdG1du5+93/AHrqxvxuUaPODTcOn63l5pAOeuqG7lW2rxl0w5OD3TwkXu/yjNn9uW1P4FgeUU9X7z9Q1y5dBMhj/+C8xs+Lq/LTYW/hJUVi7hs8QbeYF7Ln172Rr70zE/4z+d/lfc5zhWO9Tajng7V9fe5PATcubNsL1+6kfdcfAe6ptE82MW/7/wFaStLpb+EL9zyAV67/hqCHv8FbpGBoTa7uKSaSxat56HjL+Z1nAJBTbCcv7v+Pbxx43WUegNo4vyxvI5Ghb+ECn8JG2uWc8vqS3nDhuv4x0e/zb7OE9hy4gsDmhCsqljM393wHq5ffjEVvhC6dqFI1q1puA0XIY+fRSXVbK1fjWlbXLZkA3/0qy9wIk8ByZLSGv7iqrfx5k07qPSVomvnt1MdjUp/KZX+UtZXN3LLqst419Zb+Nh9/87BrlNYEzhHTQg21Czn/93+IS5qWE3QPfoYx9B0fC4Plf5SVlUu5oqlm3nTxuv5wGVv4J8e+w4/3vdQXvsTQE2wgk/ueC9v2HAtpd7AqNdS1zQ8hotSb5Bl5fVc3LCGO9dexZ9e9kZ+uv8RPn7fv0/gHDXWVC3hH4b6tmCOvm1r/Spes+4qXr/+Gj758P/QHO5CTqBvMzSdG1e+ik/ueG/Ovi3g9lITVH2bLbfxlk03cGqgnb/43VfY2Xwg730WAtOWPN0UZlnZ2HGzQgiqAy7ec3EtPz/Qy8vtUVJFsJQWgM+lsbTMw22rK9hc68fr0nMWGYRTJvccnV43m9nKvBTGPPFElA9+sBpNE6xb5+WNbyzjrrsGME1wuwXvfGcF116rBmpSSvbtS/DQQ+M/QJWW6lRXq8uVTksSCWf12MHBYWaRDIlabMCJVndwcHBwWMBYEizLifxzGB9bqqiulLOe6jALsSTcc7SfrXVB6kvc475XCMHaKh83rCjj7sN9BRVKpEybuw/3kczavG59JSXeiU0bCSGUSFGfvUKXiWJogkdODlLqNbh5VTnGGJOhmhD4XDo+l5prqg5c6GA8GQGQZUv2dsa460BvQeOzxiORtfnlwT6yluSWVeV4jHwEUupzd+k6oCOlpD402vsmfg1sW3KsL8k3XuygM+Y8/M5G4hmLXx/qY2mph9I8+w1xznemVI7nNCPGjMycSgSDg8NECLi91AbLz/vZ4e6mWekq/7bNN/HF2/9sKE5o2AFfEs8kCafjmJaFSzcIenxDLhVqEVQTGiG3n+5YP32JcN77S5sZYukEQZcXXRs7hq+QLC2rZVl5HW/euIPfu+h2DF31IVnLZDAVI5lN49INKv2luHVjyOVMZ1FJNZ+9+Y9JZjP870u/zUsIIBBc1biFf771T9lWv/q8a5oyMwymYmSsLH6XlzJvEJduoAmNUm+AN2y8lkUlVXzsvn9nd/vRvMdsd6y5nP983f+lwne+2CeeSRFOxchaJoauE3T7CLn9aNrZzzDg9hFOx2mfQNTP5roVfO01H+WSRevP299wXEvSTKtxjuGhzBfCGFqsF0LgHRKK7O04kff+5hKx9PlOJoam49InNj6uDZbjNlws8dXwhVs/wOvWX3ueoMOybUzbHGk7w/QkBtndcSzn9gWCTbUr+Pytf8L1yy8+b9umZRJJJ4hnk7h113lOJyGPn1tXX8ay8nr+5sH/4v5jz03oucKlGdy4cjv/cvsHWVWxWB3LK77/tpRkrSy6po+0m2E0ITjcfYZT/e157W9N1VK+dMeH2LFi+4igSEpJ1jbpT0TJWBncupsyX3BEEBj0+LiqcQs/ftun+IvffZVHT+7KWxxzyaL1/Nfr/5K1VUvPO6+UmWEwGSNtZdR3zuU9T8SiCYHXcKNrGkd6zuS1L4BFpTV88fY/4861V553rbKWSTgdJ5FRYkyv4abMGxxxVxFC4DFcuPQSXmg9nPf+BIJrlm3hC7f+KVvrVo3at2WtLL4L+rYgb9p0PYtLa/jYvV9jT8ex/Pu2tVfw9dd+fPJ9Wyo+KTesQvB8a5QdK8pYXDq2O5oQgpqAiz+5tJ6dzQGeb41yZiBFX3Jqk1CagDKvQU3AxeJSD9sbgqyr9uPW8ysySJk2D50YoGmgeM6jc4l5KYx58cUEZ85kWLbMTWmpzj/8Qz3r1nk5eTLNpk0+3va2cjwe1VhsG771rT4GBsafRa+qMqipUZcrGrUYHHRm3R0cHGBL3SresvkGAi4vTzXt5TeHn5qQ8tjBwcHBwcHBwcHBwQFUFdcDJwZ459Zq3Pr4+eAA1y8vZW9njNMDhbVDtiQ8dHKQZNbmNesr87Jlns+UeAziWZt7jvQRcGtc01gKjC/wKNT1klJysj/Fz/b30h2fXkFILGNxz5E+Mpbk1Wsr8p54HaZQ18CyJbs7lDDIEcXMbo72Jrj/+ACvX185Y+3FwaFYNISq2Fy3auTfkXScp5r2IIvo4zWZLa+vbuSjV799RBRjS8mx3mZ+efAJ9nWeUAuPtoVLMwh5fNSHqrioYQ1XLNnEiooGsrbJk0176Y4P5r3P51oO8qF7vkSJN0DQ7aPcG6LcF2Jl5WJuW3M5XmN8we9kcOkGn7j2XVy6eAO6ppExs/zu6LM8fHIXreFukmYal2awqLSa162/hhtWbB9ZKDc0nT+7/E3sbNnPwa7crjhLymr4wi0fYFv9akDdmztj/fzq4BPsbN5PXzI6snjcEKrkjrVXcNuay3FpahH50sUb+Psb3st77vqnvOJcVpQ38LGr3zGycCylpGmwk7sOPMaejmP0J6Nq8VhTi8d1oUq21K3kqqVbWF2lxAnPntlPS7g7r2tZ4gnwR696LRfVrxnZXzyT5Kf7H2Fn8wG6YgOkzLQSMxoeaoLlrKlayuVLNrC9YR0+l4dD3ad5qe1IXvuba5R4/Of9O2NlJ+Q2BEpAsrKigTdsuI7b11yBJgR9iTBPn9nHzuYDdMf6yVgmPpeHZWX1bF+0lisbN/Ny+zH6E7kd0ar8pXz6pj/iumUXoWuacmwEHjmxi3uPPUvTQOeIMKbSX8INK7bz6nVXUeFTqRvrqhv5/C1/Qnu0N2+Bk0Bw9bItfP7WD7CqYvF5oorBVIznWg6ys3k/HdE+ktk0hqaPOKpctmQDG6qXoWkaPzvwaF4CtQpfCZ++6Y+4YcX2kXY6mIpx/7HneOTkLjpj/aTNDJ4hZ5Nrlm0dWbMRQrC8vIFP7ngPLeGuvMQqNYEyPnj5m1hduXhkfwPJKD/e9zC72g7TEx8gbWbRhIbfpYSTa6sbuapxM5trV+I13OxuP8bB7lN5XU9d03nb5hu5dfVlGJo+End377HnePD483RE+5RLmQSP4Rq5ltsXreOKJRsp9QY5M9jJ4xOI3VpaVsvnb/kAW4fubcN92y8PPs7O5gP0JyNkLRO/y0t9qJI7113JrasvG+nbLhvu237xWcJ59G0rKxZd2LcNdHDXwcfY03Gc/kSUrH1h33Z14xZWVaq+7Znm/bROQPRXSMIpk0dPDfLWzdV4xhnnCiEwBFzdWMLWugCtkTRnBtM0h9N0RjP0JrJE09YFsbugXI29hooNLfHqVPgMaoNuaoMuqv0uqgMuKvyuvKN4YSiKtjPOo6fCo+5zITIvhTGdnVn+5396+Yd/qMfj0Vi71stf/VUd2azE7Ra4XKrR2rbkwQcj3H334LjbMwy4/PIALpeamBoYsOjudh7GHRwWOqsqFvOvt32QK5ZuQhMa79x6C4OpGI+demmmD83BwcHBwcHBwcHBYY5hS9jVFmVLXYCL6gM5hRdVARe3range7u7iGcKK843bcmTZ8KcHEjyzq01rKvKvyKtmKgYvOmd0Cv1qorNwZTFj/b2kDElVzWW4DXyi5qaDFJKTFtypCfJt17upHuGBCGxjBIE9cSzvG59BbVB9wWW/8VCSkkia/NkU5hfHeojlnEK1GY7toQHTwzg1QW3rC4v6nfEwWG6EEC5r4Q/v+ptLCqpAsC0LX5z+Gn2d+W34DmVfU+UO9ddxbLy+pHv3u72o7z755+hNdJN1rqwYn3Y2cDv8rKhZjnXLb+I+449O6FIlY5oHx3RvqFjFuiahi40Ll2ykWuXbSuKMAbgmmVbEQi6Yv184oGvc+/RnSSyqfPGCQLBb488wx9f8nr+7zXvxO9Wi+TLyut5/fprOdx9ZtxzDbi8/NNN72dbw+ohoZHNU017+eRD/8P+rpMXCCQEgl8ffoq3bb6Rv73+96kOlKFpGjeufBUfvvKtfObRb+cUU12/4mI21q4Y+QyP97Xw1p98ktP9HWSsC8cDQgi8uhu/28PqyiXcuvoyfnnwcUw7v/vmktIa7lx75YgLSl8iwp//7svcf+w5ktn0BUcrAJfuwu/y0BCq4o61V3K4p4n0KMc2H1hfs5xzv42RdJyB5ATj+4TgvRe/mjdvuh5NCH596En++ckfcKq/nUQ2dV6RrUs38Bke6kOVeAw3A6nouJvWhcZHrn4bN626ZERQ0Z+I8K9P/4jv7b6PSCp+QRHvb488y4/2PsTnb/0AFw0JvtZULeWfbno/7/vVF+iM9ec8pfpQJZ++6X2sOcdNJWVmuPfos3zxqR9zsr+VRDZ9XjvUhIZbN/C7PCwpq+OyxRvyivvy6C4+dMWbuXX1ZSM/O9bbwsfu+xrPNR8gkU2d104FcPfhJ7nnyDN86Y4P0VhWhxCCixvW8tfX/R7v/9UXcrbX9TXLuX7FxSMuMN2xft77y8+xs/nAqMIogVDn5vaytLSWO9deyTNn9pEZpd8dDb/h4fcuun2kv4xlknzhie/zvy/9lnAqPmq/4dIMfC43Fb4SbltzOYlsKu+2GXB5+aeb38/W+lUjfduTp/fwyYf/hwNdp0bt2+4+/BRv23ITf3Pd7430bTetuoQPX/Fm/umx7+bs23asuJgNNctH2sux3mbe9pO/5/TA6H2bJgQe3Y3f7WVN5RJuWX0pvzz4OFaefVuhsSQ8dSY8FJ9bSi6DVCEEJV6D9R6dtVV+TFuStSWWLbGlet42bYktpYoL1c7GhI5EDwuBMRQ/jBATHhdYtuRQT4Jvv9zFoGOdPMK8FMZkMpIf/rCfrVt9vOlN5RiGwOMReM5xOLJtyf79ST71qXbi8fEHeh6Pxs03lwzlzUtaWzM0NU1MFerg4DD/WF21mLXVS0ceHEIePzeu3O4IYxwcHBwcHBwcHBwcJkV/0uTRkwOsqvQSchtjxoeAmiy7uD7Igc44T5+JFLxm3ZbQEs7wlWfbuW55KVctLWF5uRd9AhVqhUJKSThtcaw3yeGexLTuu8Rzduoskrb40b4eWiJp7lxTQU2wOIt9sYzN46cHeeD4AP1TtN6eKhlL8mRTmKaBFK9ZV8m2+gAB93ixN1NHiYISPHJykF1tUZzixrlDMmvzq8N9RDMWd6ypoMJ/YaSYg8Nsx6UbBFw+6kMVrK9Zzts238ida69EExq2tHni9G7+7ZmfMpAcf8F6uvG7PKyvbjxPiPLVnXdxemDsmBJbShLZNIlsmieb9vBk054pHYNEYtoWJhZpM1NURx1NaPTGB/mHR77FLw8+MaoQRKJcHr787E+5fMlGbl2jFtY9hovtDWupDpTRNYYIQACvXncVN6zcPhJvc6y3hQ/d82WO97WM+jsSSTgV47sv30tNsJyPX/0OPIYbXWi8Y8tN/HjvQ2P+LigBwNqqpQTdvpGf/fcLv+ZYT/OYV1JKSdJMkzTT9CUO8lzLwTG3PxrLyutoGBJ9ATx88kUePfkSiezojoQS5ZqSsbIMpmIc6mma0P7mEqWewJAASyGlpDXcTdsEHSs0IXjP9jvIWFm+v/t+/urB/yKWHn08m7VMspZJJB3Pa9vbF63j3dtuG4neSWbTfGXnz/nGC3eTNEf/DBPZFE827eHD93yJH7/9H1lSWosQgiuWbuatm2/k68//Mqew6g9f9Rq2N6wdETnEM0m+u/s+/v7hbxLPJEf9HVvapMwMKTNDfzLK3o7jeZ3jxQ1reevmG0f6ts5oP3/+uy/zxOk9o75fAolsmgePP88Xnijjc7f+CRW+EnRN4zXrruKihjXjfk80IVhZsYjqQNnIz3556Ameazk4pluQRJK2sqSTWQaSUfZ2TixarC5UwcqKhpF/H+g6xV0HHhvXZSprm2TTKirrv174dd77Eghes/5qblhxtm872tPCh377ZU70tY76OxLl0POdl35HbaCcj179DjyGC11ovH3Lzfxk38McH+N3YfS+7b9e+DXHesfu2+xz+radiTA7Ww7kfY7FIp6x+dmBXoJunYsagnkVDKgoP9A1wdghTIVFAmnT5oXWKHcd6HFEMa9gXgpjAJqbM/zN37QRiVi8850V+P1nbYhtGx54IMLnP9/Jyy+P3kmfy7p1XjZvVl9Y04RduxJOlJKDgwNylEpF03L6BofZg0CgCYFEOtnrDg4ODg4ODg5zhP3dCfZ2xLm6sYRc9eIBt85tayrY2xknki7Os8hwJvn+zjgXNQS5dlkpi0rc6sgmUbmWD+c+a7VGMuxqi3KkJ0nTYIpokc5zLHwuDU0ooRCo6/HIyUHaIhluWlnGRfXBgrjpSKmqB0/0Jbn/+AB7OmOkzdkzhm8Op/nu7i72dAS4dnkpG6r9DGukCuEKMmz73x7J8OipQV5uj9ETzxZxSdWhWGQsyQPHB+iIZrl1dTkbavzowolLcpg9+F1e/uO1Hxuj6h+MIceG6kAZjeV1lHlDCJQbwt2HnuKfn/w+h/OI4phuPEPOL+cy0QX8ucSwe8tvDj+VcxE/bWb43p77uWX1pSN90ZKy2nGFMeW+ELevuZzyobgZW9p8/blfjitsGdmfleV7u+/nvRffSUNJFUIIaoLl3Lb6snF/36UbBD2+837WFukt6r1w+PyG6U9GJhwVNB8RQnD72itZV9040mYylsnO5gPEM6kJb09KyXMtB/nyMz8dUxQzUQxN582bdlDmC43s41BPE995+XdjimLOZXfHMb7xwm/4xxv/EE3TCLi9vHb91fzi4GO0RXrH/L2GkiresmnHyL9tKXny9B6+9PRPxhTFTBaXbnDrmstoLKsb2dfP9j/C8y2Hcv6uJW3uO/Yc77roNq5auhkhBB7DxTu33jKuMEYgKPMFz/tZd2xwVNetQlHxiu9hPJPMK55oMgz3bcPtxpY2//HcL8YUxZxL2sry3d338d7td1IXqkQIQV2wgltWXzauMMalu84TxUDx+7ZiMZA0+eHebrK25FWLQrNqjDv8DB3L2PzmSB9PN4UJT/Oz81xg3gpjAE6dyvDnf97CV7/azaWXBli0yE04bLJrV4L9+5PEYjb5rBPu2BGiuTmDEBCL2fzwh33FP3gHB4dZz5GeM+ztOMF1yy9CE4Ke+CB3H35qpg/LwQGASl8Jn7v1T7htzeU8e2Y/f/CLz+X1UOTg4ODg4ODg4DCzZC3Jrw71sqnWT7kvt9tCY5mH29dU8PMDPSPijUJjS2iPZug81s9TTWHWVvm5qlE5yPhdGl5Dm5KTjJQSy4a0ZZMybQZTJvs64+zrjNMWSZM0bazCpkXljS7AZ2jEs2cPwJZwqDvByf4kqyt83Ly6nFUVXvwufUIimeHIpETWpiOa4ZGTg+ztjBPPWLNyojiWsXi2OcJL7TE21Pi4ZlkpK8p9BN06HkNMOGZJSknakiSzFq3hDE+dCXOgK0EkbRatLTtMD5aEPR0xDvck2FTr5+ZV5Swu8eB3aVMSkkkpsaSqgk2bNvGsTWvEec51mBgu3eDV667K6722tGkNd/PA8ef5yb6H2dd5gliBF34LRcbKqugbKUe+Y9cu28pzzQcuiFKZD6TNLL84+Pi4jgrnsrfjONF0ghJvAFAL0a9cqD2XxrI6rlm2beTedry3hcdOvZz38TUPdvJS+xEaSq4GwGd42NawhoDbN6Z4wLQt4pnUeZ/h1Y1buO/YzrwjWSZKOBXHlnLkPNdVNVITLKd5sKso+5sL+F0edqzYzl9f927KvGcFEm2RHn6y7+FJbTOeSfKLA49zqn9sB6eJsqKigcuXbEAXZ00BfrDnAXrig3n9vi0l9x3bybsvuo01VUsAuHTxBjbWrBhXGPP/2Tvv+DiqQ20/Z9r2VbMky71XjG1cwKZD6KEmkARCEkIuJKSQ5CY3uTdfem835aaQkN4IJIHQO5hqwA333m1JVtf23dmZ8/2xq7Vkq6xk2ZbNeX4/Y3a9M2dm9pyzM+e8530vmriAmlBO8CVlziXp7uUPHRUhXtDycd2Mc9G13DnWR5t5etsbRYu3GuKtvL53PWeMnokhdASC00ZModwXpqWH2CGJJJpKdGmHc0ZMptQbpCnRPjgndgjt6Vw77PBkHBEexqRho1ixf/OglzW+rIazxs4utPktTXt5fmfxCQh72upZWbuZy6cuBsBnephbM7mPvi1L3D60b5vFE1tew3ZPPDeT+pjN71YcYHdbmosmllLqM45Z3GxPuFISTTtsaEjw8KZm9ranletmD5zUwhiAZFKybl2Kdev6r+Ls4Mc/PsBPf9pQeJ3JqNqkUChgV1s9//3UXVw17Sw8hsXzO1awur44C0CF4mhTHSpn4agZVAXKKPEGh4xyWaFQKBQKhWIoEEs7vLQ7QqiPSJgD8QyZ4zCi1Bi3+evqRqZU9Dxh0xnbkXgNjYR9dCe+XJmLE1q2P8ry/VGGBUwmlnsZU+KhOmhR4jUIeXQCloZX1zD0XDZ6h+OKIyW2I/MCGEk84xBLO7SnszTFbfZHMuyLpKmPZobMQF5udWlXYUwH6axkXUOCjY0JxpR6mFLhZ3y5l2F+kxKvTsijY+kapiYQIhcRZDuSaMYhknJoSdrsaUuztTnJlqYk9gmgBpHkXHNW1sZZVRenJmgxtdLH2BIvlUGTUq9ByNLxmRqmLjA0gZS5c+8QAUXTWaJph8a4ze72NDtaUuxuSw05MUwq67JkZzseXev1c9tbhuYk+fGmo64s3x/jzbo4o0s8TB3mY2yphzJfrq4ELA2fkasrupZzoHIkOPn6ksy6JG2HpO0STTu0pxxaklnqohn2R9LUx45PH61465B1HHa11dGWijE8WM4eX2jICmPimRSbGneTcWw8+ciR2xdew+62eh7f/BqtqaEV/XSkJOw0S/ohVElnMzQnIwVhjM/0YOndC5AFghnVE6gJVRTeW12/neZk/ybF19Xv4MppOWGMEIKxpdVUBUrZ2UMdSmUzbG7aQ8JOEciLdm6eeymbGnfz4MaXjsqk/I6W/RyItRTO9axxp/LJxTfws6X/YkcvMVwnCwKBZZgETC81oQrGl9Vw9rg53Dz3UsryjhoA0XSC77/0V+p7cBjqi8ZEG0t2rhzUeLHxZSOYUD6yMOabsNM8s21Zv/axP9LIytrNBWGMqRtcOHE+T29b1u2xmprBglHT8VsHQ2F2tdb1GGt0pEwsH8XEipGF17vb6tneT3HRxoZdOK6LoekIISj3hZlYPpKW/d0LY1wp2dq8l+ZEhGGBEgAunXw6d5xxHb9b/gj7joIAaF97A7vbDjApf65Tho3hM2fdyPdf+iurarcOWr0RCGYe2rfVbaMl0f216A4JrD2woyCMyfVtw/vu2xq79m3vP+1yNjft4aGNLx81wdHRJJZxeHBjM5sbE5w7voRZ1QHKfMYxnYOR5O6Z66MZtjYnWbo3wqbGJNmh9lA1xDjphTGDQTYLDMm1OgqF4nizoWEnGxp2Hu/DUCgOY3RJNePKao73YSgUCoVCoVAMSVpTWf61vueVkMcbR8KreyK8uqf4QcpjjSQn4GmM27y2N4rP0Ah6dHyGVhBF6OLgZLeUuYHmbF4ck3EkqaxLwnZIZNwhKwoRAky99wFOR8LO1jQ7W9N4dEHYaxAwNfymXhAHCdFpst/OnXc07XQruDlRkHknodpoBl2050VROn5Tx6MLDP2gi0zHuacdl0TGLQhkhrKmIW673LPm5I0hOZZkXcnO1hQ7W1OYuiBk6QQtHa+hYRk5AZWWj2Zz864wjivJOC7pbO7veL7dHC/3KMXJgyslbckobjcuKgKB1/TgMUw0ITB1g7PHzuassbNpS0bZ2LiLX73xIA9ufPGoOXh0MJDu8fEtr/GhBVcxKlyZi+8JlPHdS+7g6unn8MdVj/HstuWkHXvQj/V4sK+9gZZ+iH1cKUl3cpkwNQND614grQnBaTVTukxw7o80krLThfcEB7+jzncJnd9rPsSRIuwJ4Dd7Fz2/tPNNdrbWMbNqPEIIwp4A37joNi6fupi/r3maRza9QnIQo472Rxp5bvsK3jP7IjQhsHSTW+dfyezhk3lw40vcu/YZGmKtJ83s2IdPv5Yrpi4unI8mBIam4zUsyv0l1ITKqfCXoOVdWKSUJLNpfr/iUe5fv2RAZUopaY63s6u1bnBOIn/cY0qqu4h3drfV0dwPgQNAJB1nZ0stjusWXFnmj5yGEHSbtlHuDzO6pLpwfQBe37uehD1wY4LemD9yKp2DW1uSEVqS7WhCdGlr3f1/x+vWVLSLsMRrWF2uW3dsatzN63vXc/nURXmRvMUnF7+LRaNP4d8bXuS+tc/SOohRR6lshvvWPMPnz70ZTdMwNJ0rp53JxPKRPLTpZf6++ml2tNbiFhOB0guaJph7WN/WQCqb6XJNO+ju2go4TEgT9gYOi/I7lBd3vcnu1nqmV43r1LfdzhVTz+SeNU/xyKZXT8gYt01NSfa0pxld4uG0EUHmjwxSFbDobKY6WLGzhf8H2lJZtjUnWVUbZ1dbivpohvRQfrAaQihhjEKhUCgUJxm60Dh73Gw8Pax8USgUCoVCoVAoBptk1iWZPTlnrPszlJl2ZE4wdNSOZmjiSGhLObSlVI69ondsR9KSzNKSPPGs8xUnB7F0gnPvvqP7uBGRE8f4TA8zqsZzwYR5XDx5IVOGjabcH2bxmFnMrJrAqcMn8oOX/0Z7Kn7UjnMg02jrDuzg+y/+la9f9B+EPQGEEAwLlPL2aYu5cOI8Njbu5u9rnuaprcuoizYNWfebYtjesq/7mftekEV+XhOCaZVju7z34YXX8IHTLu+Xc4NHt7q89ltevKbVw6dzbG3ex3df/As/uvxOKvxhhBCU+kJcOuUMzpswl23N+/n7mqd5cusb7Gs/QDSdPCI3ibZUjF++8QBTh41h3sipiLw4ZtGYU5g3chp3Lr6Be9c+y8MbX2Zbyz6aE+1HPDl/PJlTM5k5NZOL+qwrXeqizfz01fv43YrHiGUSAy63Nto8qGI6QzMYWza8i0Ble/N+sv2MpXGlZH+kkaSdIujxAzm3EkMzyHQjoiv3hQsuKh0sr900gDMojhlV47q8vmjSAjZ+8p5+1XlTM7qMkVuGSdDTu0CtPtbCT5b+g0kVo5gybDRC5H4Xzh0/l0VjTuGTZ76Le9Y8w2ObX2VHS21OfHME7SLrOvx59ZPMHjGZSyadjq5p6JrOKdUTmFY5ltsXXsMTW17jb6ufYlPjbhrjbWTd/t9za0JjWuWYLu995PTruGXeFf3qRbyH9G0B04vX6L1v29K0l++++Bd+ePknCn1bWae+bWvzPu5d8wxPbn2dve0NxNKJE0aQl7BdNjcl2dac5MGNzYwMe5g9PMCkCh8VfgOvkXMQNXSBIQSalnNU7SyzlBxcSOJIcN2DC0o6FlbURtPsbkuztSnJ3kga28n9+4lynYYKShijUCgUCsVJhqHpnDt+ropPUigUCoVCoVAoFAqFQqHohEQSSSdoT/csamlLxaiLNvPs9uX8etm/+ezZN/Ge2RfhN72U+oLcccZ17I808qs3/j2kJqQkkj+uegwhBLctuJpplWPRNQ1NaAQsH/NHTmPeiKl8YlEDT217nee3r2TJzpW0JE+8mKXI0RQlCcHwYHmX93ymB5/p6WGL4ujNpaYDieT+9Uvw6BYfPeM6Zg2fiKHpaELgN72cOnwipw6fyCcWXc+TW9/g+R0reH7HShrirQM+rhX7N/Gfj/8f/3Pe+zhn3Bx8pifvkmEyIjyMT535Lj40/0pe2bOWxza/ygs732Rb875uXZdOBlwp2dGyn5d3r+G+tc/yfD8iu3qifRDdRQB0TaPC11Wg0pqK4gzgO4lkEl1EOx7DpNQb7LZOBSwvQcvf5b397UdPDj68U+QPgKWbWL4jWwiqCa3HGLXOvLTrTT792E/5/Lk3s3DUdDyGVXCPGVdWw3+fezMfWXgtz+9cyVNbX+eFnW+yq7VuwEK1Xa11fOGpX9GcaOe6GecS9PgReeeyYf4S3jvnEt4x8zxW1W3hsc1LeWbbcjY27uyX4EogqD4afZtuohfRt/1z/RIsw+Sjp7+DU4ZP6NK3zR4+idnDJ/HxRdfz5NbXeX7HSpYcYd92rHFkTiSztTnJ1uac8DRk6QwLGJR6TcJenYCp5YQyuoYucr83rpQ5QYwLGcfNR4m6xDMu7akskXSWtpSjIpIGCSWMUSiGCAKBEOIw60Up5aBkCObsi4/e/juTO49Dy5IntJp8KJKrM12/VZn/b+57HYz9H15nGOTvUhMHa0tv9aTr5xiUh6/O++zgaLWLDnps6/nvbTAYHipn+iErWxQKhUKhUCgUCoVCoVAoFP1jd9sBvrnkj5T5wlw74xxEfhLvE4uu55/rnqcp0X68D7ELGSfLH1Y+ytK96/jAaZdz0+yLCXkCCPJjtkIwprSaW+ddyTXTz2FF7WZ+t/wRnt62jGQ2fbwPv2gGM07ocETBPQMOOs0c6VihRBblcuNKyb1rn2Fl7Wbeferb+ND8Kyn1BQtjipATDLxv7qVcOf1M1tZv53fLH+HRLUuJD9AF6I19G/jYQz/kimmL+fDCa5lcMTo3bpovL+Txc8mkhZw9djbbmvfx4IYX+fXyB/sd3XO8iaTiXeJa3HxUUiQdpynexsaGXayq28KGhl1sb95P9AhcYjpj99PJpS80xGHuQwk7PaCx5ZSd6eI+IhAELC90oz0zdQNL7zqtHEkPzjXqjpAVKPz/oLXDflyj53esZGdrLVdNP4uPLLyO0aVVXdphqS/INdPP5m0T57O1aS9/W/00f139JG0DFEJtbtrDfz95F8/vWMntC65m3shpGJpeKM9nelg0+hTmj5zGTbMv5vkdK/np0n+wp62+qKsiyLXlDga1bysCV7r8fc0zrKjdzHtOfRu3zju8b6sJVfD+uZdx1bSzWFu/nd+ueITHNr9K/CjFdR1tohmHaMYBTpzf15MdJYxRKI4yw/wljCqpQhMa6WyGHS21XR4yqgJlnDZiCpdOOYMFI6dTE6rAa1pE00n2RxpZU7+NF3e+yYrazextP9AvQYKpGYwqqWTByOlcNHkhs4ZPpDpYjkc3iaYT7Gk/wNI963h+xwrWN+ykITZw9aUAKvwlnDZiKldOP4t5I6YyMlyJrmk0xttZVbuZx7e8xmt717Ov/UA+j1AwediovMpY0pqMsbO1ttv9a0Iws2o8Zl7N67gOu9rq+6W2LveFGV1SVVCvprM26xt29LldwPIyrrQGTx92cCDZ3LR3wA8gHRiazoyqcRiagZQutdEmDnT6bvyml6mVY7h08uksHjOLyRWjCXn8ZN0sdbEWNjfuYdm+Dbyw8022Nu/tdzZjZaCUU6omcP6E0zhjzCmMK6shaPlIOzb10WY2NOzkqa1v8Ma+DeyPNBalSq7whxlbWgNImuLt7Gk/gC40Fo05hVvnX8nZ42YDsKZuG79Z8TDPb19ZaCdew2LByOl8+PRrOWP0TCSSTY27uXfNszy2ZSnN/RyA8Ogmo0qqOHPMLC6ctIAZVeOoCpRhaDqRdIKdrbW8umctS3auYmPDrn7tP+wJMKliFAAZx2Z3a33hAarUG2R65VjePu0sFoyaxriyEQRMLwk7RWO8jRW1m3lh5yre2LuBfZHGfgl/vIZF0PIR8gQIe/xcM+OcLvaFIY+fOTWT+6wLhVzZk3TFh0KhUCgUCoVCoVAoFApFf6mLNvO31U9x5thZhdX2I8KVXDz5dP62+qmjUuaRuABnnCxr67fz+Sd/yd3LHuLmOZdy6ZTTGV1STdDyFQQyFf4SLs6LHZ7Y+hpffe53bG3ad9QWiw0mR3sBZueIGiklS3auYkXt5nzoRe9RVx1HJjq9FuSciGqjTUWVn3UdNjbu4uvP/54/rnyMm+ZcwhVTFzOurIZw3klCCEG5L8w54+awcNQMXti5iq8+9ztW120b0He4L9LI3cse5t41z3L9KRdw/awLmDJsNJWBUjShIUROMHHq8InMqBrH1TPO4Tsv/pnHNy8l3U3szlDki8/czT2rn+4y7tp5waLjOmRd94RoA4NFTjTX9Y2e6ndnAUMHjjx6MZqapnV5vfbADp7c+nr+WLq2Rdnpvd7+PWmn2dCwq6jyJZKdrXX8bOm/+NubT3PjnIu5evrZTK7Ixet1iMdCHj9zR0zhlOoJvHPW+Xx7yZ94bseKAcUdtSQj3LsmF1920aSF3DLvCmZWjacqWI6haYW4s2mVY5kybDRXTjuT7774F/6x7nkivTihdXBo3/b8zpWsqt3S5Rodeg055PWh17Q12c++rWEXX3vu9/xh5WO8d86lXD5lEePLagh17tv8Yc4ZP4eFo2ewZOcqvvrsb1lTv/0t1TYVR4e3tDDGMMDj0dA0yGYlqZTsbyylQtEnV00/mx9c9jF8pofaSBPv/Nv/sKpuKwJYPPZUPn3muzlv/Fz8lrfLdmW+MGNKq1k05hQ+NP9K7nrj33zpmbtJ2MUpC8t9Yd4391LeM/siZlSOx9C7WpmV+UKMKa3mrLGncsfp1/HizlXc9ca/WbJzVbf5kb2hC43TR8/gjtOv44ppZx6WJ1jhL2Fa5Rjeecr5vLFvAz965e88tXUZhqbx1xu+winVE5BS8sCGF7npvq90W4bP9HL/Td9hVEklAK3JKLc98F0e2fxK0cd5yeTT+d/LP06pLwTAzpY6Zv30vX2KAGZVT+Q31/43EytG9vo5x3W56Pd3snTPuqKPqTtKvUEeed8PqAyUksnafOfFP/PtF/4MwJiSam6d/3beN/dyhofKD9u2KljO7OGTuP6U81l3YAc33fdVtjbvLapcr2Fx7vi5fHDe27lo0oJuLfSGB8uZUzOZG2ZdyIaGndy75ll+v/JRWnuxXBUIrpi6mF9d8zlcKfnH2ue45f5vcuHE+fzflZ9mTGl14bMjw5UsGjuLrzzzG/6w8jFcKXnnKefzpQs+yKhwZeHGe2S4kkVjTuGMNTP53BO/KDoTeXiwnA/Ov5LrTzmfyRWj0Q+5uS73hxlXNpzzJ5yWtyR9nV8ve5DX9qwvStl/+ugZPHTz9wA4EGvhYw/9kEc3v8op1RP56BnXcfX0cyjxBro8QJQTZlRJFXNHTOGW0y7ntb0b+MVr/+KxLUv7FLLMqp7AOePmMrasmrGlNUwsH8Ho0mpClr9LGfNHTuPZW3/a5/E/s2057/3HVwfd3lOhUJy8TDdMzvJ4sPJ9zno7w5L00FsF8V5/gJJ8n5+QLo8lUxwYwACFQqFQDFWmGQanWx4k8Gomzbbs4K5KVSgUCoXirc6Ghp00JyIFYYyhacwdMeWoCWN8fS7Q6xvbybKpcTdfePpX/Gb5Q7xt4gLOHjebc8bPpTpYVhg78lterp1xLiNCw/j0Yz9lVd3WIy77xEaSzHZyJxCC53as4H9fvueYT8lmXYcdrbV8/fnf87sVD/O2iQs5d/wczh43h5HhYYVJZJ/p4dIpZzCqpIpPPPKjAY9Pu9KlLRXj7uUPcd+6Z1k8ZhaXTD6ds8bOZmrlmIJ7hakbzK6ZxE/f/im+6gvz2xWPDPKZHx3S2QyxTPKEn1x3kSQOcdDw5yOw+ovXsNDFwbkjKSXxTPfuHFnXIet0HUsJHRKtNJgkDznH9Qd28OVnfzNoruvF4kiXxkQbP3n1Pv686gnOHT+Xt02az1ljZzOpfCRah2DFMDlj9Ezuuuaz/Odj/8cDG14cUHkSSdxO8e+NL/LUtteZN2IaF01ewAUT5jGzegLefKyTLnRGl1bzrYs/zJjSar615E99itSSnecXheDZ7cv50Sv3Dug4j4Ss67CjpZavPfc7frv8YS6atIBzxs3hnPFzGBE6pG+bfDqjwpV84pEf8dre9cf8WBUnF28ZYYymQXW1wdlnhzj9dD8TJ3oJhXRMMxdF8vrrcb7znXqamg4fPBLioGJSFud2p1B0S5kvhM/0ognBRZMW8I2Lbmdm1fjCDcuhP+gd77tSsr15P6lscYKVMaXVfPH8W7h2xrk52zu6s0UTBQvNgOXl0ilnMLN6Av/78j38cdXj/XIZWTTmFH769k8zZdioghvLoeUJcjfMi8fMYlS4iq95f8+SnSuZUDai6HKOF4fG3BzJio3+Ymh64YG7OljO9y77KBdPWlgQrfRUZyC3CmFfe0NR5Vi6ya3zr+TOxTcwMjysoBw+NFKoQxVuaDqnDp/ExPJRzKwezxee+hX1sZY+yxHAyJJKZg+fxBfOez+jS6ryCv2D9bHEE+Cji97JmvrtRNJxvnj+LYwKV+YjjtzCMfhNL+859SJe3rWGe9Y83WfZkytG8c2Lb+eiSQsL4q3e2kXI4+e6mecyp2Yy317yJ+5b91y/VN6l3iBjymqYVDGKX179WWbXTMLQ9Nw17XRdO0KVhBDoms7iMacwvqwGv+Xj72ue7rXMK6aeyX+dc9MR54AqFArFQJltWnw6FCaUF538JR4bksKY24Mhxhu5R58Gx+HNjK2EMQqF4qShQtP4Xmk5M00TCbyWTvPJthaaXOUCqFAoFArFYNGSjJDq5AIuhEZVoOzoFCYEfss3qLvc2VrHb5Y/zL/WL2F61TjePettXDvzHMp94cIE5PxR07lz8Q189omf0xhvG9TyTySkhKZ4G5MrRgM5J/OwJ4ChGYMeidMf9kea+NOqx3hw44tMrhjNDbNyri4d9VAIwfTKcXzmrPfwyUd/wt4ix4V7oj0V5/Etr/HCzlWMLa3h/Amn8eHTr2FC2ciCU0ZloJTPnnMTq+u3sXz/psE4TUUROK57WIxVqTfUxQ2kWIIeP2aneCTbydKW7n7RZNJOHybIqTxa/SDQGD/oot8xj+UzPIcdw7GkJRnhgQ0v8PS2NxhXVsPlUxZxy7wrGFNaXZi3GB6s4PPnvo+tTftYV0RiQW8k7DQv7V7Na3vX86dVT7Bw1HRuX3gN80ZMLTg5hb0BPnz6tSzfv4mHN/W8kFwiaUy0FRaAd/Rt5nHv2xr548rH+PeGl5g8bBTvmnUh7zzlfKoCZYXfpxlV4/nMWTfyyUd/zL5I43E7VsWJz0kvjNF1OOUUHzfeWM4tt1RQUqKj64Lc2L0oCF5iMQfL6n6y+5JLwixYkFM9trW53HVXI7at1DGK/uM1LCoDpSwafQrfvfSjTKkYjSNdmmJtNMbbiKTjJDIpLMOi1BukzBekMlBGfbSZNQe2FxWtMipcyQ8u+ziXT1mElq/gsXSCna117GipZW+kgUw2Q2WgjEkVo5hYPpJhgRI0oTG6pIpvXfxhktk0f37zyaKUt1OHjeFX13yO8WU1BVFG0k6zp/0A6+q3sz/ShKFpjC6tZnLFaMaWDmdMaTXfvOg2/r7mmSLiiY4/jfFWHt/yGtMrxxLy+LF0E0s3CFg+hocqDnPIGUw6bE2rg+X86PJPcOW0MxEI2pJRDsRaiKQTOYs8CWFvgFJvkMpgGUHTy7PblxeVDWzpBrcvvJpvvO02TN1ACEHGsamNNLGrtY4tzXuJpBKEPH4mlNUwvnwEY0uHY+oGftPDDbMuRCD4/JO/oKGPh2YhBDXBCj5/zs1MqxzLa3vX82bdVkq8AS6YMI/qYDlCCCaVj+S6mecyrqyGEeFh7Gip5ZU9a4hnUpw+egazh09G1zS8hsVtC67ioY0v9ZozOXXYGH50xZ2cO35OQYjSnorl28V+9kUacRyHqmA5U4eNZnz5CMp8YTShMbF8JD95+yeJpOM8uvnVotcTWLrJ4tGncP3M8zltxBQAmhPt7GipZUdLLXXRJnRNZ2zpcKYOG8P48hos3cxdo1AF37joP1h3YDtv9rJKJ5lNsy/S0EXVDxD2+Knwl3Rpk/Wxlj7bdH2suV8RTgrFiUapEIw3TDpazG4nS+MgTRqWaxoT8gMJbn7fzWpCUvEWJSQEEw0Do1eD8d5pcV12O1mUfEmh6JuFlsU0w8CTv/c7xTQ51bR4Ln1i5rArFAqFQjEUMTTjsEnnnsZQDh196e9dsanpVAUHf7JZImlJRnhl9xpe37ueu5c/xLcv/jDnjJ+DoekYms7bp53JPWue5smtbwx6+ScKLpKtTftYNGZW4b3xZTUEPb5eXbOPBZLcYshl+zeysm4Lv13+CF+58FYun7oIUzfQNY3zJ8zjnHFz+NvqpwfFGSVhp9nYuIvNTbu5f/0L3HH6tfzHgqso8QYRQjAqXMUHTruCNfXb++1ErxgYtpNlV2sdjusWHNEnVozE1Po35SuEYGS4Er95MM1gR0stttP9k3hbKkpzsqsgZ+6IKTyw4YV+nkFxbG7s6oRfFShjeLCcHa21R6W8/hDLJFl3YAcbGnbx9zXPcOfiG3j/aZcTsLx5kdpY3jnrfDY9v3tAkUqHYrtZtjXvY3vzfh7e9AofmHs5n1h8PSPzLvshy88nF9/AM9uXd3WF6YQrJdua9nHG6JmF9yaUjyBg+WhLDYW+LcqyfRtZVbuF3y5/mK9ceCuXTTnYt10w8TTOGjebe9c8e8K7PimOHye1MMYw4MYbK/jMZ6qZOdOLpg1sYDYc1vnyl0eg64JIxGH58jhLl/ad1aZQHIoQglnVEzln/GymDhtDSyLC39c8w9Pb3mB1/XYOxJpxpURAQbgyb+RUQpafLU17+ty/LjTuPPNdXDFlEZqmIaVka9NefrviEe5fv4R97Y1dfjCClo+LJi3gwwuvZfHYWRiajt/y8oXzPsC6AztZWbu51/JClp+PL3pnTg2bH4SNphP8ZvlD/HnVE2xq3FMoTxcaE8pH8o6Z5/GJxdczPFTBHWe8oyDeGcrsaKnlv574OZB7MA1afkIePzOqxvPNi29jRtX4o1Z2h/L+P898N5dOOYOMk+WVXWv4+9pnWLZvI7vb6gvuPgHTy/jyEcwePon5I6fx2Jalfe8fuGjSQv7zrBsLoph4JsWfVj3OvWufZVXtZjLOQbWwqRnMqBrHLfOu4L1zLiVgeTGEzlXTz2Zdww5+8sp9fUZTjS0dzuiSKh7c+CKfefznNMRb0TWd98+9jK+97UMFQcc7Tjmfcl+YVbVb+OwTP+ONfRuRUjK5YjT33/QtJlWMQgjBiHAl0yrHsqKH+uo1LP7rnJs4d/wcNKHhSsm6+u38atmDPLrpFQ7EWrrcRpV5Q1w69Qw+svDanPJa0whYPr584a3saK1jQ8POPq8r5L67q6afha7lyly2bwO/WvYgT29bRnOivdN3IJheNY47Tr+WG2ZdWMjSrAqUcduCq7njoR/0WMY/1j7HS7ve5NAhlutmnssnF78LvSPapGEnn3viF306QXWI8xSKk5XTLA8/KSujLO9u9o32Nu6Ox4544l0AF3u9/KA05/AVdV0+19bKQ6niYt4UipONWabJ3eXDCvFVA+HfyQRfaGulXdl1KhR9YgrR5W5QAHpPH1YoFAqFQjEgqgJl+Ds59krp0tRpfKfwPhL7EHFAx0KoYhlbOpxAp4nqo0HWdVhTv407H/kRd1/334WJ0oDlY8GoGTyzbXmfY3wnK67rsrJ2M+877bLCe9OrxlHiDR53YUxnHNdhU9NuPvnYjwl7A5w/4TQAfKaHeSOn8a/1S/rlCt8XrpTUx5r55gt/xNQN7lx8AwC6pjG1cgw1oQp2t9UPWnmKnpFI9rTV05RopzovohtXWkOFP9wvgUPYE2B8WU1BXAOwsnZzj4srmxLt1EWakFIW+rQzRs/E1HTso+DKu3z/RiQHR75HllQxurR6SAhjOnCly572A/y/Z35NyOPn5rmXAmDqBjOrJlDhD3Mg1trHXopHIommE9z1xgOknQzfueQOfPkYrdElucXpa+q39XisK+s28965lxTem1E1nhJv4LgLYzqTdR02Nu7mk4/+hLA3yHnj5wLgM73MHzmNBza8SHoQ+zbFW4uBj1QOcXQdbr11GN/97khmzfIVRDFSSlxX4ji5v4vh+eejHDiQu5n1+TSuvrr0aB224i3AhxZcyeIxs9jX3shnnvgZX372Nzyx9XXqok24hVgXaIi38uqetfxs6b/4ydJ/0BQ//EHrUM4bP5cbT72oIIrZH2nkc0/+gl++fj972xsOU1HGMkke3PgSn3rsp2xs2FW44RkZruT2hVf36YRyxpiZXDZlEUZ+gtGVLr9f8SjffuHPbGzc3aU8R7psbd7Lj169l28t+SPxTBIrL8Q4kbBdh9ZUlD3tB9jWso9ED+rbwWTeiGl8YN4VCOB3Kx7hjod/wF/ffJLNTXu6PNzE7RTrDuzgr6uf4v8982s2HOhbwDGqpJrbF1xNZSAnRnFdl5+8eh9fefa3vL53fRdRDOSUyavrt/HV537HH1c+hp3/94Dl5Y7T31HUahZD12lNRvnxq/fRkLdDdFyHx7csZeX+gzfeNaEKbMfmdyseYVleFAOwtXkvj25+tbC/kMdXsP/rjsunLOKaGeegiVy72Ny0h88+8XP+sOLRnIvKIZ9vTUW5d82z3PnIQVs+IQRTh43hpjkXY+nFa0pN3UAgWL5/E5987Kfct/bZLqIYyN3MbmjYydee+z2Pb3kNp5PDxLnj5zIyXNnj/mujTays3cLK2s1d/uxtP9Cl/UXTCd6s23rY5w79s61531t20EPx1qDddWnrdP83QjcGRSWuAZXawSnImHRpU21J8RbHReLK3J9chGDP5OISc59zpcTJ/30i4BeCWwNBbg8EGa0rKYIiR5mmcWsgyG2BINXa0a8X6zI2sU5tqNF12FRkDK9CoVAoFIrimDV8IsP8pYXXjnR7XMiYsNNdHAIqAqUY/Yg4WTTmlC4T1UeTna11PLHltS7332NKqk+IxYxHC4nkzfptXaJqpgwbzezhk47jUfVMQ6yVf61b0sXBaER4WGHMfrBJZ21+u/zhLmOIJZ6ck7ni2LEj74TeMWbuNz2cN2Fuv/ZRE6pgds3kwmtXuizZubJHN46knWZN/fYucxJTh41hTt4tfbBZ37CTumhTl+NdOGo65jF4xuovSTvN71Y82mVsf5g/TMAc3Fi8DmzX4e9rnqU9ddDEwWNYBaFUd7hSsrru8L7t1OETj8oxHikHYi3cf0jfNjJciXGMfh8VJycnZe3RNLj88hL+539qqK7OTXdIKamrs3njjTj//GcrP/1pA88/X5wCLhJxeOGFXKaeYcC8eX4qKoZex6s4MagOlhNJJ/jmkj9w39pniWV6X00ukcQzyT6twUo8AW5beDWlvhCQ+5H78Sv38cSW1w4TN3TGlblJ+W+/+OfCzawmBOeMm8PCUTN63M5nWFw8eSE1oYrCexsadvGdF/9MNJ3ocbt0NsPfVj/FgxtfVpEtRRL0+AhaPh7d/Cr/7+lfs6ftQJ9GcfFMqk+BgyYEF0w4jXPGzy2IRp7Y+jo/f+1fuXimXmhNRvn1sgdZe2B7JyFLOR+c9/aizmnZ/o3sbjvQ5b26aDNrG3YUjltKSUsyyqObXz1scuy1PesK/+81PAwPVtAd5b4wH1v0DnxGbkVPOmvz/Rf/ygs7V/V6fVzpsqpuC99/+W+Fsg1N57LJZzCtclxR59hBJJ3gK8/+htV1W3ud5GuIt/Kb5Q/Rnsr93gghKPUFh+xDt0JxItImXVo7PaCOMnSMQRjs04DhnSbEI67sUo5C8VZjt+NwdyzGH+NxHkgmeC6d4rV0mhWZNLFObcORkt3ZLMsyaV7OpHk8leTeZIK74zEeT6VInQDimNmmxZfCJfxPuIRJhnm8D0cxRDjD8vClcAmfD5cw6hgIpnY4WT7T1sojqSQPJJP8Z1sre3uwP1coFAqFQtF/RpdU8e5TL6QsP+4KkMikeG77im4/H00nCuM7AFMqRlERKCmqrJDHz1XTzup3JMpAcaVLPJNCdhonSzv2Wz6kYnvLfl7c9WZh3NPSTT6+6J1d6sBQwZWSuJ3sMu6YceyjGjUSy6S6iL8c6Q5KXIyieHa11vLy7tVdrvv7515OuS9c1PaaEFw0cQFTh40pvLe2fjsra7f0ut2TW1+jOdFecI2p8If5j/lXHRVhVHsqzr/WHxRGGJrOe+dcwvjyEYNe1mAQzyRw5MHvw3ado7oINWGnsN2Dc3+ulIWFzD2xrXkfL+9e3aVv+8Ti6yn1nkB921v9B0pxRJyUwphwWOf224cxZoyFEIJUyuWRR9q5/fbdXHnldt797p18+tP7ePLJSN87A7JZyRtv5CaJhRDU1JiMHevpYyuFonuklLyxdwP3r3+hi3r0SJldM5lTh08qqPnrok38c/3zRd/+LtmxkrpoM3AwW/KU6gk9rg4IewNcOHF+wfFFSsnfVj9FJNV3zFhLMspzO1YQ6UVAo+hKazLK9176a4/5kAPBo1u845Tz8OQnceKZJA9ufLFo27xtzftYVbulcGMiEJw/4bQ+nYYgtxqlu8iefW0NZDqtbt3dVk9jvO2wz+3vpBQ3dYOwN9BtOWeOncXE8lGFerqztZZHNr3S5/F18Oy2ZTTlyxdCMKF8JJMrRvUrG/q1Pet4efeaoj67fP8mWpKRwo2pV7cYWza8H6UpFIreaHdd2jv99o7Q9UGJmtCAqk6rFWLSpU0JYxRvYfY7Dj+NRflipI0721p5f0sz725u5ObmJjZlDw7SJKXkN/EYNzU38Z7mJm5rbeGzba18I9LO46kkR9+X78g5y+NBI9cPvHXX1Co6I8jVC10IdI5dvXg2neIjrS3c2dbCalu5xSgUCoVCMViMKanmf857HxdOmN/F+frZ7cvZ1VrX7TYHYi3sz7sQA/hNL++adWGfZemaxtunncn8UdP77bKtCYHeD1eaDoIeP7OGT0Dv5MCwu7XuhHFwPFo0x9t5ZNMrXcZJF46awccXXU+Jp/txyN4wi3CgFogBOQV5DIvTRkzt4hCzr72RbBFC6WKOqzvOGD0Tj35wYUBbMkrrEIpieSvgSsm9a58tOLILIZhRNY4PnHZ5UePzM6vG8+HTry3UuXTW5pFNr1KfnyPqic1Ne3h2+/LCa13TuXzqYj447+1Y+uAuFsk4Ng9vfJk9nRbYThk2hs+fczOVnRy8iqVYweFAHWnOGH1Kl2vQFG/rc2E8DLwdzqmZTNjjL7xOZzPUR1t63aYx3pbv2w6KNxeOmsnHF72T8BDr27yGxdyarn3b3vYGJcJTHBEnpTBm5kwfF16YU0Vms5J//auVj398Lw8/3E5jY7bfajLHgW3b0mSzuQ3LyoyCE41C0V8c6fLP9c/36cjRHzShMat6AqM6Ra68uGs1bf3IPE3aadbUHcweNHWDmdXj8fWQZ1sVLGdyxejC68Z4GytrNxetgF21f3NBcKDom2e3L2dHy+BmZ5b7wyweM6vwem97A2vrdxT94OtIlzfrtpLNq5KFEAwPVjC+rHfFtpSSxngraefwHMi2VIxsJ1X19uZ93e4jnkkWlOK60Lo8iHVgaDrzR06jwn9QJf/M9uVF3Yx20J6Ks7FxV+G1xzCZWzMFo8ibaCklD2x4AafIm7WknaY2clD0o2vagG5IFQpF9+SilNyDTlfaIDnGCEFV3hFAAjFXKmGMQnEIDhCVkmyn+wwJJKRL8gQddNfICSAUis7owJmWqhcKhUKhUAxVBAKf6cFvenv8U+IJsHDUDP7n3Pdxz7u+yo2zL8bKLyzriK//2Wv/7HEcdE9bfS5mvtN97vtPu5zLppzRbbyNACzd4MKJC/jCue9nmL+ky7bFMKt6Ij++4k6umXEOYU8ASzd6jUMSCDy6yTtnns9V084uvN+WirFs/6YBOX0LREGgc+h5CgSGpqMLDU0IxBCXlUskD296med2rOziVnHH6dfx5QtvZVS4EkPTuz0PTWiYmoHf9DCtciyfPftGvnvJHX2WOa5sOD++/E5unH0xZb4Qlm6i9SJ2Eggs3eDyKWdw0+yLC+9H0wlW7N9ExuldLK0JjW9f/GE+ufhdjCurwWNYfYqrDE1n9vBJfO6c9xbey7oO6xt2cqCPCXnF4LOxYRe/Wf5wYQG23/Ty8UXv5L1zLsFverqtn4amM6dmMt+/7OOMK6sBcv3ahoad3LfuWdJ91BtXSn7y6n3sizQU+qkKf5jPnn0jXzz/A4wIDcPUjJ7bhm4QsLwsGDmd9865pM86t3z/Jv6x7jlS2UyhvOtmnssPr/gEM6vHY+k9lZXrc7yGxZiSaj688Fp+dc3nsPoQcvhMDz+8/BN85PRrGREahkc3+zxGUzM4fdQMPnnmuwrvpbM2a+q301rEHN2nznwXXzz/FmZWjcdnevJ9S8/oQmNi+Uj+6+z3ErRywhgpJdta9rG9ZX+vZUkkD218iSU7D/Ztpqbz0TOu48sXfjAfVdR33za9ciyfPfsmvn3xR/o8v/HlNfz48jt5z+yLKPX2p29bxI2zLyq8H00nWF5E36ZQ9MZJqe64+uoSvN5cLMi+fRm+9a16du8+fAK2P7S1ZWlpyVJVZVJSolFRcVJeOsUxIOPYvLBj1aDuM2B5mTNiShdl/5u1W/qlnHSky75OKxkAxpQOx2tYxLsREswZPrnLA87O1jr2d5rQ74vtrbW0JqMFy71iGNqPS0cPV7q8tnf9oLrFQC6v2GceHLQ/EGthb/uBXrY4nP2Rxi6DAAHLy8hwZRcxyaFkXYdIKt6tACftZLo8+NfFuleou64k6zpYeu4GyszfAHe2CC33hZlRNb7LTdby/Rv7ZSNqu1nqY10f6iZWjMTQ9C42hT0Rz6RYXb+tX8alnVdX6EIjYB2dHFKF4q2IDRxwHRxyN8FlmkaJ0GjhyEQsAhje8ZsoJa3SJXaCTvQrFIrimWQYjNINhBD9nrhQnLxMN80u8XoKhUKhUCiGFkGPn5du+yVud4sZRG6CM2D50LWDAo7Ojtn7Io186Zm7WbZ/U49lRNIJ/rX2ed42YT7l/jBCCEaEhnHX1f/F39c8wxNbXyuMi3oNi5EllVw6+Qzeecr5eA2LWCbJ/kgj0yrH9uu8Lpu6iA/Mu4LGeBuv7lnL0j3r2Nq0l/ZUjLRj47guupYba5pQNoIrp5/JJZNOL6z4z7oOD298mbX12/ssTxca80ZOw2tYeAyToJWLgg97g4Q9fiZVjMLfacFl2OPn44uvZ397I5F0nGg6TjSTJJZJYmdtMk6W5fs3FTXedqyIphN87olfMDpcxfyR09A0jbDHz+0Lr+bq6Wfz0MaXWLZ/IwdirWRdB11ohDx+xpXVMLliFKePnsmUYaMxNJ2Xd/XtJu01PLxt0gJumXcFLckor+5Zy2t71rOpcRetqRiZrJ0rR9PwmR7GlQ7nsqmLuWLKosIYr+O6PLdjBa/uWdvneKQA5tZM4SMLr+WLF3yAZfs28srutaxv2EF9tIVUNkPWySKEwGNYDPOX8LZJC7hmxtldYu33tjfwx5WPH9XIGEX3uFJy1+sPML1yHNdMPxvLMKkOlvOjK+7kokkLuX/9Ena31ZO00xiaTok3yEWTFnDDqRdS0+k7rI818+Vnf8uWpr1FlbulaS9ffua3fOvi26kOliOEoMQb5NNnvpsbZl3Is9uX88ruNTTEW8k4WXShUeINMLZ0OKfWTGLhqBmMLqnitb3ruXfNs73WnVQ2w/++/HcmlI3kmhlnowsdSzd558zzeNvE+Ty+5TVe2vUmtZEm0k4GXej4TA9jSquZXDGa00ZMYfbwSZi6SW2kCdGHyEUXGovGnMIH572dr174IZbuWcdre9ezvmEHjbE20k4G23HQhIbXMBkequDiyQu5atpZVPhzkXlSSjY27OT+DUuKEhlOKBvJe+dcwn+e9W7WN+zi+R0rWXdgO/sjjSQyKez8PJ+lG5R6g5wx5hTeferbmNBpgXIkneAnr95XVB8aSSf4ryd+wahwFfNGTM33bQE+vPAarpl+Dg9ufInl3fRt48tGMKliFGeMnsnkYaMwhM5Lu1b3WZ7P8PC2SQu79G1L96xjc+Puw/o2v+lhXGkNl01dxOVTF+EzDvZtz25fzmt71vdZnkLRGyelumPu3IPWUStXJtiw4fC4jv6SyUiSyVwHZlkaHs9bdYpecaS0JCI0JNoGdZ9ew2J8WU0XgcmFE+czIjysCBGAACSa0Jg/clqXfwl7/D2qYadUjunyujnRXlSMUgfpbOYwwUFfvFWnG5J2+jABymAwo3IcneVGY0uH87lz3tuvB9AxJcO7WBCaukHI07uQw3azPSrPpez6PUd7iNuSyIL7lxA5/bIQdHEEC3n8jAxXdmkXV08/mzk1Uyi2Npm6ySlVE7q8V+oNFi3mqos2dSss640u7jInwAoaheJEo9ZxyJK7CRbAaENnZx/5u31hAuV5oZ4D1DnOW/Y3S6F4KzHHsggMguuU4uRioeXBUvVCoVAoFIohiyYElYHSAW27oWEX33rhTzy66ZWCQ0NPPLN9Of9Y9xy3L7wGyI1fVQXL+Piid/LBeW+nId6KK11Clp9yf7ggTknaaX697EF2t9Xz07d/ql/H1+HKUhOq4B0zz+O6GediO1laU1HimRRZN4uhGZT5QpR4A10Wk0kpWbZvIz9/7V+0JCN9luU3vfzp+i9R6S/Ba1pdBETdEfT4+dD8K7u8J6VESkkqmyGWSTL/Fx/sNlL9eFIbaeTTj/+Ub7ztNs4aN7vgpDAiPIwPn34tH+Zasq5DxrGx8s4Sh14HKWXR43u5yBGdykApV08/m6umnUXWdQrfoZ21MXSDEm+AMl/oMNeFDQ07+dHLf6eujziczmiahl/zcu74uZw7fi5SSlqTUaKZBOlsBk1oBC0fFf6S3Pl3Or+meBvfe/EvrD3Qt5hKcXRoS8X4xvN/wNIN3j7tTAxNxxA6V00/i8umnEFrMkokHcfSTSr8Yfymt8t3uD/SyDeX/JFnti8rukxHujy48SX8pocvX/BBKoNluTF6IRhTWs0t867glnlX4LgOGSebO6ZD6g6AVmS7aEvF+MLTv0IIuGLqYjz5qKgyX4gbZ1/EjbMvwnFd0k4GUzO6LQvo18prXcuJQS6evJCLJy/EdV1aUlHimSTpbE6AE/QcbBedqY+18J0X/1K00Ahyv025WLQpnDZiClJKoukE7ekYKTtn/OC3vFT4wngMq8v5RVJxfvn6/byws/gF+fvbG/jPx/6Pr1/0H5w59tQufdtHTr8Wiuzbir2mQtB935aMErd779uklKxv2MmPXrmX+h4WUisUxXJSCmNGjTqYn7d2bf8mJHsimwXbzk1x6DqYphroUgyMlkRk0FeUWrrZRaUNcMmU07lkyulHtN+O1RHdUZlXv3YQSceI2/1rb03xNiRvXSeYYknY6UF3iwEYU1rd5dqPLx/Bxxa984j2qWt6j/FbHTiuW1A590U6O3BbPL/pZdgh9fS6mecNeH8dBD3+Xq1oO9OejpM5wgl3hUIxuNQ6DraUePPteIxuAEfWx5brOla+R3WA2iLavQGUaBpne7wssCzG6QYlmsABGh2X1XaGF9IptmazA4qZ0QC/EIXc1LiUdO55vcAU0+Qij5cZpsUwXUMD2lzJHifLskya5ZkMtY5zhH46PeMBLHFweFACKSkppuc3gJG6wYUeD/MtDyMNHQ1Bs+uwxrZ5LpViU9Ymlb922QFcQ0FO9BTSNE4xTWabFtNNk3JNIyA0UlISky67sw6r7QzLMmkOOA7F+FT6hKAjBFACSSkZyK+FAAKdvudcNFHX7/pkRZC7jh0PtCkpC9feAIZpOhd6vczNty+vyLWDesdlVSbDS+kUe51sUd9XB3r+jyEEfiE4w/Lg73RP4BeCcB/3CA654+gPGrnveZ7lYZFlMdU0qcgPvLW4DpuzWV5Jp1iZyRCXcsBtVs+Xc6bHyzzLYqJhUCY0HKDedXg2leLVdIpED8cvAVtCqhdpoEnue4PDr4UGBIXgHI+XRZaHCaZBSAiyEg64LpvsDMvtDKszGSJFXMOONhwQGqdYJqeaFjMMk2F6rg2nkcRcl72Ow+pMhjcyGer6WSega70ICMFiy0PnkM+ApvVZL7LQ43U9lGCnNt8TTn5/g/HUKQCvEEw0DM62vMyyTGo0HUtATEp2ZrOssDM8n0rR5rpF92Ud++24Vp3bsA6UaxoXen2cZlqMNwx8AhISGhyHlXaGV9IpdmWzR/gLrlAoFArF4XSM27pS4koX283SGGvjnjXPcN/aZ9jctKeoGPJkNs13XvwzHsPi+lkXEMhPRgshCHp8BA9ZWCalpC0V5TfLH+Enr97L5IrRpOwMXtPqoYSuZJ0scTtZWN3fUVaHg0RP5yqRpOwMS3au4n+euqvoiVwhBGW+EH6r93HAvvYhhMBveTF1o9dojeOFBFbVbuHDD36fOxdfz81zLsVnetA6TRJ3TPoftq2UONIlk7XZF2nosyxHOsQyCey8kKDj+pi6QVWgDHpIW+8QF722dz1feOpXvFm3tejzy4lf7EK8TEeZ5f4w5Z3i6Q8tz3azbGvax3de/AsPbXyp6PIUR4etzXv51KM/oT7WzHvnXFqIUTJ1g6pgGVXBsi6f7/gONzTs4uvP/Z5nti/v95xVwk7x5zefZHfbAb5y4QeZWT0Bj252EU/omo6vl7aRyhb/9LW7rZ5PP/Z/vFm3jY+d8Q7K/eEuYg09L/DqrixXSjKOzb72hj7PU5ITpGQcu7AgWAiBpmkM85ccNt/QuZyMY7P+wE6+seSPPL3tjaLPLW4nSWUzeAyzIDIUQhD2Bgh7u2/4HdfwQLSFH758D39d/VS/5iEksKJ2E7f/+3t8cvENvHfOJfhMb84prT99W3vjYf9+KFnXybmDdde3HVI3O+NKSTqbYeme9Xzh6btYXbet6PNTKHripBTGdHZzaWsbnGFhyxJ4vbkbs2xWFkQyCkV/idtH7mB0KDkbvB7ujI8AjZ7dKsLeYJfXqayN3U8BQCQdByWN6RPbyR4VG9GKHm7ijgQBfYpGJBR9oz2QPOMOLN0g6PH3/cF+0lemaGdSdrqrA8wxRLUqhaJ79jlZ7E5TheONI78dHtHpIdGRkv1O7+1+vG7wTr+f631+huvd5AabcLHXyydDYZam09wVi7I8k+l1svmwMgyDeyqGUZ0/thuam3g9k5s+nGuafCQY4nyPtyAQ6oqHm/0Bah2HD7U2s84e/Oze4ZrGZ8MlXOvz03H1NmWzfCPSxsvpdK9nOkLXudEf4JZAkJA49E7F5EKPl48FQzyVSvKzWJSNtk2kn78nwzWdOZbFxV4vF3i8lOeFwt32rR6QBIhKyWPJBL+Jx9iazfYoTvALwX+HSrg5ECjs76uRdv4Qj/Vb0DDRMPhL+TBq8rEtja7Lu5sb2ZY9+UWZVZrG90vLOdeTs9X9XrSdX8ViDNM03ukP8KFAkHKt+/Vn1/p8JGSYfyYT/DYWY5eT7bXOjdZ1ppkmkwyTyYbBVMNkkmF0EcUIIfhFWXmfrXRj1ubqpkbSRd4LlWsaF3u8fDAYZJphdnM+Jhd44MOBIOttm1/HYzyXStLez0HNCk3jKq+P9weDTNCNbq/blV5fn+f350Sc/9fe1u2/CeAGv59vleQGvtbZNje3NNHiugSE4FKvj48EQ0wxui//cq8XCSxJp3lfS+8RrlWaxhzT4kKvl7d5fVT21oYB6Q8Qk5JnUkl+FYuxKWv3KTAbrxtMNXN1YZJhMN00Ga8bBeEP5MQ+fy6v6PO6vZJJ84Hmpj5FOQbwdGU1I/qIatqRzfLu5kYO9LGSvS98QrDQ8nBLIMC5Hi86h1/DxZaHGwnQGHL5SzzGA8kEu4twTivXNL5dUsol3tyk4M9jUX4cjVCiabzD5+dDwRBVPbThq3w+UjLMg8kkv4pH2dFLn6tQKBQKxYFYC09ufQN/pzjx3pDkxnNaU1H2tTewqm4ry/ZtIJKK91t0eiDWymcf/xnPbF/GzXMuZWL5SCr8JQQsL6Zm4EiXWCZBQ6yVLU17uXv5Qzy3fQWOdPEaDfxtzVNUBcrIug47W+t6LWv5/k3cdN9XefesCzltxFSqgmWUeIOELD+WYWJoOpoQZF2XdDZDJBWnOdnOxobd/Gv98zy7fQWJfoxb226WJ7e8jq9I4U5fODJ3XN0hpWRDw04e2fRK4b0NDTv69X2kshle2Pkm21v2F143Fenq7krJ7rZ6Pvv4z7lv7XO8+9SLOG3EFGpCFZR4gwWhjJN3V4ikE7SnYtRHm1ldv50ntizlld19Rylta97He//xVd458wLOGDOT6mA5pd4gIY8fj2EVvkPHdck4Nu2pOM3JCNua93H/+iU8ueV1opnu3be7w5Eu//HAd3jHzPM4d/xcxpYOp8wXIuTx4ze9GJqOrmm4bk5EEcskaU60sz/SyHPbV/CXN5+kId5adHnHmrSTYemedbSnYoX39rb3LVAaDNYd2MFjm18tCAzWFBFPdqTUx1r4r8d/wYMbXua9cy5mTs1kqoPlhDwBTN3AcR2SdpqmRDt72up5etsyfr/yUVqT0QGXmXFsntm+jOX7N3H51EVcO+McxpeNoCJQQtjjx6NbCAHZfJ2Np5O0JCPUx1pYWbuZe9c+2695jwOxFr7/0l95aONLvH/uZSwcPYOR4cqcSM/0oms6juvk6ms6SVsqRlO8jQ0Nu3hi62u8sHMVmR6c7DuIZ1K8759f57oZ53LOuDmMLq3K9aUeP37Dg55vF7nFv1mi6QTNiQj72ht4bPOr/HPd8zQX4brVmS89fTcr9m/i4kkLGV8+kkp/CUGPn4CZEw3qQkMiyThZknaalmSE2mgTb+zdwB9WPsr2ltp+lddBR9/2mcd/xr1rn+U9p17E3B76trRj5xxsUjHqos2sqdvG41te45U9ffdtW5v38t77vsr1p5zP6aN779vSjp37fUq0s61lP/eve54nt77Rr75NoeiNk1IYE4kcHBIpLx+cbO9wWKesLLeveNztUoZCcbwRCAz9YHN2pcv25v1EeoihKZadrXU9qky9RteHHsd1+i1iOF6CAUUOSz+4llVKSXMiwu62+iPaZ8cDUu/IQXdN6g5NaF0UzY7rsrlpzxG772xu2l10rJU7SCt1B4KSbyoU3ZNzjDn4enQPk4ulQuOmQKAgLIlKl7/E49R189tV3Unc4uTL6InTTIv/CodZZHnQexESCnKOKud6PEwxDe6OxfhbIl6004QgJ3DtKGNkPurpTMviSyWlzOxj8FLkz6P9CCdVu6M8L4q5yucrxI1ss22+3t7Gy5ne++hRus7/C5dwkdeHp5frZwGXe32M0Q2+FWnv13kI4B1+Px8Nhgj34JzX3TYlQnCDP8Bk0+RrkXZWZrof1E1IydJMiqt8Piry9e8an5+/xWP0Vz59lsdDuaYVvufVmQw73gKimA40KJz7ZMOkRtf5r1AJl/q8+HoRsgpyrhs3+QOM0w2+2N7Wa6TaVT4/nwqF8PRhD1+Mo1x/1sAO0zT+J1zCZV4foT7qogBmWRZfN0o5zbL4XqSdaJH9RSAv1nq7z0ewUzmOlMSlPOhMVIT4ua/zE536Jb8QlGsaEdfl9kCQ9weChTbR8/aw3u57VeEVPj+fCYUp6UcbDgvBNT4/Ew2Tr0faeD2T6fV+6sZAgFsDwV5jk8Rh4r3u6U+90AS9/n50fOZI8QAfCgR5XyDIcO1w2+zOCHK/hR8PhVnk8fD1SDtrixBVdq4PEwyDKl3nU6EwV3p9+Hv57gS5+nO9388YQ+fL7W1segv1fQqFQqHoHytqN/P+f379uJUft1Pcv/4Fnt2+ginDRjMqXEnYG8SjmziuQ0syyp62ejY37SHWKY57f6SRjz70w6LLcaTL2vrtrK3fTpk3xOjSaqoCpZT7w/gMD6ZuoguB7Tok7BSN8TZqI01sb9k3ILfjpJ3mff/8Wr+3GwiOdPnDysf4w8rHBryPlmSETz32kyM+jtf2rmfZvo2MLq1mQtkIqgKlBD1+dE3HdrKksmmaExEa463saq0vKpaqA1dKNjXu4RtL/kDYE2BsaTWVgbJC/E1uglzHdrOk7DSNiXZqI41sb9nfL+eNzjTG27jrjX/zuxWPMq50ONWhcsp9YcKeAJZuYGgGjnRIZzO0pWLsizSyq7XuiMQUx4r2VJwvP/ub41L2b5Y/zG+WP3zMy7XdLEt2ruTVPWuZWjmG8aU1lPvDeHSLrHSIphPsa29ga/Pegpv/YNCWivK31U/x7w0vMLF8FKNKKqnwl+SEFWjYbk7Q0ZaKUh9tZldbPW3J6IDL39y0h//3zK+pDpYzsXwUNaEKQh4/pm6QdbKkHZvWZJSGWCv7Ig39ihYD2NfewE+X/oO7lz3EuLLhVAXKKPeX5MrIRzVlXYe0k6ElEWF/pJGdrXX5heD9J26n+Nvqp7lv7XOMDFcyKlxJmT9MiSdQEI5IKUk7GaLpBLXRZna11tEQa2UwZh+679vKCHp8B/s2O01z8kj6tt18/fmOvm04lYHSbvu2nHir4/dp4H2bQtETJ6UwZseOFLNn51YdzZsXQNPgSMb0dR3mzvXh9+cGZpqbs9TWqsaoGDpIJNlOE3WulHznxb/w/I4VR7TfrOv0+AN3qLhA1/S83WU/Jp6OsT2mrmnHvMyhzKEPvUv3ruWTj/zkiG6mpJS0pwZ2AzjYuMgu4iuJ5HNP/Jz1DTuPaL8dN4JDHeUYo1B0T6vrEnFdqvOTr6N7cIwZqetdhBG2lKzMZKhLHy56Gd5ZhEfPwpg5pslXSkqYY1poQiClJCEle50sa2ybesfBKwTjDYO5lkWJ0DCEoEbT+XQojCkEv45FBxS5M0o3mGOa/E+4lOmGiS0lSSk54DrUZh2SUlKmaYwxDIJC4BWCdbZNgzO4wpiwEHw1XMoVeVGMKyXrbZuvRdp4rQchSQdeBJ8NlXCJ14eZn0i1paTFdVmaTrHPcTFEzkVllmlRkY9A+kpJCel+/LRJYKOdwSD3u5YF0lLSLiUb7Qx7slnapYtfaEw0DOaYFmV5cYouBHNNizuDIe5sbaWtByHl8kyGzVmbRfnJ5lNMkzmW1ec16EyZpnGG5TkYSyMl9yXjb1nXhBmmyadDYd7u82EAiXxEzho7Q53jYCCYYBjM91iUidz3ZQrBWR4PnwiF+K+21h5jvASQcCVpAXQSm/iE6CKKiBcRIxNzZZd99ESppvHVklIuz9d3KSUpJHWOk+uLHAcNGGMYzLc8VGgaZn67G/0BbCn5VqS9z+PRgDuCIa7z+7Hy5TS4Lg8kEzyeTNKSf5Cu0jWu9vl5u9dHWSeRRMd13uNk2ZHN8ny6eHmXTwgqNZ2z/B5uD4bwC0FKSqKuS63j0OjmXEdqdJ0Rmo5PExgInkv1Xcb6Tm3YIRfTE5WSTXaGXdks7flIvQm6wWzLYli+DWtCMMs0uTMU5s7WFhp6GUgQQFy6JGXXuy5/vm6RL//QKLvuiBcppnaBJ5JJJhgmZZqWj3YTGEIQKkK8VCw6cFswxMeCIQKalusL89/Nm3aGbfmYv0pNY1Y+riyQbw+LLA/fKSnjc22trM/aRT9ZTDZMPhUMc63PjwkkXZf9jsNq26bWyaKRc0Obb+UEgUb+vM+wPNwZCvPpttYBRQ8qFAqFQnGsaE/FWLZvI8vYeNTLak1Faa0f+sKFExVHuuxqrWNXHy4+R0IkHWftgR1Hbf+HknFstjTvZUtzcVFaiqFNxrELQrljScJOs/bAdtYeOPrlulJSF23ut+ilPySzaTY27mZj4+6jVkZnsq7D7rb6I168PFCOXd92bOulQtGZk1IYs2RJjGuvLUMIwdy5fubN87Ns2cCdM6qqDN73vgpEfqBw164MW7cO/UlRxVsHx3WIpuOFfENdaGTdLPXR5qPmGhHpZEEI4DFMTN3o1wqDsMfPsZy+9xoWRpGrRt8KtKW6ip40odGcaCfdh53giYLt2MTtFKW+EJBrF2nHPqo3ywqFYugjgV1OlslmLve4RGiUCUHrIZNp8yyLUKcJRiM/gb4knTpsgrOmk2NM1HVp7WYitVzTuDMYZq5pIfKCkA22zU9jUZ5OJQ+bkB+p63wwEOR6v58yoRHUND4VDLEzm+XxVPKw/ffFXMtinmVxqmmyz3F4MJng4WSSjVm7i5DCLwQzTZNzPV6WZ9L0HmrUP0boOp8PhbnS58PI31cvz2T4SqSNNUU4C1zi83J1flvIXev7kwn+Lxql/hAnn+Gaxm3BEO/xB5hqmN3trlfW2DaPpZKMNwxeSad5MZ3izUymW0eXCbrBZ8NhLvL68ObFMed7vMy3LJ7pQSTQ4Lo8nUox3/JgASbwbn+AZZlMnxPoHXSIcjoEChuydo8uNW8Fphsm0w0Tl1xEz89jUZ5KJQ+LpplkGHwmFOZt+e/LEIKrvD7+aMZ4s4d6+Kd4jAeTXZ8nPXmXlUt8uQUZUkq+FGnn1T6EIbaUfcbleBHcEghwsddbeGDfls3y81iUJ1JJYof0V9WaxnsDQT4QCFAmdDxC8C5/gA22zf3JRK9iqdmmxTV5IQJAk+vyqbYWXkx3fd7d6eQEXa9l0nyjpIwycm4oz6VTfLK1tV9Rbx34NcG1Ph/ne72YQrA8k+G+ZJynUimaD+lHKzWNsz1ephoGW4twBtls2zyYTDLDNFmaSbMklWKVnSHRjXBitK7zmVCYy30+fEJDE4IzLQ+LLA8P9tLf/jwa5Y/xrs9EPiH4VkkZZ+Qjvlzg022trO3D5SYlZY/CrM64wJcjB90ZBTmHrImGyT+HVRIeBGGMBrzN6+U/AkEC+WenhJT8I5Hg94kYO7Jdo8csYJHHw8eDYRZauT7pVNPkc+ESPt/e2me8YAdTDIMphoEENmVt7orFeDiZ5FDfnjG6zmdCJVzm9eLLC5ouy7fh/ogLFQqFQqFQKBQKhUKhULy1OCmFMc89F6G1NUtZmcGwYQZ33lnFZz+7n7q6/k/2+nyCT36ymmnTvADYtuSFF6I0NiqbXsXQIeNkORBtZXzZCCA3SD26pDqX/9fPeKNiaTokLifsCRAwfcQzxa8SLfOFj6mrRcDyYeonZbc3IPa0NSDJDagLIQh7/JT5QtTHWo73oQ0KCTtNc7ydkeFKIHeO40preInVx/nIjg1qvaxC0TN7sgcn6SwhqNJ1WjtNtArgTI+nIGCxyU2CL7I8aHCYcKFaPyi63NfDBODlXh/neb05oTWwwbb5f+1trLC7j+rY7zj8MBqhwXH4fLgEE/AeZ3IyAAEAAElEQVQKwW3BIOvtDHuKnGjsYJHlwSsEuxyHr7a38Xw3Ah/ITX4uy2RYlsn0K9qjL8qFxudCYS73+QvClpV28aKYYZrG+/xBOrx5HCl5JJXkB5EIrd3c69S7Lt+PRpDALX1EnXRHi+vy01gUR0p293GtdzhZvh1pp1zTWGzl6o2WF8f0JIwBeCyV5KPBEMPy7kWnmRYTipz01/Ofr8lv60rJc6nUUYm+OlHoaFsb7QxfjLSxoocYnG3ZLN+JRKjRdU7LC4sMIbjU6+tRGBORksgh9cArxGHRZo2Ow95+ts3umG6a3OALFOKg9jlZvhZp79GN5YDr8rNoFInkU6GSQizQO/1+lmbSPQoTBLDAshiu6wWB1b+TCV5Od78IxAEeTya51OvjSm9OEHSmx8s8y+KVPmLQuiMsci40HiF4LJnkB9EIO51st99bY14IV6w/ZURKfh6LoAvBzmz3++xgr+PwnUiEUk3jAo+30IbP83p7Fca0SpfWQy5th+tNZxoGqV50hwTSQIvrDJpb1Ahd532BIKV5UYwE/hSP8+NYpNs4vwzwQjpNvdPKNztEQUKw2OPh7T4fd8diRR1bRxvebtt8ub2d1zLpbrfb4zh8L9pOla5xZr7P1YErvH4ljFEoFAqFQqFQKBQKhULRIyeldcLOnRnuvbcVx5GYpuAd7yjjl78cw9SpHnw+QTHj4pYlGD/e4rvfHcVHPlJZ2GbfPps//KG5GPdrheKYkbTTbDvE5nDuiCkYut7DFkfOhoZdXV5XBcoo9QWL3t7STUblBQvF4EqXzlP9glw0UvHlGdSEKjA1JYzpYE39Njpf0+pgOaNLqo/fAQ0y7ak4u9sPdHlvwajpiLdIyNBb4ywVioGxs5O7mSVg+CGiSb8QLLByq/33Ow6b8pPlE02D0Yd8VkAhlglgTzcTsCEheF8gmIv1IBe38vtEjJU9iGI6SEjJnxPxwiR1LnLH4hKvr9838UFNI+K6/G80wnM9iGIOZSCTrN3tt0xofKu0lKvyE+COlLyUTvE/7W2sLUIUA7DQ8jDJMAqT922uy8+i3YtiOkhKyT2JOOtsG9nPm3cX2JHN9imK6WCv4/BoMtnFjWK2ZfW6Ta3j8FR+0l0IQY2uc67HW1T/7c07JOj561HrOizNpPt0IjnZSbguv4/FWNmDKKaDXU6WB5PJQsyQBsyxrCGxasQArvH5GJXvV9JS8udYnJf7cKJJI/lbPMHavDBACME8y+I0y+qxTgWEYIpp0lFTs1LyZCrVa9u3gSc7iUWCQnC2x1vUuR2KIQQBTWOzbfOVSBs7ehDFdKbYfkkCux3nMHeTnqh3HR5JJol0bsNmz9fuZEUA8y2LhZYnF/kHLMuk+W081q0opjNbslnujkc5kO83PULwwU4Cm2LISMkf4rEeRTEd5JzPkl1cvE4bIm1YoVAoFAqFQqFQKBQKxdDkpBTGxOMud93VyIoVCVxX4vVqXHVVCS++OJUf/3g073tfORdcEGLMmIOD1YGAzowZXhYtCnDNNSV84QvDefLJyXzsY5UEg7kM9bY2h69+tZZ9+06OmBHFyUPcTrGqbkuXGKOzxp5Kha/kqJW5tn47dqfyxpfVMCJUvNBlfFkNZfmIm2JI2RnsTjEJuqYT9gSK3r7UG2JS+ajChJoCXt+7nljm4MTGqJIqTq2ZhHaSXKPWZIT1B3aQ7VRvLpg4j7C3+HpzouJKqRxjFIpe2JE9eC9nIRiud70lnmdahLRcX7jWtlmed0IwEZyTj8foICwEAXFw+93dRAqe7/UyusORQUp2OVkeSiaLmuBNSMnv4rGCA4EXOM/jZVg/owFdKXkxnebZVHHlDpTYIY4lo3Wdb5SWcqnXh5mPT3ouneK/21pZb9tF9VUWOVeLsk7n/EQqWZRrzrZsljcy6aLjiQaKBN48JKalXNN6nVSXwD+TicI18wrB2R4PlUV8t5MNg7l54Y2UknUZmzXKKYE9jsPDRdbxpekUnSUTpZrWrwn8o0WZlnNR6bhn3ZnN8lw6VVTMTrPr8Fz6YKiRl1wkUE9hYl4hcvU0X1az69LqFteuOjCAUbpO7zKwnklLyS9iURqPs9uRBNbbdhfXpXJNOzkHTHrBg+Bqn58OqVNaSu5PJGgool5I4KV0mlWZTEGMOFzTucRbvHCq3nH6jP/q4I1MmnS+HCEEIS1XnxUKhUKhUCgUCoVCoVAouuOkHTVYuzbJl79cS21tbghRCEFVlcltt1Xy61+P5U9/Gse73lVW+Pypp/r48Y9H86c/jedPfxrPF79Yw+TJORtlIQTxuMOvf93I/fe3HaczUih6xpUuq+u3s6+9ofBeZaCUa2eee9TKbIi3srlpT+F1ub+EBaOmYWjFudTMqZnMsEBJ0UIViaQ1GS0MsnoMkzGlxbub1IQqmDNictGffyvQlGjn5V1rCq/9ppcrpi6ixFu8889QJus6vLFvI82dYr9GhSu5Yuqi43hUx4ak3TXOwNB0LBUjplAU2O84ZPO/J6YQDDvkt2uhx4OZlzSsszOszrua6MDpHk8XsUOZpuMRFH7PDo1SEuRcB3ydfu9eSqdJ9sPBZGfWZpt98J52lmUedsx9kZKS1zPpLm4IR4NYp/1XaBr/Ey7hUq8PIx9L9Vw6xdfa29nVj1iRsKYx1jC6CDdfTKeLFgCuymQOizY5GjS7Lp2lPoagzwinHdksKzo5fJxm5eKU+uJKn78QK5UGXkynjvp3eyLwWibdRZzUG/WOi5v/qBACA4F/CIiDZ5nWwQgbKdnjZLuI+XrDJlenUnknJSEEp5oWZg/npZMTB3bgUJyw1ul0jXOxQ9C7DKxndmWzrC1SJHe0aXFdMp3OTRei3zFsJzoeTRQixgBqnSwbs3bRgspE/remsxvTef1wFHo9kyZaZBs+4Dhd6qJBzoFIoVAoFAqFQqFQKBQKhaI7TtpRA9eFp56K8J737OTVV2Ok025hQt2yNEaOtKisPLh2rqREZ+ZMH5MmeQiFDmasu66kqSnLd75zgG98o45Y7PiuZFMoemJl7WaW7lmLk1/lKBDcvvBqFoyaPiAHkL62aE/HeHLL6/mII9CE4AOnXUFVsKyPLaHCF+ayKWdQ4i3eMQY6on9ymJrBvJFTqQ6W97mdpRvcOOdiakIV/SrvZCedtfnr6qeIpROF9y6cOJ93zXobZj8nXGFoRve8tOtNVtdtO9j/6yYfOf06ZlVPHFCk0lA8x+5oird1iQ0p9QWpCQ87jkekUAwtYq5LU371uwldHDoCQjDHtNDJRTqstW02Z22a80KOiYZRiDiBnKNAx8SplJK92a6OMaWaxjjDoHOv2uFAUyxtrmR7p/2WCa0o8URnklKy2j76jiLR/H1BudD4TkkZl3l9eITAlpJHUkm+1N7WJcqqGEo0rUuEVdR12ZEtfh/bs9kuk91Hi4yUh8Wt9vW70eK6PJNOkcxft1Kh5SKSetlmmKZ1mWhudV0e7xRt81ZmVT9ccxKHxHDp0KOA5Fgy37IKD+kOsM3O0p8eo911ibsHK+Kh/U9nbAmxTtchLDS8RVyD4Z36QCklcVdSvFStK1uyNq3H2S2mAxt5mADk+NeIY8tkw+jinHTAcdjfj/4W4M1MBlt2rYMVRQpW+tOGk4c4JGowYOcihUKhUCgUCoVCoVAoFCc/J/XycdeFl1+Ocf31O/jQh4Zx1VUlzJzpw+vte1BGSklzs8Nrr8X49a+bePjh9j63USiOJ0k7zc9fv5/zJpzGyHAlQggmlo/iu5fcwTee/wMv7FpVEM30hCDn/DKjajxSSl7evbrHz6azNk9vX8b1sy4oOLeML6vhi+ffwhef/jVNie7bjKkZ3Dj7Yi6bsqjfgp3nd6zk/XMvyx2rECwaM4vrZpzL3csf6hKX0xmvYXHNjHP44GlvRxMnrRZwQEgkL+16k8e2LOW6meflXUVMvnTBLWTdLP9av4TWZLTP/fgMD5OHjWZi+Uge3vRyj9/F8SCWSfLDV+5hwajplPlCudX4NVP41sUf5uvP/57l+zfi9jFZKhBUBko5pXoCkXSc5fs3HaOjHzjrG3aScbKY+YnksaXDOX/8aWxr2oft9m9yQ6E4GbHJucYM13MuJOWahk8IklIy0TAYmY892m3b1DkOba7LpqzNmR4vVZrODNNkb14oU6FrdHjIxKWk5ZDJ9lKhUdEpqgS6xpAUQ1y61HfqW4UQTDINRIqip6Kz5CIqjjZRVzJM0/ivUAkXer0YQuBIyYPJBF+PtNM8gAlwnxBdoqMaXKcgJCmGOtcpKoamL0JCUKXrhEWuvviEwBQ5lwJD5CJw/Fr/7m1c4JV0il3ZANPMXD15u8/Pz3qJljnL42G4flDI/2QyedxjaIYKu/rRtiSHt5+hIIKYaphdjmOErnODz1/09lNME6NTfxMQAk8+xu1QojInMnOkRBeCgBDMMz19Oric30mYlQY2Zwfu+NLsuv1qz0dCMN+GS/Jt2CsEVqc2XKJphN/ijiMTdaNQ/yQ5YWZ/++2dTrYgMBJCEBQaNbpe1H66iyPsDwMRvm9pSiJE7+0/YbskbdXPKhQKhUKhUCgUCoVCcSJzUgtjOqittfnmN+u4//5WFi4MMH9+gHnz/Eyc6CEc1ulYcOu60NiYZcuWFG+8kWDJkigrVsQ5cEBNIipODN6s3cpPX/0HX3vbh7B0E00Izhg9kx9fcScPbnyJJ7e+zpr6bUQ6OYSEPQFGl1YxqXwUC0dNZ0bVeKZWjuWZbct6FcYALN+3kce2LOVD868sRCjdcMoF6ELjV288yMrazQVDdk1oTCgfwc1zLuWD864g5PGTztpYulF0nNLSPWvZ0bKfCeUjEUJQ6g3yn2e9B1M3+Nvqp7qIcQSCmdXjec+pF/Ge2W8jYHnJug6aEAMWyHgNi6DlI2j5CXn8TK0cQ8g6OFEhBJxaPZGknSaeSRJNJ4hlkiTsdMFZZ6jRGG/jZ6/9i3kjpna5rl+58FbOHT+Xf294kVf3rONArKVwDqZuMDJcyYSyEcyqnsC8UdOYNmwcAcvLk1tfH1LCGIClu9fy62UP8qnF78LUDTRN44KJ86gOlvHgxpd4Ztty1h3YTtxOAblB8RJviNGlVUwdNoYFI6czvWocU4eN4S9vPnFCCGMOxFpZVbeFM8fMQghB2BPgI6dfS2sqyr/WPU+mm0kHj2Fh6QaxdGJIxBkoFEcTW0rqnYP9ckjT8OeFMRMMg2pdR8qcS0uj6xB3XbbYNostD6WaxhTD5GlSuOTcWzz537FG1yV9yOSzR9DFgcEm51jTr+PNbyOlLPxm9jdKyUUSPwauKbaUfCgQ5Cqfr0sEyTOp1IBEMZB7YOl8DeOupD9353HXHXC/5kWwyGNxpsfLBMOgUtMJa7kJdS8CUwgMwBACHQbk0rcjm2VlJs0Uw0AXggpN4wKvl3sTicM+6xOChZaHYL6clJQ8rNxiCsSG6P1WfyjpJMwwhOAav59r/MULYw5FkBPHNHbzbzawIpOh2XWpzAv4bg4EeD6dYlcPAoXTTIuLvb7C6zbX5YV0asDHl5T9a8/9xSIXgXeW5WWiYVCl58QvPnLteDDa8MlEidYpFEtK4tLtt7Cw3XXp/DRgCUG4yOevqHvs70Jf2NXOC7vUQiiFQqFQKBQKhUKhUChOdt4SwhgAx4F161Js2JDinnta8Ho1TFOg64JQSEPXBbGYSyrlkslIUimXdFpNDSpOLCSS3694lBJvkDvOuI4STyC3qrxiFHcuvoEPLbiKdDZDPJPCdrL4TS+WYWBqBqZu4DUsDE3HlbKo1XZxO8X/vnwPi0efwqzhExFC4Le8vGf2Rbx92plsa97HvvZGNE0wMlzJuNIawl4/hmawo7WWB9a/yKfOfBd6kQPQ9dFmfvnGv/nKBR8k6MlNEIwID+MrF97Kxxa9k23N+2iMtRLw+BgdrmJkSSUhTwBT02mMt/HnN5/gmunnMLFiZNHX9O5rP8+cmsmEPYGC2KhDXGNoOn7r4IpZgeAbF92G7WZxpcz/cXFcl1gmQSSd4M5HfsTK2i1Fl38sWL5/Ex97+H/59TWfY2RJJZrQqPCXcN3Mc7l08hkks2nS2QyxTBKPYeE1rEKd8RgmHt1ECEFtpOl4n0q32K7D/y39B0HLx/tPu5yA6UUTglOqJzC1cgwfO+MdpLIZ4naKrOMQsLxYuplz0DFMvIaFLjSyrjOgVajHA9vJctfrDzB7+CRC+bYysXwkP73ik3z2rBvZ2ryPeCaJ17Ao8QaoCpRT4S/hH+uf4yvP/pak3b+YF4XiRCMjJfs7TfoGRU4YEwNmGhYhIXCAjXaGlryoYl3WJiYlQU1jlmlSqmm0uC4VnaKUDjjOYcIYS4iCowzkhAwDucNM5yM+OuQwfpHrkYrdlwSOhWzxKp+f87zeLkIWDfhMKMwOJ8vGPpwousPIOzt0kEHi9GMnWegS61EMPiE4y+PhI4EQ000TX37SvEOYJPPfo0PO9cVB4gAeSdGC387H989kgmt8fgL5cq71+XkkmTxMzDRG11lgWYV7p9fTabZlB8MP5+QgdQzEX0cTD3kR2CCLM3oTe7ySTrMkneIdPj86MMkw+FV5Bb+KRVmeSReuqVcIzvF4uTUQLLhqpaXkz/FYv12wOuNSfD/WHzzAIo+XDweDnGpa+Htow7n2e2Rt+GSis2OOZGBtyslvV5J/rUEXoWRvpE8CcZtCoVAoFAqFQqFQKBSKoclbRhjTgetCMilJJg9ODdTVHccDUigGmWgmwf++fA/1sWY+fsY7mVQxCiEEpm5QqgeL2oeULqlscRPje9sb+Ngj/8sPLvs4p42YgqHpGJpOmS/EglHTWTBq+iH7lmxu2sOXn/0N1YGyfp2b7Trcs/ppakIVfHjhtQQsL0IIfKaH0SVVjC6p6na75kQ7P3z5Hv785hMsHjOLCeUjih7wnj18EjOrxhf1eSFEQbDTEyXeUFHlHkuklLy4601uvf9bfObsmzhv/Nycs4rQCHp8BD2+vncC+TozNCekmhMRvvbc76iPNvMfC65mdEkVQggs3cTymUXtw5WStHNiTD5KJE9vW8YvX7+fO854BwHTW6if06vGMb1qXLfbhSz/CSP+USiOBBuodRwkOTeFoBD4hSCsacy2cmK/dsdhXad4kPUZm0bXIaRpzDQtKjSNVtelTNex8p9pcB0yh0wiHtqiBhrSoR3SOoeqAOBSX+43IyFdGh2XMfkJ9AmGwRfDJfy/tja29zMqQ0o4dKq0v/PW/REFeRHcEQxxayDYZZI4JSU77Ax1jkOz6xJ1XWJSkpSSlJQEhOC2YIiSAUyqr8pkWGPbLPJ4cqJmw2SBZbEkffB+TACzTItJRu53Ky0lz6VTtKkYpZMGLS9466hBrpTsyGZpOYLvuC9xQwrJ96MRhus6iy0PhhDMNE1+UlZOi+MUYrqqNI2yTrFwUdflX8kEv43HhtzdnwXcGgxxRzBEaac2nJaSXbbNfifbpQ0npCQtJV4huCUQpErvnyPXycShvZc+wPtCo9NmLsWLE4daXVIoFAqFQqFQKBQKhUJx8vCWE8YoFMcDmXcPgY7BvqM75Be3U/xuxSOsP7CTd5/6Nq6ZcQ7D/CV9bme7WbY07eXhjS/zz/XPF13eiv2b+fjDP+S2BVdz4+yL8RpWt5+zXYclO1by3Rf/whv7NvCJxdf3e2KrJRnhhy/dQ320hdsXXp0TufQwYOtIlzdrt/Lz1//Fvze8SCqbYXvLfhaOmpFfZd/399CxmlQO2gRkEWVyaJ2RR32U2JWSl3evZU/7j7h6+tl84LTLmTJsTJ928hJoiLXw9LZlPLzpZdI9rVqXHDyfXs9Fdjn3Pj55SLvqnUg6wU+X/oNVtVt416kXctX0swl7An1ul3FsNjbs5l/rl/DvDS/0+fnOx56vPUUc3UGkPFgHcvVuYF9+JB3n/5b+k6ZEO59YdAMjw8MGtB+F4mTEBZpcpzARGtQEvnzUwzTTREpJu3TZaB/s07Znbeoch/G6wUhdZ4xusM9xKBGiMFHc6DgcKivNyJzDSQdeIdD6OdEoAE+ncgAiRxAPdDSRUrLXcfhtPMZm2+brpaVM0g00ITjd8vDJUJjPt7f2K9bJISc86Yis8gjRL4FRzq2g+M9f6fPxH4EgQU1DypyLxLJMhr8n4mywbZpch3bXJXPIdqN1nfcGApQMQP6UBf6RjHO6ZaEJwTBNY5Hl4dV0ulCOCVzk9WEKkb/OWVZkMsfECUhxbMhISTZ/LySEIAvck4zzRPLI4rIanN5rSZ3j8MX2Nm72B7jBHyCkaSAl5ZpGuda1Pksp2eFk+W0sxiOpJLEhKNK72OsriGKkzLltrbIz3BOPs862aeihDY/Qdd7p91PFW1cYE+3k2CLoGmNXLCZgdvqdy0pJQjnBKBQKhUKhUCgUCoVCoTjOKGGMQnGU+evqp3hw44t0rL/Lulky/VwpPRAc1+XVPWtZUbuZ77zwJ86bMI+Fo6YzqWIUw/ylaEIjaadoSUbY2VrHxsZdvLp7LXvbG0jaaWy3+GN0pcua+u185vGf8as3/s3bp53FvBFTC7E8zYk2VtVu4fEtr7GmfhuRdAKgKFFCd7Smotz1xgP8a/3znD5qBudNOI3JFaMp84XQhUZzsp1Njbt5cusbvL53PZF0vCBW+OSjP+bzT/6ycNxOH4O0l/zhU+ja4A2OR1LxPj/Tkogw92cfKEyAutIllj6yCZFikEh2t9Xzi9fv5y9vPsms6gmcO34us4ZPpDpYjt/0kspmiGUS7Gk7wOamPayq3czqum3E7RTprN2t2EgiuXftszy6ZWnutZTEM92fz6Obl/LCT95bOPeePreteR+TfnhD4XXKThclpsk4WZ7bsYJX9qzlm0v+yAUT5nPayKlMKh9Jub8EAcQzKZqT7exsqWPdge0s3buO+mgLCTtF1u19YmnJjlWM+d61hde2kyWWSfR5XJ35yIPf585Hf1x4fSSxRk2Jdn75+gM8sP4Fzh4/h7PGzmZSxUhKPAEc16UtFaMlGWFL017erNvCytotJO3UgMtTKE4kWl2XdtfFq+v5KCWNsZZGmchNAu/IZtnbaTI5CbyaTnNG3lHhTI+H1Xam4EYgpeSA6x7mGBOVLhH34Hs6UK1r1PfRn3TGKwTlWlc5TeMQdQlZaWe4s7WFvY6DC3ytvZ2vl5QyVtexhOBKn496J8sPo1FSRUp7MjLnQNMhOCkRWpdJ174ICa1o14PRus77A0ECHXErwAPJBN+KtNPUhxhpoG5AHbyeTrMxazPTtDDysTX3JOLsytfDal3nPI+ncFyrMzYb7EOn9hUnMg7Q6Lg5ZQG5pwdXwu4+hC2DQaPjcMDNOWm5UlLnOjQ4Dn4hsCW0uS5bHJvX0xlez6Rpc90hKcoaoem8LxDs4tz0RCrJl9rbaHTdw9ynOnOkbfhkYH/2oJsaQhDSBAEh+iVmHK7rXaRFGSSRISigUigUCoVCoVAoFAqFQvHWQgljFIqjTDqbIZ09fpMW6WyG2mgzf1v9FH9b/dRRLSuVzbD2wA7WHthR1OcNMXDBSdZ1qIs28++NL/HvjS8VvV08kyKeKX7ivy0VG8jhHRESSUsycszL7SDrOrQkI7yw601e2PXmoOwz7dikE+19fi7j2LQk+44rcqRLcxH76w5Jrq7ubjvA71c+yu9XPjqg/XSH7WYHfFwdRDMJDlvCfARkXYd9kUbuWf0096x+evB2rFCc4LS6LhHXpVrXCYicY8xiKxdj40rJy+n0YSKIF9Ip7gyF0YHFloc/ihgleWFMGmjJi0E60+K6ucnmvAMEwDTDZLVdfDRbUAhGdor2sKVkc6eYp6HERtsuCDkAXkyn+FE0wldKSigTOoYQ3BwIUus43JOIU8wvcly6HHBcavKXoErXCWqi6Hyk4bpGcaF5MNu0GGPohe+qxXX5YTRSlBAppBUvwOmOesfhhVSKqYaJIQTTTZNZpsUuJycSvdzrw5c/rjSSR1KJwfy5UAwRNmdtLsaLICekm2wc/Ud2AwrxYR4heD2T4dvRdt7MZHoVkgxFppkmkwyj0IYjUvK9SIQDRbThoBAYb/FIyU1ZG5ecSEgA5ZpGpaYT78fCjkmGid4hLpSSVtel9hiIuxQKhUKhUCgUCoVCoVAoekMtilIoFAqFQqFQvOVod10iedcwb14YM9866MaxNHO4W9OWbJa6/OTeOMNgjGEQzjvMxF2X1m5cyBJSstW2uwgYFuVdP4qlTNOYbByUdtQ5DvUnyCSjAzycTPDrWAwn7xgQEIIPB0Oc6/UW9TASlZL9TrYQa+gRgmlGsVIXmGCYmEXGgVTpOiFx8KjW23bR13qUbhTingZCGng1k6bRdZFSYgjBFT4fOuABLvB6C1P2tY7Dq+mBO4ophi7LOolRBDDRMBmmHd3H9jmmxfsCQXyaRgb4frSdlSegKAZgmKYVnLwANtk2+4t06KrRDfxH0IZPBuodhz2dRDA1usEYo3+LGeZZVmEFlgQ22zZJ5RijUCgUCoVCoVAoFAqF4jjzlnCMCQY1hg0zqKoyGDXKorRUx+vVGOiY1/btaZ544vi5OSgUCoVCoRj6TB8G548HT5HzSY9thc3NR/eYFAdpdV3a8g4CmhBMNU1q8q4su5wsu7KHr45PS8mL6RQ3G0EsITjT8hYcY2JS0tKDI8EL6RQfCAQLk9uLPB5G6Tr7ihBcCGCh5WF0/tiklCzPpGk8QYQxkDPB+kM8RqWmc1MggEcIRug6XwuXUuc0s6YP95x212VzNssl5B5eBHCZ18cDyQR9eRjowBmWVXBa6QufEF0ekBry0TJ9YQILLasQwTRQ3shk2GhnGO7xAnCOx0ulrjNK0xmnGyAEUkr+mUj0K9pEMfhkpSSbD5Hs+NYHQ1SxPJNmn5NlnGEihGCyYXCW5eHBVPKouUSd7/UW6m7cdVnbD0eroYZPE10cohrzjl19YZATdJQcoQjJPkr14liRkpKnUiluCxhoQlCtaZxheXgtnS7KoWq4prPI8hSilLLA46mjHwmrUCgUCoVCoRgaXDIRZlQW91lXwi+WgX0iKvIViiGCJqDCb+Iz+n6WlcC+9sMdsgcbAZT6DPymhpTQlsqSUA1dMUQ4qYUxmgYXXRTm2mtLOeusIFOmeDHNIx+Uuv/+ViWMUSgUCoVC0SMCuH4GfOEcsIoUxtRFlTDmWBLNxzt0RBzNt6yC28fr6TR2NxOpDvByOsV7/AF0YIFlES4IY1xaexDGrLVtlmXSXOb1IYSgUtO5ORDgx9Fon6voa3SdWwNBtPyxtUuX59Ip2k8wUURUSu6KRanUNS7z+jA6xDElpXymrZVt3QiROnCAN9JpGv2BgnhpscfDfMvitUzvU7VTDJMzPB6MIiemk9IlC4WJ9SqtuHCkOZbFBV5v0eX0REJKHkwmOdvjxSQn1DnX4yEkNMr13LE0ui7PpIqPhVQcHbJA1JVdYtKmDELsUUJK/p5I8NlQGF0IynSdmwJBVtoZ9hwlQZxXiEI9D2oaN/j8PJdOccBxTri4rqQrsQEr/7pSy0ej9dFnTjdNLvF6sY6wDdtAzJW58vLXdbJp8mI3LmRDERt4NpXkap+PGj0njrnO7+fxVLJPwZQJXOHzMd00C21ivZ3h9T76aYVCoVAoFArFyYGhwdcvgAUjivu87cBvViphjEJxJPhNjffPreK0EaE+P5txXO54aNtRF6mMK/Nw85xqxpZ5yTouL++O8MCGJmIZ1dgVx5+TNkrJ6xV89KOV3HXXGG67bRgzZ/oGRRSjUCgUCoVC0RdlPphRBeZJe6d14iPJRRJ1yDFmmRYm4ErJ8kyGnqb/tmcdah0HDZhhmgQLLguy4EBzKA7wq1iMiHSRgCkE7/QFuNzr61WlXqlpfDYUZkJ+sl1KycpMhpdO0AidWtfhe5F2NmXtgphgtmlxZzBMdR8uDavsDBvsTMH5wS8EHw+Gcy4qPRAUglsDwS4xVH1R57hEOn2Pp1omo3opA2CUrvOfoTDj+/hcsTybFyRAzvHmQo+XaaaJl1wdWJpOU+v05ZVz4nAiP6HtcmzSnQQXF3t9VByh44hLzmFjdb6+C3IivK+WlDJK71uoJcjVm2mGwRVeHyVFCD2WZdJ0SG4s4L/CJfyqrII/VQzjL+Vd//ypvIJflJXz5XAJ1/v8VGnakPoOG1y3i3vXTNPstZ8AqNY0PhMKM6UffUVvbM3ahd8WAVzi9VJ2lOOwBvM7WGvbPJ1KkZU555uRusF/h0sYrves9BXAYsvDhwJBgpqGBGKuyx/jcVInmJBToVAoFAqFQjEwJpbBmJLjfRQKheJ4c/6EUqYM8+EzNEIegzNGh5lU7jveh6VQACepY4yuw3veU86XvjSCigq9sFpJoVAoFAqF4lgwMgSnVDLg2EbFsWGPkyWLxEQUJo/3Ow7bstkebUUbXIe1ts1oXS+IYqSURKXbozAGYI2d4f+iMT4ZChHUNKo0je+UlDLbsrg/EafZdUlLiQb4hMYM0+Q/gkHmmFZByV7rOnwr0k5zL+UMdXY6Dp9ta+XnZeWM1w1MIbjS56Ndunwn0k6shwnUuJT8KBrhNMtDmRBoQnC2x8PPysr5v1iEjfZBgYJXCMboBrcFg5zt8ZIFIq5bcPfpjbV2ht1OlnJNQwhBidD4dmkpP4hE2OVkSeaFCpYQlAmN0yyLjwVDTDAMYlKiSUlAiCN6/oi4Lv9MJrgzGEIA8y0Pba6LEIKo6/L8CeAY5AGqdR0rH01lCoEnfz3LO30PhhDMNCzO8jjEXJeMhCySrISIzAkchnJtX5pO0xJ0GSFz3/k00+Q7JWX8Oh5lX9ahoycxEFgiV28yUrK7D+eXHdksP4tF+Wo4J4YxhOBCj5fpwyr5dzLBklSKZtfFljlBgiHAQjBS15lrWZxheZhhmryRybAyk6Fd9l7ec6kU9yTivMPnJ6BplAjBqZbV7Wc7xGkuOdFfxHX5UyLO3+Ix6odA37TZttmWtanOt+GAEHyntJRvRdrZkc0WXLpMoFTTmWNZ3BEMMs0wScicA1DwCNvwknSK/wiGKM3vY77l4SvhEv4Qj+cFmbm+3hC52CdLCJJS9hmvVyIEZZqOIXIDOToCU0BQaIwy9C4RUkGhca7Hy37HIZZ3wnKkzP+dcx/rKf4vJiW/jEWZYZrMMy2EEJxlefhzeQW/icdYkckQcyUuElMIyjWNizxebg2GCOfP2ZaSfyQTPHkUI8AUCoVCoVAoFEOLs8ZAcHC05gqFokgcF2qjNmWtKQxNYGgCXYChC3yGhtfQjukcuQAqfGaXxRseQxD2FmmprlAcZU5KYUx1tcmdd1YxbNjB08tkXFauTLBpU4qWFod0euDDM+vXq4xshUKhUCgUPTOuFCaUHe+jUPRFreOQlYCg8JC4I5ulrpfJyTbXZYOd4WKvFzO/jSslBxyX3jw8bODeZJwyXXBrIIRXCHxCcIs/wDt8PnZlHdpcF0Pk4nsmGAZ6pwfX/dks3422s7mXyKEThQ22zbcj7Xy5pJSRuoEhBDf6A+zNZvldPNajW89a2+buWJQ7gjlxkSYEcyyLu8oq2JK1aXZdNGCYpjPO0PEKjbSU3J9I4CJ5byDY57HtcxzuSySYWWLhAbT8hPDk8grW2hkOOA4CKNE0phom44ycuCfiutwdizJC13m3P3BE18cFnknlIruqdZ1KTaMy78CwK5tl2QkQSzLNNPlaSSlVmo5fEwSFhtUprqcDnxDcEgzygWAQV0qSUhLP/3k8meT/YpEexVJDgc3ZLA8nk9yer1uGEFzm83G6ZbE1myUmXTQEfiEIaYJSobE+a3NLS++5eZJcHQiKdv47XEqNrqMJwSjd4GPBMLcHQjS4Dgk3J7Dw5vftP0TQUeyw00jdoNZxaJUugT5MZTv2r+f/DNN1Ph4MMdkw+EJ7W49ii2NFnevwj0SCuaZVEKnNM3P9xFo7Q73jApKwpjHFMBlvGFhCEHNd/hCPERCC9weCR+TAsta2eSKV5F3+AEIILOAd/gDneLxsy2ZJSBe9UC80SjXBi+k0/9nW2uM+DeAqn59bAkH8+d8PnxB480LBQ6nWdf63rBxJTsyUkpIkkqSba2cPJBP8LBbtUXi213H4Wns73y4tZYZpoQnBdNPi+yVl7HGy1Dk5MWdYE4zVjULUG/nynk4luTsWJTqE269CoVAoFAqFYvAwtVyEkveknHFUKIYuyazL31Y3YOkCn6nhMzR8pobf1FkwMsT5E0oxj6EmRQL7ImlOHR5AF7nXiYxLY7z3aF5F8ZT7DMp8Bq6E3W0pXPXY3S9Oyp+ps84KcsopOVsmKSV799r84Af1PP54hIYGm0TC5Uji2dXYjkKhUCgUip4wNFgwEnxqlcyQZ3/W6SJmcaVkm5Olye35RtEF1ts2ba5LZT5WwoGiom1aXZdfRKNEXMkdwRChvFCgRNOZbR3+lCqlxAW2ZrN8P9rO86nUSbHy3iHnUFGpRfl/4RL8moYJ3BYMUe84PJxKdjtZ6wB/jMfwCMEtgWDu+gmBKQQzza7uFlJK0lLyYDLBT2IR5pkWNxU52f1AMsFEw+DmQBAPOSHAcF1nuH647auUkrjr8vNYlD/HYyywPEcsjIGcAOa1TJqrvL6CEMGRkmWZDHtPgBilgBBMMkxKioyPEYAuBEEh6JAvjTT0ooUdxwsJ/CYWY7xucKHXi06uvpTrOqd3EzsjpWRbkeI2F3gomaTdldwZCjPLNDHy+zeFYKRu9Kh8kVLiAGkkTi+9hhfBVT4f7wsEmWIYePOONnWOQ73jkM5H6XSgi9w2w3Sd4XrOoUQj5wh0qdfH6kyGu+Kxos7vaPJoKslEw+C2YKjQhqt0nQt7aMMpKbk7FuW38TjTTYP3FSGi6w0X+Hk0So2mc6bHU6gXlbpe+N3o8nkpsfronQRQpetMMft3cyHyZfuFwA+FMO2aTN+t6007w3+3tfGfoTCLPJ7c9y0E4wyTcYeMJMl8XUlKyUOpJD+ORvp0wFEoFAqFQqFQnDwMD8KUCtBVpLhCcVzIOJKM49DOweew6qCFK/MrAo8hz2xvpTJgMr3STzzj8MjmFra3pI7pMZzMXDmtgtnDA2Qcl688t4dU9vi7955InJTCmIsuCqHrAiklbW0O//3f+/j731sZAs7OCoVCoVAoTnJMDS6acLyPQlEM+12HZZk0JSI3cpOSkpdTqR4dSzpYY2d4MZ1ilJ67lc4iWWsXt/KhXUruikV5JZ3m/YEAc02LCl0jIDQMchPtaSQRV3LAcXg+neIP8RjNrtsvUUxSSt7MZCjLCxOaXTf/MDy4NLoOKzIZfHnxxs4iJ/3TwF8ScUq1XNxHB+d6vay0M+ztYUK1XUr+NxpheSbN7cEQ4w2DUqHhzYuMMkC761LrOPw9EecfiTgZQJDh9XQaQc71Jy57fjCIS8n3ohHW2Blu8gcZZxiE81FAAsiSqyutrsu2rM1v4jFeSadxgZWZDC+k0/iEOKJr3iZdnkulOM/jLcR8JaXk/mSCE2GqOSIlKzJpAmLgo6Lbs3av55qRsDlr40sfHOBJ9eN6S2BFJoO3EKN2MGanP9S7Dp9pb+X6jJ9rfH6G52PWLCHQyNWXTN4NJyrdotsI+W2fS6dYnklzpc/PtT4/NbpOiabhy8dUdXwunXfaaXdd9jpZnkgmeSqVoqWHuq4B7w8E+M9QGJ8QpJA8mkry61iUDbbda4SVBgzXdW70BwoOJgZwkz/APYl4j1Ffklwc3evpdOG9vb1E1w2UlJT8JBphvW1zcyDARMMgLDQ8+e/EIdee2lyX7dksf0jEWJJK4QCrbZsl6TRBIYjJgUd57XSy3NnWwk3+AFf4fFRqOkFNYJHrR2xycUMJKYm4Lnv6ELxJcmLOztfuSNhVRD10gZV2httam7nO5+cdfj8jdJ2STn2uA4V6tzlr8+d4nKXpFMUMedpSsjVrU54+2E8k+tmGV9kZwtnc9o2uQ6KXvl2hUCgUCoVCcfSYVA6TK473USgUiqFAYzzLz1+rRRMCCTiuPCkW+g0FvLrG/JFBKvwm6ayLdmw1TycFQvYy8CCEOCHr6ssvT+XMM4NIKXnllTiXXLKVREINkCgUQ41vvO02PnXWu9CEhpSSBza8yE33feV4H5ZCoVAcEWNKYMMdELD6/mxn3vNP+Pv6o3NMiqGJDkwxTKYYBlW6jk8IHChMkm6ybRr6KYh5KxESglNMiwmGQZmmodFx7RzW2hkaB0EVX65pnGqajNYNwpqGTm7SvSU/ob45a/drIrc/zDZNflFWwVgjJ394I53mhubGXiO7FMeXGl1npmFSo+uENIGOIJUXrDQ6Dvsdh71OdsDxMiEhmGwYjDNMhmk5cYJLThTT7roccB12ZbPsd5w+68lUw+DvFZVU6jqulDydSvH59tZ+tRsv8MeKShZbFkIImhyH/2hpZpk9dOK+SoVglmkx1si1YYPc9WpxXXY4WTbb9lGP6xqt60w3TIbrOqF8X5WUkpiUNDkO+5wsex2H+BC3pi0TGtPNXPxUaaf+sNF12Jl12GBnGDrfvEKhUCgUCoXiWKEJuO00+L/Lcy7KxWI7UPZdUAkrCsXR4YIJpdw8pwpPvmFmHJc7HtpGwlbz5Scq0yp9fPasUfhMnXTW5aMPq++zO6SUPUqGTkrHmIqKg6e1dGlMiWIUiiHKr5c9yCObXym8bk5EjuPRKBQKxeBw1miVqawoDgfYmLXZmFWjQAMhKiVLM2mWZgbHQaE7WlyXJek0OY+bY8t0w6Q87/gjpeRfyYQSxQxx6hyHuqMYHxOVkpW2zcoiHap641Kvr+Ao5QD3JeL9FpOlgDczaRZbOSWoKQTlukaftlvHkDYpeSmT5qWj2E/0xV7H6dEF60SiVbq8mknz6nG8lgqFQqFQKBSKoYfXgIUj+yeKUSgUCkX/mTrMj6ky646Ik3LapnPsdl3dEBqVUygUXdjTfoA97QeO92EoFArFoHLpZJSNoUKhOCKqNI1LfT6C+Zifbdksrw5ShIpCATDL+v/s3XecXFd58PHfudN3theteu/VcpFkuXcbbEzvYHoJEEIJPQUChAAJCfAmdAgQigHTMca9ybjKsmzJ6r2stteZnXLP+8ezq2Kr7Epndtrz/XwWCVk6e3fmzr3nPuc5zxMmMPT7LNKS5nQcnUpT2PVOlFJKKaWUUrkQD8FF0/J9FEopVdoiAcOs+igBXXc4IyWZVtTaemQvZTxekj+iUkoppQpQYwyWjMv3USilit2SUJgV4QjGGLLWcvdgkoN+8VecUIUjzLGRlNOpseoh5+qwtLW0ZrVaq1JKKaWUUuVkZh3MqM33USilVGkbVxmmKR7CGM2MORMlWTFmw4Ykq1ZVAjBnTjTPR6OUUkqpcrGkGZoqQOenSqnTFTeGd1ZWUe15WGs5kM1y12CShNV6HMqdDj+LBQwQAJaGwtw1mBzxv/eASyNRloYlKGOtpcv32ayt4ZRSSimllCorl8/QyslKnUjQM9REg8xrjDGjLsK4eJjKSICgZ0hnfZIZn/aBDAf7UuzsHGR3V5LBrCXr24KvyhoOGLwRBMGttaSyufl5wgHD+MowC8dVMKMuSn1FkHDAI5316Uhk2NM1yFMt/ezvSZH2R38EkaDBDG0syvr2mDGCnmFcPMTS8XGm10VprAgS9AzJjKU7mWFnV5KNhwbYd5rf2yDXVs8Ygp5Ui2moCB3z36NBj5EMnfEtmdM4hlJUkokxf/hDN298YwOBAFx4YSWTJoXYt08DdEoppZTKHQOcMxEaKvJ9JEqpYmSAcV6A91VWsTIsVTh84PbBBH/VNkrKsTWDg9wYq8BDggLvqaxifzbLlkyaU9UmGud5XBKJ8r6qKuqMVGi1wM0D/fRpApdSSimllFJlI2Dgmln5PgqlCk885LFgXAWrp1Zz1oRKwgHDyVJIhp+kB1I+T7X0c+vmDrZ1jHzzyliriQT4m1UTWdh06kD4vp5B/nPNPg72uVunjwU95jXGuHZuHQuaKgh4x3997VR4md/IprYEt2/tZP3BfgazI4tb1EQCfO6q6dREJZXivp3dfO/xg1hgem2Uq2bXsmpKNaETvLcXTKvG9+GJA33cvrWTTW2JUyanGGBcZYjGihDNlSGm1ESZVB1mSk2EqkjgmO8TChj+64UjuwD/ekM7v9nYNqIkmlJXkokxa9b08cQTA6xYEWfChBBveUsjX/rSQZJJfceVUkoplRtVEVjUBJFAvo9EKVXo5gWDzAwG6fEtGSwx4zEzGOTSSITzwxECQztudmQyfLevn8wpxlNqtO4eTLI1k2ZBKIwxhnPCYb5cW8dfkgnWplMczGbpH4qYRIyh1jNMDASZFQyyPBxmZThCtXckKebhVIpbEgN5/ImUUkoppZRSY21qDcyqz/dRKFVYmitD3LiggXMnVlE5wkDxcMJDZSTAonEVPLS7J3cH6IKRSrKBEZSL8jzjtLx6VTjADQsauGhaNdWRwElbCxmkqsyS5jgzaqP8ZWsnf9naSc/gyNqVe8Yc/hnrK4JURQJMq43ymqVNTKmJnPJ7ewE4b1Il02oj3PJMG/fvOvn7Gg4YbpjfwOqp1UQC5uTjG0NghC+rVvU6oiQTY1pbM3zlK4f4ylcm09wc5L3vbaKtLcOPftROf7+PbmJTSimllGvNcVg8TtsoKaVOzgMujER5f1UVGStJBR7SQilmzOG2NG2+z7/19rArq2kxyr1W3+ffenr4bE0tEwMBgsZwVjjMglCIbt8nae3hyjEeEDIQM4a48QjB4eBM2loeSQ3y2Z5uDvl+vn4cpZRSSimlVB6snARVYY2FKTVsem2E1501jvmNFcckjVhryVppx+Nbe7i18XByQ8CTtkTWWvZ2D7K1I5G3n2EkfAsDaZ/+VBZjwMNghvJfAsYguTDuLwzRoMcbl4/jvMlVhANDm3WstAlK+5bBjCWZ8akIeYQDhlDAIzB0LPGwxwvn1VMR8vjVhjb6U6OLYdTHQiwZH+fFCxqZUBU+8n2zlozv05/yCQUM0aB876AnMT5jDM2VYV61dBz7elJs7zxxJSBjDPGQHLNUlzmS0OA953Ud/v4j4Vs0N2JISSbG+D786ledxOOGT35yAtOnh/na16Zw5ZVV/N//dbBlyyCHDqXp7fVJpXyyI0sMO0xPHqWUUko917QaWNCY76NQShWDsDHUe8ffNeRby6ZMmq/39nF7MlHwPaVV8bprMMkHujp4V2UV54UjVHkeEWMYFzj5jjZrLX2+z65shr8kk3yvr49Oq0kxSimllFJKlZOAgVWTIR7O95EoVRjGV4Z44/Jm5jXGjkle6E/7bO9IsqUtweb2AboSGfrTkkRRGw0yoSrMnIYYk6rDNFSEeOJAH93JUS5cj7HewSz/uWYfsZBHZThAPCy/VkaCnD2hklVTqkZczWSkYkGPly9uZOWUaoKewVpI+z6bWhP8dU8vT7X00TEgm8s8A82VYZZPrOSiadVMrongGUM4YLhydh1dyQy/f7ZjVDG35soQr1/WTDzskfUtB/pSrNnVwxP7+zjQmzqcpFIXC3LOpEounVHL1JrI4QSpumiAFy9s4L8f3k8yc/zvnM763Luzm42tz6/IO7shxvlTqg+/rllr+cXTbaSyp47HbOtIanxxSEkmxhgDDQ0Btm9P8dRTA8yYESEQgJe8pI6rr65m+/ZBdu9O0dGRJZn0SadHdzo8+WSC73ynLUdHr5RSSqli4xk4d6IGA5RSp2aB/dkMz6bTjA8EqDDSi7jH99mRzfBIKsWtiQHWpdNoqoHKJR94KJVia1cnF0YiLA+HmR8MMzUQoMbziBmDB6SAft+n3ffZn82yNZNmfTrN+nSKrZmMnqdKKaWUUkqVoXFxmNcIQS/fR6JU/hngBfPqj0mKATjUn+aWZ9pYd7D/uO17WvrSbGpLcO+ObupjQSbXRNjdPTiGR376LFI1ZiDtQ/+RP68MeaycUuX0exlgyfg4q6dKUszwEdyxrYs/beqgI3FsteWshf29KfZv6mBT6wCvXTbu8HsTNIZr5tSzdn8/e3pG/lqHAx7hgGxo29g6wC+fbmNL+/M3tHUkMtyxtYut7Unedu54ptdGDleOmVYbZUZd7LiJL8PH/eSB/uP+t2TGZ+XkKgJDjbeyPty1vUtefzViJZkYM3FiiPvum0dFhUdV1ZG7sjFQWRlg6dIKli6tOO3xb7mlUxNjlFJKKXVY0IPLZ+T7KJRSxcACf0kmeWQwRdhw+IE2gyVhLT2+ZVD3cagx1Or7/DqR4M/JJHFjiBpDEEMAwEjF1AyWtIVBLAPWktQyqkoppZRSSpW1abUwpz7fR6FUYZjXFGPVlOpjKsXs7Unxv2tb2Hho4JRRHgu0JzK0J7Sd9vHEwx5XzKylOiIVbq21PL6/j99saKcvdfLqOts6kvx2YztvP3c8dbEgxhhqogGumF3LD9e2MMJuRIe/b2t/mv9bd4jdXSeO3llgR2eS321s5z2rJhIcyuWpjQaYUhM+YWKMyr2STIwJBg0zZ0byfRhKKaWUKhP1UVgxOd9HoZQqFglrSdjCLouryo+cl5rwopRSSimllDo5A8xrgKk1+T4SpfIv5BkumV5DRehIoYaBtM8fnu0YUVKMOrWZdTEWNVccTjzqSma4bUvnKZNiQJJU1rf0s6U9wYrJUsnGAPMbY0yoCrOvJzWqY7l9aye7ukZWaWbtgT46BtKMq5Qy80HPML4yTDhgSGX1zMgHLXKmlFJKKXWGVk2GipJMN1ZKKaWUUkoppZRS6ohIAFZMglAg30eiVP6NqwwxtTaKd1S1mN3dgzy2r1eTYhxZOaXq8OsLsKNzkD2jaDnlW1jfciRJyRhDXSzExKrRFdnoT/k8uq9vxH8/69tjWmMZY4iHA0e1g1JjrSSXcNraMtx0046cjb979+iyx5RSSilV2q6cBQFNN1ZKKaWUUkoppZRSJS4agoum5fsolCoME6vCNFWEjvmzh3b3kMj4eTqi0hIOGBaMqzj8/7O+ZU93kt7B0VVi3tmZxFoY6mhOPOwxLh7CwIgTmLZ2JOgdHHm7Kwt0Pac9VjToETCaGJMvJZkY09/v88MfduT7MJRSSilVBmqjcN7Ew3NqpZRSSimllFJKKaVK1pRqWNCY76NQKv8M0BQPEw8f2THpW3jm0ED+DqrETKgKEz+qTVUqa2npS4+6Gk93MnPMvzEYamNSvSXtj2y0vT2DjDbf6bktkwKeQfNi8qckE2OUUkoppcbKwiYYF0cntEoppZRSSimllFKq5F06HQIaB1OKYMBQFwtijgoMdyczz6sSok5fQ0WIwFGth0Ke4aJpNcxvqjjJv3q+kGc4uoORMUPVWzxIjzDZpXMgg2+1QVYx08QYpZRSSqkzsKwZRjkPV0oppZRSSimllFKq6Bjgmln5PgqlCkPAGKrCgWP+rHswq8kTDtVEAse0HgoOtVZa4GDsoGcwo2imlMj46Ftb3LxT/xWllFJKKXU88RAsGw/xcL6PRCmllFJKKaWUUkqp3JpcLdWTtXKyUuAZCAeP/TAk0v6o2/yoEwsHvYK53qSzVt/bIqcVY5RSSimlTlNTBSxuyvdRKKWUUkoppZRSSimVe2dPgOpIvo9CqcLx3JwNTZ1w67mvr28tAymfjH/mr7MkMY18HH1ni58mxoxQIACVlQECAUilLH19I2w4ppRSSqmSNaEKFo/L91EopZRSSimllFJKKZVbBlgxSRNjlBpmrVQROVos6D0vmUOdvrRvj2lf1J/K8u3HDrKpNeFgbJ9kRtNdyokmxozQ1KlhPvrR8UyeHGbNmj4+//mD+T4kpZRSSuWRAc6bBDXRfB+JUkoppZRSSimllFK51VQBi8ZBKJDvI1GqMGStpS+dPebPqiPBgmn9Uwp6B7P4R2XGGGMwQG8qe+J/pNQJaGLMCDU0BLnqqmpmzowwOKjVYpRSSqlyF/Dg0un5PgqllFJKKaWUUkoppXJvUjXMqc/3UShVODK+pTORwVqLGcqGqY0FqY4ESWbSeT660tA+kCZz1LJ8yDPUV4Tyd0CqqHn5PoBiEQ4bYjF9uZRSSiklKsNw0dR8H4VSSimllFJKKaWUUrk3ux5m1eX7KJQqHL6F1v40iaMyNzwDC5oq8nhUpWVfzyCJo6ryhAOGqTURgp6W5VGjpxVjRigUMsRi+iFTx+cZqItCbVRaalRHIB6CihBEgxAJQtCDgJEKAwbI+pCx8mvWQioLA2lIpCGRgf4U9KagKwGdSRjUqmBKFZXqCNTHoCoMVRGoDEE8LF9BD4Jm6Lrgya/ZoetBZugrayE5dC0YSEPf0K+9KegYgD5NOM+7VZO1p7JyxwB1Mblu1EZlXhEPQ0UQYiEpUzw8j8DKHCLjy3Vi+BrRnYSOBLQNQFdSriOq8NREYHotTKiCxgpJsgsP3QfSvryXHQk41A97e6C1HwrprawKw9QamFw9dJ+LQHiojPZg5sg52doPB/uhpQ+6B/N7zEoptwxyjxoXl+tYdUSuDfGwPP8Gh+a3ngF/6Lk3kx16zk3L/LY7Kc+5HQm9Z+VTJABNcZl71EehOipxjIqQ/LfAUBzDmGNjF4m0XOt7BuUa35GQ636/PqOUtHhIzpeGGDQMzWEqQxANHfncw5Fn2oE0DAzFttoT8hzb0i/XAlWcYkGZ/zUMPbNUReTaH3tO7NMYWSjM+JDOyrVhIA29Q9eLzqRcM/RcUCPhGTnnGivk2lMVlutPfOg5ajiuZjgSax+Os/cPPSt3Dc05OhIyD9Fpx+kJByQWFtFVRaWOcaA3RftAhooaCY4Y4Pyp1Ty0p4eUPuicsWTG8mxbgnGVYUBaKU2vizK+MsTenlSej27s2OecSpoXdHr0FjZC4bAhGtWKMeXOIBPt5rj00lzYJAsb02qgNnYkGWY4iBQOygR9eDHLG3o4NMgDom8lsDT8sJjKSgJMKiO/Jo6awHcmYX8vbO2A7Z2wpR329cq/s1Yn9Erlg0E+03VRuSbMa4AZdXJdaI7Lg3osKIHCaOBIotzw4rZnjlwbfGThYPia4A8FnQeHrgfJzJEFx96hRdN9PbCrW762tMv1Ia3XhJwbft8vmSbvn1KjZZCA0ow6OHeCzCdm1kFzpQT5KkJy/YgEh+YTRy1MeUY+3/5QwC/tH5uM0JeCnhS09cPmDljfAmsPwraOoTlDvn/4MhXyYNl4uH4OXDAVxlfKvaM6cmQRwR6V7NSXkoXG9gF4tg3u3gm3b5NFpXy8h0EDZ02AG+fBuRNhQuWRoHQ0CMEAMJTYM3xO9gxKALorKefgPTvhr3vlZ9LzUKniYZB7T2MFLG2GsyfAknFyz6qJyHUsFhqa8wbl2feYOe5Rz7zD89rBo+5ZfSnoSMKOTrnePdMKG1vlGqhzWneG56/VEXn/zpkIcxtgeo0sbseHFhkrQjLviASOvJfec2IYaf/Ic0ri6ATdQTjYBxta4amD8FQL7O/T97FYGeQcWNYM502CRU3SOqMmemTzR/Q5c9Xh4PzwPHX48z78DNuXgs4EbO2EZw7Bw/vk11RWz5FCM3zNaKyAs8bD4iaY3wRTquXaP5yUMJwQEw7IfHf4PDj6mpE56lxIZI5c+7uSsLMLNrfDY/vlmtGb0mtGuRu+9kyvkXvVsma5XzUclYgbG4q7Dyfjet6R2Mzhe1VWri3JLCTTR+5VvSnZgPBsG2xqg41Dv2asnnunYpDX/EKtnKzU8xzoTbG3e5DJ1WGMMRhjmFEXYfmESh7e25vvwysJa3b3cOHUaryhCefk6jBLxleyv7cDv0wu3mnfkvEtoaHNaQHPEA16DKT9k/9DdQxNjBmhSMQjEtHVr3IyvAuuIQYTq+RB8IIpsHKy7Iwb3g1zdMLLaAQMBICRdMIbnpgPBxeGK0v0pmQx/NH98Ph+WQDrSMjuu57B4t11Z5Bd1M1xN+NZ4ECv7EwqF5OrJYDh6qq1r1ceHMtdyJPAcXMlLB4HKybC+VNgTsPQA7k5NhA0mutCAAgERn5NgCOLDMPXhb6UBJWePgRrD8DTrbJTvysp14uMzpFGxSABl3hIAr+1UUleOHuCBGdWTXabmT29FpaPdzfeWLJIlZK9Pfk+ksIU8mRn5cQqSY64ehasnizBvaN31Y/0ujG8SBn0IIIEpp/LDi1EDu/YPdAL9+6CO7fDuhZZuOoepGweHpsq5N44Wq1neF7XRWHFJHj/Kmm9FgkM7WY83vs8dA+JBGXRaRLyPq6eAm9YJnO8/1sPNz8ji44DOd6Vb5C5xCXT4J3nwnkTZcH0VMcfRQLWjUNVg62Fi6fB35wrid4/fRp+8YwEo7WSjConM+tkMfF0dSQkGXoshDy5R82slcWPq2fD2eOPJPIN78oeyT1r+LkXZL78XHbof46unpjMyDVizV54aI/8vn2oskxKK6mOWCwosYupNXIPumY2LGiUa/lzN++MxOEYRkDGeK7huMXw+5j2ZbHxvl2S4LmxTeaLvYPlvfA48QxjHR0J2NOTmzlc5VAlqGXN8KJ5cNE0OdbQ0fPVEZwvh+epQWSyehRr4Up75Bxp7Yf7dsPvN8GTByXu0Fs+G38LhkGeeRsrJAHq8hkyf5vfKEkvpxP/PPqaETvBNWM4eXK4qszTh+DWrfDA7iOVE7WC9ugFPUlmO914hUU2VozVZzEekmvNgia4djZcNkOSsI4+92Dk1x+Qf3u8S61l6FnZP/K83JGAJw7AI/vg/l0SAx1O8C/H+1XAyH2+aigJriEmydFLmuGsoSRpV4yRGEmiSCvOZXzY3a3PtQpSWct9O7tZNiFOxVDWQmU4wA3zG+hKZtjUlsjzERa/be0JnjzYz/IJcYwxhAIeL17QwM7OJJvaBkY9Nw4FzNAGteK50g+kfZIZn1joSGWi+U0VrNmtAfnR0MSYETAGKis9zGgzH1RRqgjJzu2VkyQYcPYEqQRxvCDeWBmuMjMcXBhWFZGgyiXT5f/3p2BbpyyWPNMqO282t0uFmWIqTxoKwAdWwYdXuxkv68On7oYvPOBmvGLw96vhPecNtdxw4CO3w388VLzJVmdqfKUsbJ49Xq4JKyZJcky+DN+OgsO3paHVhsqwHOvF0+T/JzKwvUOCS8+2waZ2WH9IAhzFdE0YKwEj7+vUaphUDdNqYUatJKzMrpdFhVjIXcLZc/3rlfJVjLI+/M9j8L5b830khaU2Islz506UKiErJkqFubGYURpzpGUbSALfnAZ463IJ9D24Gx7aC/fvlqoypb654NWL4avXjf7f/WQ9vPHXp3f/Wz0Z/uY8uH6uJLqcDmOOVBmbWAUfPh9esxh+sQG+/bhc23Nxa44GZUHkrcvhhXPOrFT20ediLAQfXAU3LYM/bIbvPCFVZMp1fqHKy1eugRvmjn5DBcgCzi82wBt+ndvEkHAAzp8syTCXTpck4OMlX7pkhv5n+DoRQTaoXDBVviywv0eSOtcdhMcOSAL4nh5N+j6RaTXy3q2cDJdOk4XGsYhnHI5bDFWbiSGVRs6bBH+3Sp5FHt4nc5D7d8tzSqYMr/8fXAUfPP/0rgUAv3kW3vF7Sd51pbFCkqeumiUJsfMa3MUSnuvouc1wgveMOnj9EolnDSdy37tLErlVboU8qcZxwVS5/q+aLM8MY1EZ9fC5wFASQ1jmn5fPkPjmU4fgnh3yzPLXvW7P+VJXH4MH3yoJJ6fDWnjxz+B3m90e13M1x+Xcu3yGzDvm1nN4F3yuDCf2ekdtTKscahV743xJ0trSLuffI3tl/vFUiyTolqpYUJ41pwzFwabUSMWe2Q0SE5tQdSQp2rWgBw++JQcDj5H2BLzlt/C7Tfk+ElUInm7p54n9fVw4rQaQdj8z66O8+exmfrOxnfUH++k/RfAtFDBMrArTXBlmW3uCdg3gHzaQ9rljaydTayM0DmXpV4Y93nHeeH67sZ3H9/XRe4qHZQM0xUNMq40wqz7Gw3t72dGZHIOjd6NtIE1nIkvdURnHl8+sYVPbAO0Deq6MVFElxhgD8+ZFueyyKgDuvruXTZuSz+urFQwaZs06g61Yz+F5MHu2u/FU4fGM7CR+xSK4eqY8FA4vgBaTeFgyuJc2yyJle0J22+ztgbt2wG3bZMdW2i+fHeJKna6AgVn18LolsltlTr1cJ3IVIMyFWFAS+xaNk898d1IWxHd1STD6tm2yqJrKls81YTgIMlwNZmYdLB0HS8dLAHi4vUltFOpixyYjKjUSnpHz6KXzJbC2oFF23uY6wDdSxkjllFctlp3Au7plZ9zPnoY7d+hO/OdaPE7e09EkbkQC8MpF8NEL5f13WVlq+P173wpZvPjyGvj9ZrfvW2UYPnWx3P8mVrnvWTxclv+Ny+Rn+N918I3HpJqMUur4jJFNEVXh3CzMRINSneqtyyWhc1KVLFIWAoMkLE+qll3kwxXqnmmFWzbC3TtkR3u5zGVPJGhkMfvVi+G62TCzXua0hdJ3PuDJBqSFTfCyBbJ5Z80e+P5aabenCZIjN6lKFr1dJAnEQ/CKhXLenDVe5qz52hMYGErQmFMv8+inD8FvN8H3n5TnWD1F3DHIc+4l02W+d+5E2QyS60TI0YiHZZ64YqKc61s64Fcb5Gt/n17zc80YSYYYbonodGxk08DrlkgcfmHjUMXrArhfGWT+s2ic3K9eOl8S9Pb0SFvY3zwr16ZibP82vOHWGKlguHicfC1qkmtvfYXMG+pjci0olPmDUsUka+F3G9uZWBVmRl30cKGFKTUR3nR2Mzs6k2xqTbClPUF3MkMy4xMOeFRGAjRVhJhaGzmc9JH1Ld9/ouWUiTGegUjAIxaSr4qQRyzoEQsFiIU8Fo2rIHDUB9ozhstm1tKTzJDI+CTSPomMTzLtM5DOksxYBrP+89bcj/t9g/K9KkLy/aIhj4qgHMeCcRUcHVKvDAe4YGo1h/pSR77v8FcmSyLjk8rYk15bLbChdYDbt3Ty0kWNRIJSzGJcPMRrl47jgmk1PH2wn22dCboSWZKZLOGh16YpHqK5Msy02gjjK8PUx4JEgh4biyzrtrUvze7uJNPrInhDLbvmNMR489njuX1rJ8+2DhxTAScc8KiOBqiLBmlPZGjtL9LyXI4VVWLMJZdU8v3vT2fiRMlWaGvL8trXbufee4/dQjBxYognnljg9HsHi+qVUiNhkPLQy5pl8eJF86Q04AnLwxeZgCdBjXFxmeReMQP++VKpFPH7zXDHdtjaIRP8Ut8lrtRoNMSkIsybzpJy4/GQJMkU+3XBM5LoUReTa8LVs+AfL5Ge3r95Fv64BXZ3wcH+0tl96xmoDEF1VBaS6mNHHv6XjZcF63joSPur0ZTnVeq5YkFZkHrFQnjzchg31CYJMzYVYk5HLCQJYXMbZC700F74n0fhwT3SeqnYgn25MKtOArdtI3xWro9JVZf3rJDrTq6uJ0FPqht+/0b40hr4r4eljeaZ8IwEpr9wpdwjcp3M5Rk59z59qSzIfOR2WSjV806p46uOyPXIZWJMVVgWw/9+tezWHq6MV6hzIc/I821TXI77lQvhQB987RH42sPl+VxbE5HFu3ecIzGN6kjhP7tURyQOs2ScJEnethW+/YS0iO4o4R35rkypkVgW7ac/RmNMkiI+dqFsrAoVUBzMGPn5Lp4mCXvvOAe+8le4dYskxek84fQZhqpOT4O3nS1VpaLBIxtHClHAk00HzXFYNUmqLf1kPfzoKZk3JnVzdM5MrnZ/XkyuluTN962U59BCuvY8lzFSNXNarWyeXTVZzr91B+GDf5EqRoUq5Mm9tios8bCJVRIHXD7UFnxKtfxsw+3RRtMiTSl1cnt7Uvxw7SFeu6yJ2Q2xw8kL1ZEgS5vjLB4Xx7f2cAvS4eqZHubwZ9EYQ0vfyHrZ3bS8mYum1Ry5lx91TzfGHG7bPixg4FVLmgCwQ9kvw61t7dDvb17fyp+3dJ70+77lnPGsnlotz47HfF8jVbme831rIgFevKBhqJ3dke87nICT8S03r2/l9m1dJ/2+qazlT5s7CAU8rp1bRzwkyTGVkQALm2LMb4wd9/U1Q6/vcI6QMYZUtvgeHtO+5Y5tXSweF6dxqCxcKOBx1oQ4S5orGMxYBjJZwBALeoQCBoO8vj9b38qdp3h9y0VRpXtcfHEVkyaFCYXk7G1uNrzylXXPS4wxBioqdIu3OrFxcdltdv0cWfiuLvGCQMbI4kYoIP1AlzTLTuMnD0qv7zV7pO+3VmZT5awmAlfMlAD7dXNK+7pw9DVhYZMkiLznPOmpfP9u6an8yD7oKbLe7pGAPPBPq4HpddISaVqtVIWZViM7jQs58KKKk2ekz/Zrl8JL5stuy2LaXTX88BwNwmXTJdnigd2yO/fPW6WvejkLepIsct/uU//d2qhUWnnPeWNTaWG4gsQnLpLF7K88dGa7x1dOgi9eJbtzx6o62vD96CXzh5KK/gKPHxib761UsakKu52fLh4Hbz9b2rMVyk7tkRpO3okE5b5bFS6/xfKAkcSG1y6RFl1NxfYeDiWlV4bhZQvlOexPW2T+8eBujU2cTGMFjI+f3r81SKu0960o/FjY8BxhfiN89Vp4YCH8v0dlfqrnx+g1VcAL5sg147LphVPNcqSGz4epNfDRC6Ty1M3PwM+fkXbRyr1JVaOvnHkisaE2re9bCZdPL87zb7jl49LmwttMVh0ean9Ue+TXGbUSB5tRJ/eNYopRKFXsNrcn+N7jLdy4oIGzJlQSC0mAxRgz1ELQ3QcyFPCIBM3h6jSnYowhePivHv/fBEdwwQgHDNFRlFkf/tlP9H0DWUtwhH0csxZ+v6mdjkSaq2bXMa32SPWU0by+qawlWWgX9BHY3pHklg1tvHxxI/VDLU88Y/AChlAAKiPPv8marK/3gaMUVWLM4KBPNmsJBuWDZC0MDpZb+EOdiYqgPPy/f5W0zqiNFlfwyKWqCFw0TUplP7gbNrRKaUilyo1nZOfEP10in4lyfGA0RnYgXzpdXoMDZ8Gz7fDT9dIntytZ2OXNJ1fLQvSqybKwWhORyjjD1WCUypWmCtlt+bolMK+xNFpvVYTgqplw9gS4dyf824OSNFfI14Bc8jxZPD5VYkxVWCrFvONsScAbS9EgvHeFBGj/7QE4ncqoCxrhv18ogd583AONkYW6L14Ff/NH2HQGu+CVKlVVETeL2CFPWhd8/EKp2lQoLZNOV3dSKo0UYUzztBhkYfh9KyShZEoNjDCGXNBqo9LO56KpkiDz+fslPlGm04+TCnqSLBIY5YJ1bUSqor77PGlXVEyxsMjQovrCJvjFBqmWt1fjVyMSGJpjfepiOGdCacRBjZFKnR9eDS+eD19/VKrInGn1RHWsiVVuzpWmCvjkxfDyhTChsvjjbXt6pJ1SIVg1Gd6/UuYFwy3Ba6KSiFTsn3Olit3u7kF+sLaFhft6uWR6DQvGVRA05oRV2oarp/gWDvWnuGd7Nwd6T71jNetb0lkLxt2seSQt9DK+dVpxJetb/FEMl85a7t/Zzaa2BBdMq+bCqdXUV4SeV6lm2NGvb1cyw1MH+3hkXx87T7Eb0CJVWo7+Wf1T9Zk6jqw9doysf/K2Uafy4K4eupMZrp1bz7zGGIGh6kDPNfxzZ0b5+pa6okqMueWWLi64oJKlS2MA7NyZ4nvfazvpvxkc9Nm4MUkmc2YXhqamINOmFfBWCnVS8ZCUYP3wagm0RHWCeJgB1rVoyWJVfgwSSH7NYimHWo4JMc81vAtmSo0km1w6TRKGfv4MfPpeGCjQNpQTqyTIMqtOr+1qbFSFJYnss5dJFbZCb1kwWsbINfElC2QH93/+Fb63Fvb1uu8xX+gCRtp1nEzIkzL/718liUX5OBcqw7J79lC/tMMa6UKZQRJ/vnWDlNXO53kc9CRB8xvXwyt/cWbVb5QqRdURWfA4EzPr4AOr4KZlct0ohXvXhlbYUibJdLVRuHGeVAqbVVd6rQ88I88gbz8HrpoF/3wP/GEzdJZ59brjWdos981s9tR/1yAtSz5zGdw4v3graBojLXXec54kyfzdn6XK4eAIXoNyZJBEoneeKy3Lqkvkmn+0SFB+xv+8Bl6+QBLqHtgDKT0nnJhcc2YxskhA2qX++9Xya6ncs/64GQYLpGrVsmZpiTxcSU8pVVh6B7M8vKeXx/b20hgPMb+xgik1ERrjISpCHsZIgsdA2qd9IM3+3hTbO5K09KVIZ0eWOPGDJw7yw7UtTo87O4LEj+8+dpDvPz723/fYvw8HelP86pk2/rSpg+l1UeY1xhhfGaYqEiAc8EhlfZIZn/aBDAd7U+zsSrKne1ASRUbw7XoGs3zo1u3HJNtkRhkY9S38fH0rv3y67ag/s2e0ATHtW9Ye6Oepln5m1cWY1xRjUnWE6kiAUMCQ9eX860ikOdCbYkdnkv3F1hogh4oqMWbLlkHe9KadLFoUw/Pg2WeTtLScfCZy8GCal798O11dpz9j8TzDq19dx1e/OvW0x1D5YZCdNG9dDm9YJi2U1LHaE9JO6XR2FytVzC6eBp+8SH6NFNXdcGwMlyqeVguXzYDP3Z/vIzoxQ+kEWVThm1EL71khAebGWGmfd56RRbiPXwgXTIGv/FXK15dTbowBZtVDNADJEwTZL5shSSmV4TE9tGMYpOrDxy+EZw7J3G4kxlfCpy+VYHUhnMuekST2D54Pn7lXWyUodbSqsCxsnq5zJ8LnLpcF5VKocAYSZNzQWvqVIwxS4fI9K+ANSyGex/tNrg3vop1ZB1+7ThImv/AAbOnI95EVloXjhipjniIBYLjl1r9cJq0SC+FefyaGW3AtaoLv3whfXgM/WKeVQp4rEpBKKh9aDWePL+0qqsNt9a6YOdR262H433XQ0p/vIyt+Z1LdJRyQClUfXl1aG5jSWbh9e+E8Dw/fM0vl9VWqVGUttPSlaenrzsnYo00oKebvezzWwkDaZ8OhATYccr/DarSJMMfj29OrNHMqWV9ad21u16oHo1F0S4EdHVnuv79vRH/XWsvgoGXXrkEyZxhUPXgwg7U60SgmIQ9eNE8WvheNK/4S0blgreyuW7Mn30ei1NiJBGRHxScvkvLxel0/Od/CzU9DvyYVqzLnGWkv9NVrYfkEqT5XLo4ONn/5IfjOE4VbQco1Y6AhBhOrYXvn8//7tBr4zKVSYacQjK+URZBtnbD7FDGXgJHKES+YU1iL5J6RQPoTB+CXGwon8KxUvoU8qB+qcDia2FzASDLM56+Q+1gpVUgcSMNj+0s7iS5gJAHzS1dJZYRyimvURCUReWETfPQOqQ5SbpXrTmRWHVSGTj4fCxiJif3rFTC7yFonnYoZqi706ctkI8c/3F0+c9NTGVchVQzfulw2B5bS+34qE6vgHy6RlvEfvV0S6vSScfriIdkkMdrPViQAf3+BPGfUx3JzbPmytUO+lFJKKVW8CigEmhudndkzTooB6OvL4usTeFEwyG7uL10FP3qJlL8vp+DRaGR8+PWzUnZfqXJQHYGPXSi7DzUpZmSebYO7do6uf71SpaYyDG8/G37zaunjXU5JMcOG2xv86xVyDZ1dn+8jGjt1MZhe+/w/rwzLLsizJ4z5IZ2QZ+DKGfD6pRA+yZOeZ+BlC6T6QKFVTTMGmuPwtyuP/7orVa6Mkd3boVFEcYKetA39/ovhnBJLirEWOhNw3658H0nu1EXhvSvg5ldIu4RyjGsEDKycBD9+KbzzHKgosHtWvkQCsgHsZP/9lYvgBy+W595SrBhihiob/u1K+MYLYVJVvo8ovwywZBz86KXw0QvLLykG5OetDEvLuT+8Dq6bXZ7Pba54BqZUj+7fjK+E/7gGPnGh3MNKibWwZq+2e1VKKaWKXQk+Gh2rvd3N1qFUypJM+k7GUrl1/mT4nxfCu86FWKj8HgRHo2cQbtmY76NQamxUR+Ajq6XdRU1Urw0jkfXhr3thc3u+j0Sp/KkMS3uaz10uAfdyvnYYAxUhuGkZfPU6WHySBZlSUhN5flDYIC1/XrpA2s4V0nkRCcLbzoaptSf+O/MapF1RrEAXC4yBlZPhhrlQQC+tUnnXHB95haegB69cCF+8unTvX9s6YXOJ7tyui0qru3++VH5fiu/fSJihdqlTqqXq0d+ukioG5c4YSYI4nnAAXrFINotVhUv/3Al68vN+/gqpGFKOhiuDfesGuGqm/P9Sf99PxhiYXQf/cz285SxNjjldxowu4aw2Cp+5TCo/lmI8PpmBtQegV1u3KaWUUkWt5BNj2tpcJsbodvlCFvTg+jmyG+6qWYW3+7XQWOC2bacus69UKagKw4fOl91kGhQZGWslee5PW6BP2yipMtVUAV+8Ev5uFTQUSKucQhDw4JpZ8K3rJTmkxGKez1MVgak1x1ZaiIfgfSukekMhml4jVY6O997EQ1Jef/mEwg5Yhzx470pJTFJKieYRVowJDVWK+cKVMD6e++PKl9u2SRXUUjMuDv/vBfD2c2ShUYmaoeqfn7y49CoRjJYBlo5//p97RuZon79ckkQK+T7vUjQIrxpKBqoM5/toxlbAwPVz4RvXw4pJ5fOen8pwQt1nL4ePXVCeFbfOlAEmjbBiTHUEvnw1vHGpbKQoRQf6YF2LtudSSimlil1JJsYkEj5/+lM3t97aw5o1fU7GTKUsAwMlGHEpERVBeM958O0XwZz60ioRnSsDafjhOm2Pokpf0JMKUh86X4JkGigauS0dsuCgVDmaVgNfuQbeenbhVtXIJ89IW6lv3wDXzi7t5BhjYGadJFkOu34uXD2rsO8pr11y/JZX502CtywvjgWCaTXw2qX5PgqlCsf4Sgie4rNrgBvnywLx5OrCvk6diVQW/rg530fh3px6WeB+xSJN6H8uY6A6DB9cBf94iSbHLGp6ftvEVZOkSkYpf/ZPJBKU9lFfuBLqY/k+mrERCcDLF8L3b4RZdRoLfS5jpCXqR4eqfzbqRodRMQam1Jz679XH5PV93ZLieL44HdbCji54qiXfR6KUUkqpM1WSiTGHDmV40Yu28qIXbeVb32pzMmY6ra2UClXIg/eskMDI+Mrye/g/XY/tgw2t+T4KpXLv6pnwkQsgrkkxo3bzM1otRpWnhhj865XwysUS3NNrx/EZA/MaJYHoypn5PprcMcD0WqkcA7IQ985zC3vxwRgJ/r984bFJS+GAJIrWFcmCUciDF83VxU+lho0bQSulS6fDF66Q6jKlfP/a0Fp61U8nVMqO++vnjLxlVrkxRhIg3j208aGiTJOHjJF749HVHOY1wOevhIkl/tk/maAHr18C7yiDxPbwUFLMl6+WylLl+p6PRDQI7zgHPnXRsYnu6tRO1Uop5El11Tcslde5VM/DrIVH90lVZaWUUkoVt5J9TMhm3Y63ffsg73//HmpqAuzdm3Y7uDpt8RC8fyX8/QVaYng0Ulm4Y7uUgVSqlM1vgH++VBa588FaKbOa9cG38mWP+nOL/I8xsnA5/Ktn5CvgHfnzsdY6AL/cMPbfV6l8a6yAf70CXrZgZO0qcmH4GpE5+tpx1PXj6GuGZ6SEesDLX6LG3AYJyn/gz3D3ztIsLz2j9kgg/QVzYFnzyK/N1sp7Ofx+Woau9Z7s9A7k6DyLBODyGfDjp2BPj/zZtbPhkmmnN55vIZ2VwLA/9CYb5PhDnvw8rk9BY2BhE5w7EW7f7nhwpYpQU8XJd2OfM0HuYTPqxu6Y8sFauGsnJN10zi4I9TH4r2vlHpOPpJijn1uyp5h7DF/7A0PzkHw8q4QDskGqaxC+/khpnQsjVRWRz/qOLmiMyWaQ1ZNz837YoXPi6LnM0efH8HkwfG4E8/gcWxOFD6+W6qe3bCzNealn4LrZUh1nUh5bZlkr14vsUeeFf9QLXkjXjOqIJMcMZuEf75Zf1ckZJGHTcPzPUcDATWfB3608soGgVGV8+PPWfB+FUkoppVwo2cQY17q6stx6a0++D0MdJRaUrPS/Xy0POIVmOHDQn4bBzJEFkeEvM7SQFfQgFIBYSHY7BQO5b0ewp1sWF0qxH7tSw6oj8P5VsHzC2AVesj50JCSppH0AupLQloADvdA2ILtLugdhIAXpoWtB1kpgNxqURczKMDTFJbg5rlKSemqjsiOwbuj38VBufyZr4RcboKU/d99DqUJUG4V/ukR2vI11UsxgRhJWD/TKteNgH+zqlj/rHZQWiIkMpDJyvYiFpBJWVRgmVklFk8YKuU5MqpKqAqExmFOAXI+WjIOvXgdv/z08tHcMvukYm1Qt1+bWAXjx/JElZCfSsiizrROePgSb2+W97U9BRUjet+UTYPl4WNAo9y2X13ZjZOxl4yUxprEC3n623GdGylq5f23pgG0d8NQhmUf2DMoiZGUYptXCWeNh8ThY3CQ/m8ufY2IVrJ4C9+yUe6dS5SwcgPHx41dKmVYD/3I5rJiU+7mvtXIN6E9LwlzGl89ndug5Nzi0MB4Nyrw1EnSbvNmXggd2l87C5rgKqfRx43yJEYwFOxSraO2XOUd7Alr6YF+vzD06EzLvGMzIez38fsZC0s5ofKXcG8dXSsLW+EqZe1RFxiZR1xioicDHL5Rj/f6Txy7Il4OqsLTPuWcnvPEseP1SmfudqeHkho4BeR48OHQ+HOyXa09r/9C8dGhumrVy74+HZF4wsUoSdiYMnRNTqmUOkqtE4OOpj8FXroWtHbCuxFqfGODSafDN6+X1Hcskk6yVc2F/r5wHHQnY2ws7u2SOO5CWWEciI9eBitCRr3FxmFoj50d9TM6JydVyzRirHyEWgveukOP8j4egV6vjnlJ1RK61Xc+plBIwksj5mctG92xxurK+3LMSw/H17JF4WsCDoJHrXzwk73PIc/vZ2N8Lj+xzN55SSiml8kcTY1TRumkZfPB82Q2SbxYJCuzogs1tEjg41C9BhM6k/LdUVoKF6aFfDUeSYoYXw6sistAysVIeGCdVy0JXs8OHXWtlUUP7oqpSt3ISvHRB7ndcZnzY0Ql/3QtPHJDrwL5eONgrSTFnunsxEoCGCgkkNVXIwuysOpjfKFUa5jW6LwfckYC/bCuenZd7e+CrD499L/lXL4Y59e6uz7/aCM8ccjPWWLMWHtmf76M4c+88R+YXkTGaIfsW1h2EB/dI4sSmdgkst/ZL4G80DDKXGBeHWfVynThrPFw0FeY05P5aaAwsGgf/dhW88dfyc5SSoCf3lYYYXDj15J/7jC/3gx88Ke/t5vYTX089I4vZl06H95wH50x0e9z1Mdk9fvs2uGAKnDeKBfPuJPx2E/x6I6w9KMk1J1p0DHoyZ716FvzNubBwnLtFjsDQa18f04RNpYyRhcTn3nPDAfjYhXDVzNwsknYmYEMbbO+E/T3yWexIyHVi8DjPuaGAVMSqCMuCWm10aLG8VpLp5jRA7RkkA27rhO0dDn/APAp58Dcr4JULT14NyJVkBta3wL27JCawu1u+DvSd3tw/6Em8YlotTK2GJc1w2XRJyqwIuT76Yxkj94ZPXSyttUoxMfdkKkLyTHjxNPjgqjM/f6yVONaDe2DNHkkq2dMDu7okrjXaxKPKsCRrz2mQxNlLpsP5U+SakGvGSFztUxfD+26VGF2pWD5BWr6OVVKMtZIY/uAeSQzYNHQv2NsjyTDZUZ4XYQ8a43JPmFMPi5rg7Alw0bSxSbCoCMHfnCebEb73pG4YPBljIBqC+ornJ8YsGgf/cLHbePWwjA/7euDZNomvtQzF2DuGNhgcHV/P+EOxdU+e4asiEh9rrJD70pRqmF0vyXqRM7hG3rWjMJNxH9sPn7lv7JLLQJJk37/qzF7Po2V9+OIaeT+L0UBarotKKaWKhybGqKLjGbhhLvzDJVJBYaxZK5Pw/rQ8DD6wWxbE1x+Sh8LhJJjhifpoeUYml5Gh6hGxkAQTljXLYsmqybIbKxKEaGD0ZevTPvx0vWTZK1WqIgH425WSSOLacEuMjgTcvxu+t1Y+/z2DsnvV9U7FwazsTtnfe+TPQt5QlamQBBaXjZfWGJdMl5150aB8nc5uTWvh8QPweBElOezvhf9+dOy/77kTJZjnym82ws+fcTfeWCvmXbqekdZJH16d+zLQGV8qSt29E36yXj5vw/OHM3kJLbLrsTclC4YGuUbUx+RcfeMyCTjXRGSHX64C6asnwxeugA/cVnotGz9+ocyjTnRvsVbuDf/1sCTF7Os99efCtxLw3bVOFqH+6RJJ6gwH3LxHxsCVM+HbT0ilm5HcFzM+PLof/ulueHif3N9G8m+2dkii6IO74bOXS9smVwlZ502SxFBNjFEKptQc+/8DBt66HF635Mw/c9bK3DORlnvJHzbDw3ulalRvShInBjOyeDGaR12DzM+jIXmGrQjLgv6KiTJ/XdQkc9tY8NRtNqyFja2wvevMftZC4Bl4xSJJasjV/GP4Pe1IwM+fhpufgZ3dMvdwkQSf8eV+t68X1gC/flYS1qfVwqsXSSJ5fczdfe14ptXAF6+CN9wiP1u5CHjy2X/90tN/7vWtLDSvPwQ/XAd37pBKcb2Do094eK6+lCR9b2qXFiTffkIWqG86C146X86LoOOqDkcLeFLR4tH98J9/lRhdsZtaA5+5VBJJcpkU41tZ7N3aAT96Cv60RZITelNnnkiS8o/ENx7bL9eGqrB8jl+xSCpnTauR+0GufsamuMxVt3fBndtLs92WK7GgJJls7zzyZ9UR+JfL5Dw8kwphFvB9uUd1JSXx6q4dEmM/2CfnYDJzevH1gBmqyhyUn6GhQqpbXjRVkgnHV8qfj6SiXdaHW7cUZrzjiQOy0WYs1Ubh3ee5S4zxLXzpQblnFCtNsFNKqeKiiTGqqBiklPpnLx/qczqGKdG+lZ0y61pksv6XbfDkwTMPFhzv+yQyxyau7OyS3RkgC+Kz6iVBZsVECSjOqpfdFiMJhO7ohFu1L6oqcRdOhatmub9G+FY+j799Fr67VoLy+Xj+SfuQHpTFyoN9Emy8+Rm5PsxtkJ14l0yT38+skwoHI30tkhm4bZsEt4uFJT/tNVwHRobbEKixZZBqFP90qXxWciXrS0Dxz9vgfx6FjTneVWSRJN7+tOz2/e0mWDoO3rIcXjhXdu3nYh7lGUnA2NsriRWjrXxTyOpOcn5YJLj+iTvlejxavpVr+d/eKosOb13urp3G8gnw/pXwonmnDvwOpOGWjfD3t5/e7uqslbnyu/4A370Rrpl1esf8XA0xOGeCVFZSqtxNPSoxxjNw+Qz40PlnttPeH2qb9sQBWRi/a7tUGXUV6LdAMitfAPTLPfFPW8DcK8+y50+WJJnl42FmvexCP941K5GRyiDFvIACMv+4YAp8/orcVUlIZ2Xh+VcbJSlm7xjM7wezksTY0i9xk68+LIkbL18o1WRy1WZp5ST46IXw8TtlgbVcnEkF5eGNHj94UirL5XLOlvGlXVf7PjkvvvawVO14yXz5/OcqthcLwvtWyIa2NXty8z3GSjQIH1ktyT65jIX2DMrr9YMn5Rqd67l8Kjt0biTgiYPw+fvlmvGaxZJ44bpFJ8j1t7ECvnYdvOqXWlH7ZGLBY5+RIwH4u1Vw/dwzu55nfdjcIcm39+6Ev2w/djPYmcraI8/CIPGtp1pkY0o4ILGyy6bDBVPl93PqT3wv3tYpVfMKkW/HPmEnFzGr091crJRSSp0OTYxRRaU+JqUaFzaNXVKMbyVod8tG2eXyxAHoHsHO2VxJ+1JO8tk2+NE6aK6U5JjFTZIsc/kM+bMTufkZ2QGoVKkKetIKJeS4bUgqK9eArz8ifdwL8aEt7cMzrfL1o3XS1mLeUbtxz5sI4eCJq0wNVzv4/aYxPGil8qw+Ju0n5jfkbm6RSMtuy/9dB2sP5Kdqm2/hyRZJePj1s0d267reoW6M7Lx7y1kyZ/rJerfjF6o93fAPd0nboTPRloDP3AsLGqXCjwtBT8pdn8pgRhZOP3nXmbcc2Ncrr8eceknQPFPGSNLrD9fprl6lJlUf+X1TBXz0AmkRcLr3sPYB+OUG2Tzx0F5pVzCWLHLN+OVGuOVZqRQwr1ESZa6fKzu8j24R05eCh4p8gRuk8s9HL4DJOUoK2NUF339SqhFubstPMj9IBZd/fUDOr7efDa9aLLvNXTJG2ne9cpEssP78Gb1XnIxvJdH0qw/Db56VhISxZJEE8Y/eAbdthQ+tljmPq4Tgow23n/vIanjlL4u7aswrF0kFyFw9r/hW5u7ffBz+uDl/lR97U3IMt22V6oMfPF82A7pmjFQw+viF8KG/uE3KKCXR4JGW1QZpm/rOc06/dU92KGb1q43yHq9rGfsW3qmsXAOfPiQb3mbVSRXmS6dLS8op1cd+ztYekFbHqvCtDId5WSw+Zt8vjeW3iQEeSY0uW/vKSJQro1G8HDfBSlnL53q7SdiRzYqCwPurqmn2Tq8ckMWSAdLW0mctvb7PId/nQDbL7myGA9mszs+UUgVBE2NU0Qh58sBy+Yzc7TIaZq0sMO/uhv95TJJJ2gbGfrJ+Kll7pATpvTvhB+ugMSZBhZcugBWTpGVCdKgE6YFe+OMW91VulCoki5uk5YLLy0QiA998DD57nySOFMNHaDB7bOnq6oelQsQrF8E1s+VhvzL8/EpTt22TkslKlYOAgXedC9fNlnLrrmV92NwOX3hQFh5G0pIm1waz0sbpsf1wx3Ypgz2l2v3PXxeTsdcdlOBnKetPwZfXyMKyi6TJfb3wqbvh/14qizljwVo5Hz5+p7t2RU8elDZ3n71c5qJnavUUOU+1VLUqd1OGrgsBI7u2L5k++udja6EzKYtSX1oj96pCqPA13F5uR5e0U/jvRyVR8A3LZIG0LirP6OuKfHd/OADvPlcqXLq+/w5m4L5dch958mBhJAJkh1q1brod7t0Fn7lMkiZdx3XqY/DPl8J9u3WR+3islZjWz5+Bf75H5hv5vKcOpCU+9XSrxPpeuyR31ZOumAmvWCgJ28XwLP9cKybBh8+wMtiJ2KHKGjc/I8nZe3vyHzP0rVRi/Obj8nn+50vh2lnuq8cEPal0+fQhuRcWwvWy0ERDUl0HJJHoQ+dLG6LRvA/D7cgP9sHXHoEfPyUJeYXweg+kpZXc04fkeb0uKsk/r18KS8ZJm8fHDkgcUBU2A8wOhnhtfOwSYxLW5+l0atSJMYvDIV5dESeY413fA77Pl3u7GenpGwBeGI0xNxQa9feyANZih37vA1kkSSaNJWXhQDbDmlSKO5IJNqfT9FlLAVwGlFJlSBNjVFHwjCR6vGX5mfdNH4nd3RIs+NbjUjKxGGStLLj1DMoD5P+uk4eW6+dI/9SzJ0iZ3C264K1KmEHaCD13h8eZ6BmUoPw/3yMLysUolZXkvrYB6bH+T/fA6snSVuO8SfLAXxGSQOn31hZnsFCp03HxNPjAKtll7Fo6C7/fDP9wN2wowMSQ3pQEJZ88KAtU186SwJ9L02okkP3eP7lLtihEv98syZMuK4k9uk+qo3zofKnAk2vbO+HDt7t9n9K+BJhfukAqP5zpfXlyNUyqgl3dbo5PqWI1vlI2jVw1S5I7R/t8nEjDA3vgP/8q7VMKsQoiyPx1uCXPvbukKs6L5kLXYOEe80hdOh3eu+LYSjgutPbLXP7zDxRGMu5z9aXgp09LO9r/uBYumuo+vjOnAT55kVSAKLSNTflkLRwagK/+Ff7r4cJIhAN57tzZJa0kt3VKZZeGCvffJx6Cd58nVbG2F0mMb1h9DD64ChaNc18txlqJEX55jcQQCyFR4WjZoepGb/ktvGmZVPmcUOX2e0QC8OHVcm7ctcPt2KUgEpDPZCQA71spz8+jPQ8PDcDPnpbnpWfbCjPeZJF7VF9Kqsj86CmpuHzFTKkYXYjHrFQhMQDGHN6kGgBCQPSoC0az53FWKMy74pU8kkrxm8QAdyQTtPhFPrFXShUdTYw5iWAQMvogXRBm1smOqjPpn3wq1spD15074CsPycS3WBfBh23tgP98GH74lCx8dyehU7PcVQmLh2BZsyR5uJD1pez3f/61+K8HRxtIwx07ZPfVjFo4ZyLcMFcWWQpxAV+pXJhQCe9fKZVNXLJWgso/fwY+dRfs6XE7vmtPH4IP/Bk6LpE2dC4XqAKe7Lh72QL41hOlWenjQC/8x0OQcvyzJTLSxvNVi2QenMvNZIMZ+MpfpWKEazu7pHLBeRPPPAEt6ElLFU2MUeWuOgKvWSIt66pH0Q7PWmkJ/M3HpCpqMX2WLLKY/Z8Pj81GmVyaWCWLu3GHyajD7VA/e5+0T+od3cblMbeuBf7uz/Dlq+Hy6W6r5hjkueaWjRLbUXJ+9KXhk3fK/LRQkmKONpiFrz0MHvCRC6Tdlsu5jzFwVjO8YDZ84zHIFNEq9wvmwAvnuq+wZIcqdP3dn+WzUmhJMUfrGYT/fkwSIz9zGUx1uBHKGKm0/Q8XwzOHSjuZ/3R4BhY2wVuXwxuXjvx1H+7csqldNpn9frPEoYpFKgsP7oE1e3L7HKbKmz2qxZFxdKLZEbZNyofhnzEAnB+JsCQU4qpolH/t6WaTLsIqpcZQySbGLFoUpaEhyIYNCTo7s2RHMMGPxz0uvriKm26q5+yzK4hGPVpbM9xzTy8/+lE7GzcmGRws3JtLqQoH4G3L4YKpuW2h1DMoWeFfWgMtfaWVDd6RkF12SpW6hgpY0uzmwdVaKS/9uftKNziSGmq3tLkdfrdJrrG9Bbi7VCnXgp4ka1w50/3cIpmRinOfvV+qNBWDXd2SHDOQgred7bZyTHVEdmHevr30qtZlffjJ07lrFfXkQWl7NaPObXvAo1kr3+N3m6RsvWtZK1Vj3nUu1DpIjFnUJG0XlCpn9TH4+nVyrR7pPcy3kqj2wdukbWYxV9Io5iTLkCdJqKsmuV1o60zCu/4o1/JCXtweZoH1LfCuP8APboQLp7pd5J5ULYu4Tx6Udh3lrj8tydo/XFfY1ZYSGalmY4FPXgxVjtsGVYTgTcvht5sKP3F92IRKSdhw3ULJt1K5482/lfaquZgDupbxpRVW+4Ak1c1rcHvdWDkJ3n42fPFB9wnvxe76OUdaWY1UKgt/2AyfvleelYrhHDsey5EkH6VceTqd5o/JBPWeR43xqPY8gkDAGAJIkmjAQBRDzHt+9nDWWgaGWhRl7XDbIvn9IJZO36fb9zmU9SnkEG+l53F5JMr4ugCf6u7i8VSqpNbjlFKFqyQTY+Jxj/e/v5mbbqrn/vv7+P732/nNb7ro7z/xzHbChBAf+tA43ve+cYTDR244U6aEWb48xqtfXce//3sL3/xm20nHUe4ta4Z3nkaJ6JGyVnaffWkNfOeJ/PfSVUqdvtqolM925edPS7/hUjdcNlapcjG9VloYxB0HmYcDth+/U4L7xaQ3Bf94j+zafvNZbpNjptfCJy6Cd/6hOBbsRmpXtyxC5mr3Y9bCD56ENy5z325jWPegtLXI5QLR2oOwt0fu0Wci6MG8RjfHpFQx8wxUjaJSTNaHh/dJUszD+3J3XOrUlo2XxBiX99hD/bIb/9cbiyuWMVwF6G//DD9/Ocx1+AznGamy8X/rNZmyLwVff0RabBVyUsywRAb+/SGYUgPvOsdxNSEjLcZfOFeqxhS6cEBavs6odTuuHUqK+Zs/SuvOIrpskPHlM5324XsvkiQ4V2IheONZUj38gT3uxi0FkSCMYtpBIi3PMJ+4U6r8KJVvCWvZl82QcpzllLSShDJadyST3JFMHv7/HhA3hkrjUe0ZKj2PKmO4IhLjzZWVz/v3+7NZvt3fx6Z0mh7r0+dbeq1Pr5+bRBjfWvZms2w/RVUXg8zBwhgqjKHG82jyvOMm9wzzjGFRKMzHqmr4YFcHu0dS3UAppc5QSSbGVFcHuPLKKsJhj8svr6K1NcMf/nDiOsHxuMe7393Eu97VdExSzDBjDBMnhvnkJyfQ1+fzrW+15fLw1VEiAfj71VLWMheslUWNj94hZR2LKZCklHq+cXFocNQWJZWVBW6lVOl54zK3CzAgc4q/bIN/ua/4kmKGdSXh3x6EKdXuS7a/cC5cMk0qx5QCa2FjK6w9kNvvs64FtnXAgib3Y1sLOzrhz1vdj3204VLki8ed2TgG2TkdDRZ3tQulxpK1kgzzt7dKkprKn6AHb1jqLonfWknM/MZj8OOnijeWsb4FPnc/fPkqaKxwVwGiJiobrG7bVtxVhs6Eb6Wd4dceKa5NEBkfvrxG2rdcOs1xSyWkOuKP1hVmS6mjLR8PN8xzv0mwe1CS6dbsKa6kmKPdsV1ax33+Crdtt2bVwU1nwaP7S6uV9lgZvi995wmpnqpJMapQ7Mpk+GJvN3sybj/YPpaDDhI5fKDXWnptlgNDcxYDNHnH3x3Ta30eGhxkY2ZsbmQ+cFcyyVf7Tr6bxgAehpCBmJEEn3Gex5JQmCujUeYHQxie3zbKAOeGw7w0VsF/9fUW7b1JKVU8SjIxZsGCKNOmyRbg/n6f++7ro7v7xDepCy6o5D3vaSIel5tNNmvp6MjQ3+8TjXo0NAQJBqG+Psg//uME7r67ly1bdHY3Fm6YC5fNyM3Y1sru2Lf9TnYEFGsgSSklDBLIcLWQu/Yg7C6SEstKqZFb1ARvWe42yG4tPH4APnkX7D5xLnZR2N0N770VptXC0mY3YxojSYvvOlfaGrQWSYupk0llZbGtN8cLTYm0lCHPSWIMcMuzUm0g1x7YDe8858zGMEYWPxorpAKNUurkfAtPHIDX3QK7uop3AbRULGqCN53lNun0L9skgSDX96Jcylq4ZeORNiYhhxXSrpgBq6dIckg5ah+Quen+3nwfyejt6oJ/uRcmXw+z693O2+c1wI3zpB1moYqH4LVLYI7jn30wA5++Rz5zxRwD9S388CkYVwkfvWB0LX5OxjPwuiXSduz+3W7GLCeDWfh/j0rSUjHfl1TpSVrLtkyGbaeoeKJOrN/6HDqN6jggFXK+2dfLSyri/E1lJeO9AN5zbm5BY7gpXsmPB/ppO83vo5RSI5Wj5jT5tXp1HG8o2tDTk+XBB/tO+HejUcOHP9xMfb3kCKXTPrff3sMb37iTSy7ZzMtfvo0f/KCN4eTPceNCvPWtjZykAphypLECXrlYFlJcPggO29kF7/0T3LWjuB8IlVJHuCylu6FVd6QrVWoiAXjzchhX4Xbc/jR86UFJ+iiFKcXubvjUXdDqMGHCM3DpdEl4zsG0bswNZuH2bbn/Plkr1VZy0YIqmYFbNrgf93ieanGz87Yq4q4ynFKlzFp45hC8/1Z57i2Fe1MxiwTgg+dDpcMWjls64BN3lcbi43C7n22dcu66Eg3CW5fL619usj58/VFYV6SVoiySVPvTp923gKoIwY3zoTpHlaldmNsAr1zktpWUb6VS9g/WlUYMdLhi1j073V83/n61JCepkfMt/GqjJsUopZ4vDXRby4/6+/iH7i72Z7PY41y4azyPyyJn2H9ZKaVGoCTTO+bPlwuotZaWlgybNiVP+HcvuKCS1avjh//+pk2DfOxj+7jtth52707x4IP9fPKT+7n77l6stQSDsHJlnPHjdYaca+dMgMumu0+KsVZaBfzXw7LDqgSeB5VSyLWi3uFi2YG+8i27rVSpmt8IV85wuxvZWvjlBvjdZndjFoK7d8LPnoa0w4SM+hi8djHEHS4M5sueHlnAGwu7umBfDiqkPNUiLUXHQncSDjjYsR4PSdUYpdSJWSuVuT5zr7SDUPl3zkS4aJq7xNCBNPznX2FLu6MBC8DGNvj+WrdjGgMrJ595K79iYy2sPwQ/f7q4411pH775uLR9dMkzsHwCLCng8+J1S2F8pbvxrIWtHZKA1n3iEHnROdQviRjdDou6GwMrJsHF09yNWeqslWfHf75Hk2KUUieWRVoy3TzQz/HCTEHgvEgBZ60qpUpGSSbGzJp15AK6fn2CwcHjPwpGIoa3va2RWExehkwG/t//O8RTTyWOyTZva8vwne+0kU5bjDFMnhxi5swSiOgXsGgQ3nxWbnaEZnz4/pPwzce0Z6xSpcblLsy+lOx6UUqVhpAH182BRY6D4OsPwRceKL0KU30p+Ooj0lbO5S7MF8yBVZPdjZcv9+0au+TJ9oT7JByLJIiP1Vw4kZGqFWcqHtbEGKVOJeNL0sSvn3VfaUGNXiwIL10AU6rdbPrxrVQs+82zpVH14Wg/ekoq4bhigOk10lIpUArl6kZoMCuVVsYqgTeX9vfCZ+93XzlvZi1cNBWCBRgVn1ELr1/idszBLHzrcanCU2KXDR7dD1980G0yf1McXrNE55wjYS1sbpfWZ9scXr+VUqUpDfxkoJ+B4wSZDDA1ECCai9YRSil1lAJ8BDhzNTVHtgFv337itPFly2KcfXbF4bZLO3YMcvPNnc8L/lsr4+zblwagvj5Ic7NWjMml2fWyeJWL++B9u2VHQVKTYpQqOS4DnkFTGu0+lFKiJgqvWuQ2AD6Qhh8/BdtLYOHheLZ2wPfWuk0ACXrwnvMKcyFiNB7ZO3YLC51JqRrjUiINj+0fu+SewQzsdVD1piJU2K0PlCoE9+6C/3ms9JImitX0WnjBbHf3va4kfO9JqW5ZatoG4Ifr3N6bIkFp49gUdzdmIbNWFqf/uLl0qp/euR0e3ed2zIAHV8+GmgKbUxjg1YvdJ2RsbocfPFma94WML9U7nzjgbkzPwOUzCruqUKFI+/DtJ0oz6UoplRutvs/GdPp5f26MocIYajQxRimVY0Uekj6+aPTIj9XVdfzsh0BA2ihNnSrlBay1/PSnHSf8+729WdraZCtwRYVHZWUZNikeQ29Y6rbyA0iA4GAffHkNdCbcjq2UKgwud5LVRstrZ6FSpe58x6X0h3fH/XZTae/I/8Uz0t7ApRWTYPl4t2OOpVQWNrSO3ffrT8G+Xsg6PM/2dLtJVBmpVFYWPM9UNOj+GUGpUmGtJNF9eU1ptcooZga4cCrMaXAznrXw+AGpGFOK0r4kdu123OZvxSSYWOV2zEJlkc1gm0qozVbrgFTAcl2dceUkqeRUSCZWSYWjsMOQs2/hvx+VCoSlakeXnCMDz19nPW0TKmXDZrEn8+eStVJF87trSzPpSimVO/uzx7+pBzGENTFGKZVjJTm9Gxg4EjUOBo9/IW1qCnLddTVEIvLf9+1L8/vfd+OfIOCcSlkSCfmP4bAhGtULdK5MroIXznFfqSGVld1H9+7ULHalSpXLQMicBggH3Y2nlMqfgIG3n+022S3jy7xiSwktPBxPZxK+tMbdYoQx0FQBr1go7a2K0Z5u6BjDRWeLtBJIOFwQ2t4JLf3uxjuVVBZa+s58Dh4wUBWRnbxKqWOlfbj5Gbhnpz7vFopoEN56truF1YwPX3vY7f2g0Dx9SCo/uGzjWBeFq2eWRzXQZAb+98nSqRYD8rP8aYskJbs8LypCcMM8d+O5sGoynDXebfXsB3fD7za5G68QZXyp4vlsm7tzxDNw0zKoj7kZrxR1JuEz90olM6WUGikL9J/gYp0F0vogo5TKsSINR59ce/uRKMH48cdf1Vy6NMb558cxxmCt5d57e0/adskY8IZeLWvdPoypY106XXZJuHwQtFYekL67trSDSEqVM2vdLlQuHw9x7ZqnVEmY2wBnT3A75sF++Mn60l98tMD9u6TtjiuhAKyeAtNq3Y05lnZ3SxWXsXSwz13yp7WwpwfaHVRwGamslaD5iTYhjJQxUBXW3btKPZe1sK8HfrweBrVlcMFYNh6WNbsb74mD0q6ilHUlpQKBy7iNMfDCublp1V1oNrbBkwfzfRTubWqHh/ZK9ROXrp1dOFViY0GpMOUyESOZgV9tlKo7pW5fL/z8abfPZs1xuG62wwFLiG/hN8/CUy35PhKlVLExQI13/Af6QWvpsyWU3auUKkglGVLctOnIyujZZ8d57nXW8+Atb2k83A6ppyfLXXf1nrCNEgxXiZGBMhlLWlMXcyIeggunQY3jfro+8JOnS39Xt1LlzmVbiEnVUnZbKVX8rpoFdTF3CyLWwu83lUeQGaRayd07IO1wsXVJMyxscjfeWHJdvWUk2gZg0NH3TGUluWesF88HMm6+ZzxUOItYShWSWzZKtQ1VOF463111NDu0CNk7xomZ+fDgHvcJqIuapDVKKbMW/rC5NFt8+hb+sMn93GV2vbtWZ2eqLgZXzXT7vLKjE9bsKa0KQifziw3Qc+I9r6PmGXh5EVe5zBVr5XnoVxug2+HrrZQqDwaYEnh+MQPfWvZmMyesJqOUUq6U5NTu/vv7sEMX0MWLo1x1VfXh5JhgEF74whquv74GAGstGzcm+eMfu09aBaa6OkBTk1ywBwePtFVSbk2tgVWT3JdH39UF31tb+ru6lSpnFtjZ6W4XmQHeu0JKLCulilddFC6eKrswXekelGoxrnetFqq0D7dtk52YrlSF4fo5EAm4G3Os7OuFhMPWfSPRmXC3GDSQloWSsdafctOSqyIEgZJ8ilXq9LUn4GuPlM99qRhMrJRquK5iG7u7pSVKOSxwr2+Rdn+u2+ZcNsPdeIWoLwV3bCvd68DdOyW251I8BBdOcTvm6VrWDAscJo37wF/3lWYFoRPZ3wu/ftbtmIvHua88WuwsknB15458H4lSqhhNCgSYG3x+gC4D3D84qOt3SqmcK8mQ4gMP9LF/fxpjDI2NQT7zmYm87W2NXHttNX/zN+P4whcmUVEhP7rvw//+bzstLSeP0jY2BmlultXRvr7sSavLqNM3p0HaHbiU9aWFUmfC7bhKqcJzsF921btgjFSMefH88uhHr1SpmlEH8xvdls9fswe25SGxIJ+eOCCVCFwtUhkDV86EeNjNeGMl60Nrv1RdGUtdg+6+ZzIjrZTGWsJRxZhYyH0SvVLF7o+b4VB/vo9CHW35BJhc7Wb+Ya3cgzeVSQXctC9VY1wKeqVfDXRjG+zvy/dR5E4qC7/b5HbMaBDOnlgYleiun+t2fjOYgd9sLM0KQieSykpVz15HVUyMgXFxWDlJY0JHS2elOo+2blRKjVYAeGVFnMhxJsh7sxnuHUw+/x8ppZRjJZkYc+BAmp/+tINs1uJ5hvPOq+CLX5zMd787jc99biILFkQxxmCt5bHHBrj55pOvbAQCsGxZBZGIvFxdXVna2sa4fnoZCHpw6TQJdru0tQNu2wpZTTdVquR1J2Fbh7vxKsPwvhXS8kMpVXwMknA7q97dmBkfHt7nLgmvWCQy8BfHu5Cn1sBZ492NNxaSGehIjn0Vwr6Uu1ZWyQwcyMPCWSoLGQc/QzigiTFKHa0vBX/c4qYik3IjYOT+1hh3M17al6oPrWWU/PTwXrfjeUYSpauKLCF3pKyFZw5BWwmfIxa4Y7skKbvieTC7DpodfVZPVzQIV8x0O2ZnAu7Z5XbMQmeRBDGXSYSxIJwzEaoj7sYsdvt74fZt+T4KpVSx8YCLIlFeEqt43qJ02lr+t7+Pdr+MsjmVUnlTkokxyaTlO99p4447eshmLcYYamoCTJwYprIycDgpZseOFJ/4xD46Ok4eoY1EPK65phpjpPXSvn1pduzQJpquhTy4apbbMX0LD+wpn51VSpW79gSsd1jRwDOyO+iLV8LMOjdjKqXGTjgAF0xx266ntR8e21cerQye60+OF149Ay+e5268sdCfzk8VwoG0nHNnen+zdigxxmFbrJFKZd18bjQxRqljPXEAHj+gbYMLSUOFPEMEHV2r+lPw0N7yeo+fanH78xoD4+MwvdbhoAUklYUNbdCTyveR5NaOLtjicCOMQRK1p9S4G/N0nDtBKpO4dMd2d5VTisnublh30GGLbQPnToRJ1W7GKwU/Xg89ZXhuKaVOjweM8zxeGYvz+ZpapgRkfXZYylpuHujnloFEWc11lVL5U5KJMQCbNg3y8Y/v43e/6yKZPDYC6/uWNWv6+dCH9vLAA6feLjljRphzzqkAIJuFJ58cOGUyjRq9KTUw2+GObpCHwAd3yy46pVTp60vB2gOycOmKMXD1LPiPq6W/tFKqeESCsGqyuzZKFmnZtq7FzXjFZm+PJB+6tGqy7MQsFom0VCcbaxnfXbnyrqTb++RIpR0lxoQ8LWev1LCsL9flPd35PhJ1tPqYVJx01UapLyUJUOXkYJ/7RNT6WOkubnclYXMZbAjrTErSlEsTqmBildsxR2vFJLfzYQv8eVt5JdMNG0hLsuiAw7nuzDpJoFLyut65vTzPLaXUqXlAzBjqjcfcYJArIlHeU1nFv9XW8dnaWqYGg8ckxWSt5XeJAf67r5dOW4a7z5RSeVFEYejRW7s2wbvfvZuzz65g1ao4EyeG6e7O8PjjAzz0UD+7d6cYSXWuF72oVoIRfVn6+nxuvrnTWTUCdcSFUyXQ7Yq10mf97p3uxlRKFb7HD8hO+Nn17hbDjYEXzoXxlfDpe+HOHbIrTylV2BpibhParIX1LflpQ1MIMj7ctg1WTnaTmGCMXFcXNMITBx0MOAaSGejNU8K1qwD//jydv1nfTWtTz7i7vytV7PrTUsUsrXHkgjKjFiY7TMDY1C6JIuVkMCvVQRoq3I1ZF4NJeU6AyJXuQdh+8i7xJaF7KDHmZQsg4Ch+WBWGWXXS3j0fFSHDAVg+QX515UCvVE0pV3/dK8li8bCbZ5bo0GaL27e5mcsWs01tsKcn30eh1OjMCQb5Rl09SYef3zY/y993ddJWBq1/AsDLK+KsjkRP+XfN0N8PGogaQ6XxqPY8wsYcvh5ba/GBLuvzs/4Bvt3fWxavo1KqcJR0YgxAS0uGW2/t4c9/7jkcQB3tdfYrX2nha1+T7bHWQn+/Xqhz4cKp7oPcD+6BnV1ux1RKFba1B+Gx/TCr3u2O8qAnO7l++Ur45mPwvbWyKy+ltwSlCtaqyW7bKPkW7tvlrjR3sclaWLNHKn+4Ct7XRuGcicWTGJPI5K90uKvFmny0UQLwcdPq0DNaMUYpkM9T96C0DlaFwwCXTpdnB1ce219+u/PTWfeJyLGgVIzJVwJErlgr1XV2lEFiTNbC1g659tXH3IxpDCxokmeGfJwXk6ukxZfLeOhTLdJmulw90yobJSdV4WzSeNl0+Pz9Ukm+XFkLj+6X1sJKFZO457HACzsd80A2S6hMnkqNMTQHAjQHTj8IZK0lDXT7Pi1+lkdTKX4+0M+GdJoyvqwqpfKk5BNjhll7+oHYZNJSfmGIsRUPwfwGt0Fui1R1UEqVl4wP/7ceXrbQ7a4rkGBVRQjetxIunwG/2AA/ekr6WCulCs+5E92Ol/XLr5XBc7X0SUulmXVuxqsIwdwGCJji2IGZyuanDRG4qwiRr2C2b908UXnlEX9UakR2dZXHYngx8Qyc53j+4bp1TDHI+tA+4HZMY2BCpVR/KLV223t78zc/GWt7eyQRyFViDEi12XAgP6/hhCo5L11Obza3l945PhqprFT5XD7e3ZiLxslzSzlXDk5m4OlD5X1uKaVOjw/8fKCfBwcH2ZBJsz2T0dVWpVTeONzDotTpm1EHjRVud0iks/DgbnfjKaWKxz074ZF9uUtpDHqwbDx88iL47avhQ+dLX3KXO0OVUmfuHMcLU92DsKXd7ZjFpiPhtlR/wJMkmzqHixu5NJiB/jwFg7OOEmPytYPYWkfVljQxRqnDHj9QHEmF5SQadNzGEVh/yN14xSJj3SfGgCQhREtsi6Bv4dnWfB/F2NnTA51Jt8/6c+rdb6oZqUnV0lrUlVQWtnRAokwSpU7kkX1ux6sKw8Imt2MWm66kPAfqtEMpNVoecHEkylsrK7mpopJzQ2HixujitFIqL/TaowrCrDqoOXWbwlF58iC05iCQopQqfANp+PIa6M1xu4tYCJY1wxevgjVvgY9dAOdOkCpYSqn8GheX0uQuPX4ABst4lyDIItXWDjctcYZNr5X3qxiksnKPyQdXLbzylhjjaBzNi1HqiMf35/sI1HMtHgdxh9X6D/ZBWxnGNTK+JOO6Nq7CbZvNQmCRRIhysb8XWvpxujrfXCntPcda0JN4aIXD+EHbgCYvADy01237W8/AyknuxitGnUnY2ZXvo1BKFSNjDFODQc4JhXlzPM7PG5v4RUMTr6uIM8ErsYmZUqrgldg+CVWsJldDpdtWj/x1X3mXuFSqnFngwT1w6xZ4xaLctl0wRhbpptXCP10Kb1gG9+6CXz4DD+zJ3wKqUuVueq0kr7msRre+xW2AtRgNZGBXt7T1cbWzdkIV1OVhMWK0rIWUX/zzy54cJ40qpcbO+jJssVPoFjRKe0BXDvRJNdxyY21ukpHrYvmrDJIr1kpbtXKR8aWFnG/dfdYMUsFw0xhXhowE5Pu6fF7pSEi7qXK3u1sSORor3IznGVhQxhVjLFIxZo+eW6oI9fo+mzJpEg5397RnfQbLJAXRt5aNmTRrU6cunWuAqDHEjEe95zE9GKTJ8wgM3ejM0K9hYGk4zLxQiEujSb7d18cjqUEcFclVSqmT0sQYlXcBA1OqIebwbLQW1h4ozwCSUkq0D8B/PwbnToKZtW6DTScS9GBug+z6unEePHMIfvgU/H4T9KaKfzFVqWIyvdbt3AKkUkq5J8aA7NQdSLtbWGqqKJ6KMf2p4t6Ba8l9NTWl1NhoHZCkCVVY5jVKm0BXDvZKIkC5sUj7QtfqohAqtcQYYHeZLVbv6h5KjHE45ux6h4ONUDggsQOXegbhkN4bSPtS3cRVYowB5tZDyJOxy4218rnTBHtVjHZlM3y2u5sdWXcTC99Cty2Pi4EPPDg4yJd7Tz3ZMEiLkgCGkIGYMUwNBLk2FuO6aIwGzyN4VIA+YgxXRqLMC4b4THcXtw8mizreopQqDpoYo/KuKiI9dV0uWncPwr6e4l64UEqdGQvctwu+/jD865Vj20s+4EFTHC6dDpdMl1LGv9wAd2yHdS3lWQ5dqbE2rcbt5z47FFzVucWRxBhXJecDBuY0yK/ZAn6BLaVRBazv1Bu9lFJFYE+PJl0XGs8MJcY4jG3s7y3fRdhUDn7uqohsZiglqSwc6s/3UYytXV3uk9Wn17odbyQiQZjhMDHGWuhMQFue2mYWkuHKQudOdDdmXUwqXe7udjdmsbBW2yip4pWx0Gl92v0ynFA5kraWgVFV3LGHg2e7s1keSA3y3b4+3l1ZxfWxGFWed7hFcsAYpgUC/GttHa0d7axNa8BCKZVbJZkYEwoZFi7MXT327u4sO3fqBdqVipC7DP5hLX1SMlMppb67Fs6eAK9fOjZVY4aZof8xyO6zj14Ib1wGf90L9+6EP26BbZ1jdzxKlZvmSgg7nOl2JnVuMexgHyQcJogYA1NrJKkwW8CLvNZCIge718eay/dOKZU/rf2FnUxYjqrD0BBz+8yxYjL85zXl+V7Pb3Q/ZjRYeq2U2gbKr6rQ3h73iTETq9yONxLhgDyzuOJbSaYrt/PheDK+2wQWYyR+PS5epokxSAUzpZQ6XTuyGT7X08X+bJb3V1UROmrCbIyhyfN4b1UVH+nq1CQmpVROlWRiTHNzkFtvnZOz8f/0p27e9rZdORu/3Aw/WLh0sE/66iqlVG8KPns/jK+Ey2e4LW0+GgYJtr1kPlw7Gz54Pty9E/5vvbR+6xksz92gSuXCcNKty497S5+00VFwYKhijAVcrf1Nq5Gd9oWuFCrGlEJyj1JK7ku6+FlYGiugKux2zGXN8qXc8AzEQ/k+Crda+yV5t5zs7nZfxXFSteMBR2BCJUQdJmr5FrZ3uRuvmGV82NHl9nklnoP4dbHwLezTxBil1BnqtpZv9/cyPxTkhdEY5qjkGM8YVoYjXByJ8pvEgFZrVkrlTEkmxgQChgkTcvekW1dXYttL8iwegibHFWM0MUYpdbTN7fD3t8N/XAOXTR/byjHPNbzTaGoN3LQM3rAM1h2E3zwLa/bA04egpcxKYSvlWlUY6qNuP+ttidJIinChIwF9aZxGmqfVuG09kQsWGCyBpBJtvaJUaTjYr4kxhaaxAiodJ8Yo90qtYkx7ovxafbYOQDoLOAz9jo/LtHYsX8tpNW7H861U01HyWhzoA993tzkqFxs7i4UdqkaklFJnqt9avt3Xx8pwhKbAsZOyGmO4NBLhzmSCnnLL+lVKjZmSTIxRxSUahBqHna+sha4k9OmubqXUUda1wAdvK4zkGDjy/QNIq6dlzbLA8eQBuHcX3LoVNrS6LxGtVDmIhaAy4nbMvkEY1IQCQBYMXCcgj6ssjooxpZBUotXJlCoNXUmdJxaa2pgsnKrCFspTBdFc6U6WX8UY30rFVVexRGMkYSoeGkr+HiMu2yhBbuboxSyRlkqJrhIWo0Gocxi/LiZ6bimlXNqTzbA+neLyQOyYPzfGsDAUptrz6CnkPttKqaJWkokx2axl9+7RZ0V4HgQCEAp5RKOGigoPbyhC396e4de/7uKee3p58ME+14dc1ipCbndVZS10JMuzB7dS6uTWtcDbfgf/cAm8YqEEvvKdIDMs4MGkKphYCVfMhA+vlgoyP1wHD++D9gFdlFdqpGJB960MelOlkRThStuA2/Hqo4W/g9va4j8HfKsL6UqVimS6/BbDC11NRJJzVWELFfh8Y7R6y3BTmLWySD/FYcWVoCeJNsWcGONbiRsokcjIpklXMedwAGqjY19ZqFAktHqqUsqRTt9nUybDZTy/CPHMYJAq4wFFHnxRShWskkyM2bs3zYwZ60f1bzwPYjGP6uoAU6eGWbAgyuWXV3PBBXGmTg3jedDWluG223poayuBGuoFwiBtlFwuTKez+iColDqxHV3wvj/BM4fgvSukfHGhJMeAHEs0KF83zoMb5sLmDrhlA9y1E548qDt1lDqVipD7xJiewdJoo+NKW7/TTkp4Bpri0g6gkBV72xJdRFeqdCSz5bkwV8iqIzKHV4WtkJ79XOhNlee1oCPpdrzAUGLMvjFsF+O6LY+1hT+XHkuJNPQ7TBwzRs6RcKD8Ni1ZJNFIKaVcSANdvo9vLYHnTMzCQHUxlBNWShWtkn1k90cZtPZ96O316e312bcvzUMP9fPzn3eyalWcf/mXiaxaFedv/7aJYNDw0Y/uHfX46sTqYu4WVUDKw+uisVLqZPrT8F8PS6uiD5wvrZUCpvCCpMbIcS1ohI9dCG9cBmsPwm+ehd9vdl+xQalSEQ64XZiyyG7DYq8W4lIugu7FUJq86BNj8n0ASilnUllNdis0lWGIlFg1ElX4kpnyvBZ0Op6LembsW6HVOm79anH/uhSzZAYGHFc5iYfKMzEGW4Y/s1Iqp1LWkgWeO3U2xlBtSqzvpVKqoOgV5iT6+33uvLOXm27ayY4dKSoqArz97Y285CW1+T60kmGM7KpyKZ3VxBil1KllfPjzVnjVL+CTd8nOsEJe8Ax4Uir6hrnwtevg/jfDv1wGc+vHPoCnVKFznRiDlYS6dAFfI8Zap+NdugztwCx02SI/B8pw3UypkmQtpDL6mS4knpEFU93gqsZasgyrOFjct5DyjLRjHUtVjuOhWStVLpVIZtxXOakISdutcqTVU5VSLkWNOWHVBr3cKKVyqUyncqOzffsgX//6IbJZS3W1x5ve1EBdnW4DciUXD4J9ZdhjWSk1ehZZ3P3yg/Din8H31sKh/sLecWcMxMMwvxE+eRHc8yb40lXwwjnuEw2VKlahAEQcV4zJ6A65Yww63p1sgGrH7a9ywS/g+4NSqnxYoMjz9EpO0JMF00KrQKlKX7pM56gpx6tmnoHYGG84ycVGQZ2rHpG17jc/lWtijG81GVcp5U4IqPU8vONMnH1r6dV2HUqpHCrDqdzoZbPw8MP9HDqUxhjD3LlR5s0rgi2tRcAAlY4fPK3VVgdKqdHxgccPwEduh7f+Fm7f7n7RNxeMgQlV8K5z4Vs3wLdvkIoyY73TTalCE/Skaowrfg6CqsUuF3OtiiJIjCnw24JSSqk8CRjH1eqUUiflupKjwe3zw0i4rvyqsdBj+b77Z7hIQKr5KqWUOn01nsf0wPEnzr3W0mM1AKeUyh2dyo1QR0eWffukMWlzc4ipU4sgcl8kXAePfE2MUUqdpu5B+OMWeOUv4DW/gr/ulVLEhZ4g4w0lyLx8IfzkZfDH18K1s6E+JgE+pcqNZ2SByhVNjHm+XPSYH+vFiNGyaGKMUkqp4/MMRLW9qVJjxnXcz5ixrwQScvz9NBZ6rKx13wY16GnLPKWUOlMTAgEWh48/cd6RydBX6IF4pVRR0/0sI5RK+SQSMpuOxz1qago8cl9EQo5fSh99GFRKnT6LJMj8+lm4eye8fAHcOB8unQ6VBZwTaZBgXmUYLpsBKyZJ5ZufrIc/b3Xfg12pQuYZtwFL37rflVrscjHXcr04oJRSSo0Vz0BQF0uVGjO5aCHlMrF+JIKO46EaCz1W1kLG8dpqQBNjlFLqjHjAS2IVTDpOxRgLPJ1O0a2tlJRSOaSJMSMUDBrCYZn5GqN9o10xjnd0g1R20MUrpZQLXUn47lr401a4aCq87Wy4cKqUzy30+0A8DC+eD6unwF+2wf97BB7dL8EhpUqdh9uApc3BbsNil4vA+1jv0lVKKaVcMWh7DaXGTA7ifoaxT3hwnUyniTHHyvrun+E8o1V5lVLqTFwSifKyWMVx/1uf7/NEKsWAVoxRSuWQPraP0PjxR9onDQ7aw9Vj1JlzHTyy2u5AKeWQBfb3ws3PwIt/Bi/4P6kms79XdqkV+ly9qQJesxj++Dr40lUwvVYXn1Xpy8XHstCT4cZaLi4jBX45VUoppU7IGE2MUflRllPUHLU9Guu5qOvvp5VMjmU0iUUppQpGzBiujUb5dE0N9d7zb+LWWjak0zwwOKixIaVUTmnFmBEIhw033lhLc7P0vevpydLensnzUZUO1zc6Y7QUv1LKPQv0p6W90oN7YNVkuH4OXDMbFjYVbrLJcGWu+hi8fxVcMh2+8Zgk+nQP5vvolMoNa6U6kqvq5F6Ogu/FLJyDrqIZ3eWqlFKqSNnD/6PU2DrO2lJZcN2W3TL2FSJdb+rLxfy8mAVykLCY9aXNrlJKqZGJG8PiUIhrozFeGqugIXD8m1UKy08G+tnva2BIKZVbmhhzEsZAJGJ461sbefObG/A8g7WWAwfS7NqVyvfhlQRr3S+CeMb9A7JSxUZ3xeRWKgv37YKH98KPnoKLpsHrl8C5E48snhdidQnPwPIJ8IUr4ZJp8A93w46ufB+VUu75uA1YamLM84Vz8BShrTCVUkoVq+GkXKXGmuv25MXC9Ya4fHyGNTEmtwKe+2e4rNUcSKWKTYPncX00xiHf7UU3ay2PpVJsz7rbQD98S/cA7yTRfe+ov5vra5IBxgcCnBMOj+jvh4Eqz6POeCwIhZgXCjEtEGRSIEDgBMFyay1/SCT4UzLh7sCVUuoESjIxJhIxLF9+/D51IxEIQHV1gKVLK7j++hrOOaeCaFQu2tksPPRQH5s3J10dbtnLRV9gfRhU5U7LeI+NwSysPwTPtML318KFU+Gms2DFRJhSA9ECvMsapHrMqxdLksyn74Xfb4KEFkJTJSTruw00a2LM8+VirjWoG4OUUkoVKYv7Re50Fg71Q1Ln6U71l9g+t3KtmJyT6oVjnKQ96PizHdFY6DG8HFSMSWe1YoxSxWZSIMDfVVU7TyBJWsune7rYPjC6i3mNMTR4AUIGghjCxlDtedQYQ63nUeN51HoeS0PHT0SZEAjwnqoqdmUydPo+Pdany5evAWtJW8hgSVnLnmyWM721ecCNsQpeGBv5eqsZ+goM/Xtzkt2jaWu5O5nki709JKxeYJVSuVeAS3Znbvz4EA89ND8nY+/aleJb32ojnc7J8GUplYOKMZoYo8qd9pYeW76VxJLbt8NdO2BRE1w3R6qyrJoMtdHCqyAT8KQF1H+/AOY1wNcehi5traRKRNqXQHPlyDa0nJLRxJjnycVcq6/EFqqUUkqVD2vdL6q3JeCf7oFH9rkdt9zt7Mr3EbgVDQ49a5bZWpLrhCDfjn0SWq/jua/GQo8VMO4rKiWzY59ApZQ6M54x5CKck8We1rg3xCp4e2UlVcYjbgwxY/BGETSu8wK86ARJKmlr6bc+/b6lw/d5ZXsrvWeYbGKMIUhuFpIz1vK7xAD/1dvLvqzulFJKjY2STIxxzQ7dPFpaMnzqU/t46ikt6eWS6906xkBYF69UmQsFCi8Ro1xkLTw1VEXmR0/BnHp42UJ40VyYWCWL64X03jRUwEcugHFx+Nz9cLAv30ek1JlLZd1WHxmuRleGaw4ndHgRxhFroU+T85RSShWprIWE6w1UFvb0SIVKpU4kUqaR3VjI7Xh5SYxxPPcdbh2ka4si6LlPoEqmNTFGKXVmGgMe0wJBgjkIDoeModYEqPWgzvcpxHxJay0W6PB9/negnx/399HquM2VUkqdTJk+Po2MtZbBQUtbW4ZHH+3n3/+9hYce6kcrerljgR7HiTFBD6ojbsdUqtjE9Oqed1kL+3vl64Hd8E93w1WzpIXRknEwuVpKHRdCkkw8BO86F8ZXwodug909+T4ipc5MKuu2PZgxUn0mHNB2P8MaY+7H7NHEGKWUUkUq40O/48SYSFBbo6hTi4clebucGKAu6nZMPxfJbafQ7Xju6xlpm3xAN7sAkshf4aiC6LCBjCbGKKXU6bDWMmAtB/0sDw0O8r/9fWzOZNAQm1JqrJXk0ml/v89Pf9px2v/eWkgmfbq7s+zeneLppxOsWdPHwIBmxLiWi93BIU8eBJUqZ9Fg+QXHClnWQmcSbn4GfvssLB4Hl06HK2fCyslQG8lvgowxEDTwsgUwkIYP3gbtWhxNFbFkxn1FOk2MOVb9yNtLj1hH0v2YSiml1FjI+jKPttbdvD4c0NYo6tSqHC/8F4tax3E/37pPbjuVtgG34xmgThNjDosGZROQS/0pSOvzoFJKnZBFkmDSQJ/v0+n7HPSzbMtk2JhO80QqxbOZNJpjqJTKl5JMjOnoyPDe9+4+7X9vLWSzUi1mcFCTYXKt0/EiSCiQm8UapYqJ64d/5c5gFh4/AGsPwk+fhtn18PKF8IqF0BDLf6ulVyyEfb3w+fuhz3FigVJjJZF2f/5WRWTndq9+LgCpGOPyUuVbaHe8OKCUUkqNFYvMPdK+u2SWcEArxqhTqwoXRhXSsWSM+4oxWQvdY5yk3dLvdjzPSExBiVgQKhzGxqyVCpcpTYxRquBY4LZkgk2tY5fh6AO7s6MvVfzzgQHuTw7mfENrFugdReuLFPC+rg5iDo7MIq9PyloGsfT7lm7rM6CtOJRSBaAkE2N8Hzo6dJZaDCzyIOhbeYBzIeTpg6Aqb5GA7IxRhc1/Tqulz98PL5oLr1oMi5qgsUJ6hI8lY+Tcee95cLAX/vsxLROsilN/2n1bnuqw7to+WmPc7XgdSQ0yK6WUKm7dg5Kc62q+EPKgJiqJqLqMoE6k3nGycrGocxj3s1aee8c6MeZAr9vxjCbGHCMWkqqfrqSy0JXU67FSharN92nzC38n04FslgPZwgt+WOCZ9BiXTlNKqTwY4yU3pZ6vLyUtD1zxjASPgnp2qzJVEZLKSeW2a6yY+RYO9sG3noCX3wzv+iN84zHY3T32x2KMVMb40Go4a/zYf3+lXOhPuQ9sV0V01/awQA526R7qk2uhUkopVax6BiHhMLZhDDTHNbahTq4+Vn7P/hUhqQbiUn8KkmO8TrnPdWIM0KAVtA+Lh91uGksOJcYopZRSSqnipY/XKu8GM24fLIyR8v7VEXdjKlVMhtt9qOLUmYTfPAsfuxNu+Cn8y72wvVN2J41lxckp1fAvl5Vvz3pV3PpS0JFw+5lprHBbiruYNQy9Fi4XYfb2aGKMUkqp4taZgAHHG23HV8mmB6VOpKHCXQXmYjGx0v3PfKDP7XgjsbvLbfWRgAdTahwOWMQCxv15kkhDq7Z+VUoppZQqapoYo/KuPw2tjvvqTqiSXTNKlaOaiPvdU2rs9aXgqRb4p3tg5XfgE3fCo/vlz8cqQebCqXDTWRJUUqqYZC3s74OUw1Zg4ysl8VDBpCr3SUK7uuV9U0oppYrVoX7oddzKcWKlVoxRJ1cRcl/Jr9BNq3WfGLO3x+14I9GbkuuGK56BmXXuxitmQQ9mOH4t+lNS5VIppZRSShUvfbxWeTeQg4z7cfHyCwwoNawmqokxpcQCbQPwHw/Ba34FH71dEmRyXVnBGIiH4DWLYZYG11QR2t8rVelcqQpLRToFzZXuE2P2dEPWYSKTUkopNdbaBmSh26WJVRDSyJ06CQNMqMz3UYytydXuE2P2O25rNBJpH/Y4TMgxwPi42/ZBxSrgwVTH1XMSGa0Yo5RSSilV7MpmqhwIQDzuMWNGhLPPruDssyuYMiVMdXWAqiqPVMrS25ultTXDxo1J1q1L8Nhj/XR1ZUml7Ji2ryg3/Sn3FWPGV2rFGFW+GmLa7qMUWaSl0jcfh1u3wisWwrvPk5ZHgRwFy42BcyfClbNgW6dWc1DFZWeXBC9dtVY0RnYdekZb/oyvdJuA6Vu9xiillCp+nckjrRxdtRucWa+L3OrkjJH2OY8dyPeRjJ0pNe4TY3Z0uR1vJAYzsL0DzpvoZjxj5NmnqcJtwk0xCnowzWFijLXQM5iflltKKaWUUsqdkn+8DgRgzpwo111XzatfXc/y5RUEAqcOUlgLra0Zbr21m1/+spP77uujt1e3seZCXwr29roNHsVDMKNWF69UeWqsgHg430ehciVrJWj3xTXwiw3wiYvghrlSKcvVNfRo4QC8ZTn87GkJ9CtVLLZ2SB94l+Y3yk7McmaQXbouEzA7EhpkVkopVfx8Cxvb4AVzIOhowlAbkdYo+/JQzUIVBwPMrs/3UYyt4XifS1va3Y43EoNZ2OT4+9ZEJYm93BNjogG3rZQssK0Dkg4rkiqllFJKqbFX0gVZAwF4wxsa+MEPpvOFL0xixYo4oZDB8wzGnPzL8wzNzSHe9KZGvv/96Xz+85OYP9/RlmN1jLQP+3rcPlwYA+dM1JLDqvx4RhIktGJMedjRBR+4DT70F3iqhZxVN1vW7G4Xm1Jj5UDvkV3brixtdh+ELzbxEEyvgVDA3ZgH+6Ar6W48pZRSKl82trpvDbis2e14qrQYA9Nr830UY6cyLFVTXU7JM7609Rxr6axUuUxn3Y3ZEJMk9nI3o85d5VCQZ8pn85A8pZRSSiml3CrZtIFYzPCRjzTz5S9PZuXKOOHwkR/VWks2axkc9EkkfAYG5Ndk0iedttjnrKA0NoZ45zub+O53p7N4cXSsf5SysLvbfS/u86dApORrIqmRKpd1zFgQJuWg37YqXH0pqebyql/CvbskqOdawMArF7kfV6lcSvuw7qDbMReP08TD+gq3uy9BFiLaBtyOqZRSSuXD04fctwY8WxPU1UkYYG5D+cQ8JldJ63SX1VL39UKf40qTI2GRyi6HHLaXr4tJlalyOR9OZMUkt6+Bb2FtGbUrU0oppZQqVSWZNhAMwuteV8+HPzyeujrZzmqtZXDQsnXrILt2pdi5c5A9e1L09GRJJCyhkCEW85gwIcTUqWGmTg0ze3aE5uYgxhhCIcP558f5xjem8bKXbaOlRWsnurStE7qTUunClXkNsktiQ6u7MdXYcd0CK+xwZ3shqwzLTn5VXrJWSjDf9Gv492uktZLrxMALp8KESm13oorLmr3wprPcjVcRkqox9+92N2axaYi5LdfvW9jepYkxSimlSsOGVqmC5jKRdsVE2QCR0DCUOoGmComntThMsChUU2skMcalTW0wmKfP155uaS8/yVGVl4CBeY0SG3K9AbGYrJrsdrzBrCbGKKWUUkqVgpJMjGlqCvK+942jvv7Ij/fss0m+8Y1W7r+/n61bk/T2nnhLfTAIEyeGOeusGC97WR0ve1kt8XgAYwznnVfBW97SyBe+cDBnLSvK0fZO6ExKaUpXuz48Iwu5mhhTfKx1W0oWyqd6UDxcXmWU1bF298An7oS6KFw+w9311BiojcJZ4+HAVjdjKjUWHt0nOzFd7Rb0DJw9obwTYyZUSZKcK4MZ2N4BKcf3faWUUiofUkOLpxOr3IxnDDTFpWrdo/vdjKlKizFQFZGEkXJIjJlULVVRXNramb+56P5e+XIVDzUG5taXd2JMNAgLm9yOORy3VkoppZRSxa0kWyldfXU1ixfLU5LvW+65p5c3vGEn//3fraxdO3DSpBiATAZ2707x+99389737uajH93HwID8m1DIcP31NUyfHs75z1FO+lKSwOIy18ggVRMC5V4/tAhZZDeGK8bIg3E5qI+5b3GhisuWDvi7P0s5aJeqI7BknNsxlcq13d2wtcPdeAEDF00t33Z1AQOrp0DIYRW2nkFY1+JuPKWUUiqffAsP7HE7ZmUYLpjqdkxVWmqjbiv6FapIQKpDxx1WZPItPNvmNgY1Gr0peKpF2sC6sqQZGircjVdsFo+TKkou2209uMd9mzyllFJKKTX2SjIx5rrravA8g7WWQ4cy/OM/7ufxxwfIjLIsprXQ2+vzrW+18Z3vtOH7FmMMM2ZEWLAgmpuDL2P378JpFR5j5GFwsS7kFh8LScdlbF2X2i1UZ42XMtuqvG1og0/fC/0Od4hFAtK7vlySzFRpSGbgAcfVXeY1wswyTUAMeXDtbHfjWQvtCXjyoLsxlVJKqXyywIO7IZF2N2YsCOdNdJsMoEpLdUSe1Uo9eXu4iqnLhIfOBOzodN/OezRcXzPqonDBFHfjFZvVU+RccSXrw3075VellFJKKVXcSjIxZt68I7Pfxx8fYM2avjMaL5223HJLJ62tslJfWxugqUkjEq49sBsyjh9EG2NwyTS3Y6rcs7gtY2uA5ri78QqVZ+D8yW6DRKo4+Rb+vFV2NblKOBwu414TcTOeUmNhMAuP7HMXxDRG7ifLmt2MV2ym1sCCRrdjbmiV5BillFKqVOzrhc3t7sYzRtqClGtirjq1oAdz6iVBppTVRmGx43n4/j5pZZRPTxxw2/bIGLhmlrt2ssUkHoKzmiHmMGzf0i9VSLVgjFJKKaVU8SvJxJiamiP13R9/vJ+sgwX2gwfT7N4tTymRiCEWK8fHi9za0wMbW92OWRGCi6ZBYxmXEC1GFkg4rhhTEyn9ShdhDy6dnu+jUIViXw/8bhP0O9x51lgh/euVKha+hfWHYFe3uzEbKuCcCVI9pdxcMxvCDtsoAfxpi9vxlFJKqXxrG4DHDritiLugUarGlHpFEHX6FjZJ+5hStrAJJlS6G89aab26t8fdmKejPQH3O65yecFUaCiTyslHm1Ij1cNdXivXHZQEKqWUUkopVfxKMqTf13dkW3B3t5stwuk0DA7aod9bUinNE3ct7cMd292OaYyUD12q7ZSKim+hO+mulK0xEA/DuBKvGrN8Aox3GCRSxc0Cd++Egw4DOLVRqAy7G089hy505MSWdnjmkLvFKc/A6qnld72tCMF1syHg8DztTcFdO9yNp5RSShWCnkF4eC/0OUxQjwThxQvkfqzU8cxrlOp+pcoAL5zrNuEha+HZVklmy7dbNrpNpqsKw7Vz3I1XDAywqAnmO6xwmfHh8QNwqN/dmEoVM2vR8klKKaWKWkkmxuzcOXj49w0NbkpERKOGykp5uXp6srS3Oy5nocj4cM9Ot311QRauXrqwPHd2F7OeQRhweC5UhWFSlbvxCtHVs/Q8V8fa2iFloV0F2CJBPceOlnHcY1xf29xoT0gw02WLvnMnuG8pVOiWj5ddui7b9T2yrzAWIpRSSinXHtsP+3vcLnRfMg2mlXDigzozFSHZGFaqVYWqI3DVTLdjJtLynFAIa7yP75c2bK5EgnD9nPJKpgsH4Pq5bjfzdCak1ZXrZ3+lilnG8UUz5LgqrVJKKXUyJbkEc/vtvdih6MPKlRUEHeTGTJkSZsaMCNZadu9Os2XL4Kn/kRq1ze3w9CG3YxoDr1+i/biLTX8auh1+zKojpb17qj4mgdJgSV7V1elKZWFjm7vxIgE9x46WyLgNokYCWjQmF3wLt26FzqS7xal4GF67xG31lEIW8iT5cqLDBNOsL+3ekpprrpRSqgQ9fQiecdwquioM71tRPvMPNXovXuC+7WWhuGoWNDmuAtyXgof2uB3zdLUOwG1b3Va5PGeiJLeXi/GV8OL57sazFvb0wIOO21wpVcws7p/hY272tSullFIjUpLLW3/6Uxe7d6cxxrBkSYzVq8+s1n00anjNa+qpqQmQzcK99/ayeXPS0dGqo+3rgYf3yWKJS1UReO8K3Y1fTPpS0OPwY1YdgVn1pbt76ryJMLfB7U5+VRr297pL3giY0v0MnQ7XwYDKsL6+ufLEAWmn5NIL58LkardjFqpJ1XDlTLc7uXZ0Dc35CmGLrlJKKeVY2oefPS2/unTDPGmhq9TxLGyEpc35Pgr3wgG4Ya5sJHBp/SHY2e12zNPVl4I7d0j1ZFem1cCl08snFvqaxRL7c8UCd2yHQ1rhUqljDDqOhVVpy3allFJjqCSnxnv3pvnWt1oZGPCprw/y0Y+OZ/bs05sZh0Lwjnc08rKX1WKtZefOQb7xjVYyurs1JwYycP9u6HKcd2SAF82DC6e6HVflTn/KbUAgFJC2Fy4fkgtFJAAXTYPmM8sBVCXK5QNr1kr1DSWSjivGNMYhUJIzs/zL+PDTp92OWRuFNy5zO2YhMkhZfpe7Ta2FJw/ClnZ3YyqllFKF5o7tblujGANNFbL4G9Xd1eo4gh68YmG+j8K9RU1wzgS3mwjsUFXJQvL4AdjU7q5qTCgAL10A4xxX2ilEE6vgpQvdVmDN+PDLDQ4HVKoEWOt2k5gxGs9WSik1tkpy+WVw0PI//9PKt7/dSiLhc8011fz2t7O46aZ6Zs4M09gYpKLCIxg8trqC50EkYqitDTB5cohLL63kxz+eyec+N4mKCo8dO1K8+927tY1Sjt21A3Z2ue3FbYzs6n7vCimtqQpfRwIO9bsdc9n40gwITKmBl8zXFjfq+OIOd16ks9pb+2h9KZxmxkyshKBWjMmZP2yGrR3uxgsYeOWi0tyVe7SqCHzofIiF3I3Zm4I/bpb2VkoppVSp6h6EH69zm1ge9ODlC+GiqdqCUz2fZ+CqmTCnPt9H4k7IgxfMkQq5LvWk4NYtbsc8U1vaJaHO5TP3WeMlma6UBQy8erFUTHJZRfmendIWTyl1hEU2s7pigKk17sZTSimlTqWo9phceGElZ50VO+nf8X3IZi2plGXjxiQbNyZZsSLOwoUxvvvd6ezZk2L9+gQ7d6ZobU2TSMjfDQQkKaauLsikSSHmzYuyZEmMSERWmjs7M/zP/7SyZo3jlXr1PG0D8OtnpTywy0CPZ+Da2fDiefCtJ7TqQaHrTMruOt+62xU0t16qxmwusR3q18+Vn0up42k8+W1zVPrTMJh1N16xa+lzWzFmdsNQqxqtSpcTnUn4+TPw8QvdVOYxRhYdXroANrWV7mfjVYtg8Th341kLu7sLb4euUkop5ZpvJbbxhmUwvdbNmMbIAtKHzofH9muSqTqWMdJC+prZsP3R0mhZOb5S5tsuW3oC3LsTWgosxGuBn6yHt58j1aFc8Ay841ypnumyglUhmVEHL1/gdlNQMgP/t959+2Slip1v3bYXM0Zj2koppcZWUSXG3HhjLR/4wMkj89aC71syGUsmc2ymeCBgmD49wvTpkaP+/vBTojlpVnks5vHmNzdw/vlxfvKTDn71q67T/0HUKf10PXzgfGhwuKALUBGCj1wAD+2FdS1ux1ZuZXypHJTKuisTHQlKS60/bC6NABFAYwW88xy3u2JUaZld7y7JsGcQEmlHg5WAA31ukyznNUDYccBXHZHKwu3b4LVLYEatm+tmJCg7MH/xDDzTeubjFZrptXDTMvcVyX7zbOEtRCillFK5sLVD5h9vPdttG5jLZsDrlsDXH3U3pioN8RDcOA9u2Qj7SyAR4trZsMRhkjZIJdS7dkBvARYEf7YN7tgmFVBcxXmm1cBblsO/PlB6FWADRuJ8yye4G9NaqRTz8F63G2GUKgVZHw72uRvP4HYjjlJKKXUqRdV4wxhJbjnZVzBoCIc9KioCVFcHqKo6+QqTMWbo6+TfOxr1WLgwxkteUssrX1nn8KdSx7O3V5JjclHVZXotfO06WRRThW1zu/tF+BfNk97DpSDkwd+uhJl6SVInMKkKJlW7G699QJJjlNjT7bbtX2OFBgRy7ZH98JdtbpMj59TDP10qybelpCIE7z4XzpvkNvlyfy98+wl34ymllFKFrDcFNz8D+3rczhtDnmz6uXKm24QbVfyMgUumwwtmF3+7rclV8LEL3VeL2dwOD+wuzA1TWQv/9bC0YnMl5MGbzoIrZhT/OfFcS8ZJRVBXG+pAKoH+5lm3bXiVKhW+lTmNSzPrYbLD2KVSSil1MkWVGFMIjJHkG5VbqSz8/GnY63iiBRIkWDkZPnmR2xYjyr2NbTDguGxpbRTednZpBANWTZZdRFphQp3IeZOkBLOLRW1rpcKDywBdsdvT43YHmUF2RKrcSWbgf5+EjoS7MY2BG+ZKy6FSuLcMu3gavHGZ23tM1ocfPSVtyJRSSqlycf9uuGun43mjkUWkz1zmvpqGKn4hDz602u0mibEWCcB7V8IUxz9D1odH9sGGAq72uLFN2rC52ixojLQb+tuVshmjVDTGZIOCy2rjw21fb9lYmIlTSuVb1nFijDEwrgLOGu9uTKWUUupkiqqV0t1395ItgFnp0087XE1RJ7SuRUoOv+ksCDhO4QoH4FWLpfLBx+6URBxVeLZ1yGR7YqW73eqBoQXMn6yHTe1uxsyHhhi8bwXMrM33kahCFQ3ChVOhzlGQKO1LgEh7bB/R0gedCZjgsArVVTPhs2HZXaxy47ED8PvN8Jaz3N1bIgF4/0opuf3ofjdj5tO4OPzjxTC+0t2Y1squy99tkl2YSimlVLkYzMLXHoaXLoCqsLtxjYHzJsJnL4c3/Bq6ku7GVsVvdj383Sr4RJHGvFZPgZcvcN/ScyANv90EiQJ+ru0dlFatV8yQxCAXzywGuGImvOMc+Pz9xd8iKBKANyyDy2e4rW5pgV9tKO54oVK55Fup9D+Qdlc1tz4GqybBbVsl9qiUUkrlUlElxtx6aze33dad78PA1xv0mOhNwQ+ehKtmuXsQPFplGN6zQn7/2fugQ4NIBSftS8uL8ya6G9MYWDQO3roc/vlemcgXm0gA3rtCAquuk8ZU6Vg8Dl4019050jsoi/7qiLQPaw+6TYyZXitVY36xwd2Y6lgZH774IFw9E6bUuBnTGFjSDP96BbzrD7C10824+TAuDv91LayY5HbctA+/2giPlUDikFJKKTVa61rgfx6FD57vdqE/6MF1s+E7L4IP/FkqGioFsinoDUthfQv833qZAxeL6bXwj5dI22jXscB1LfCnLW7HdM0Cd+6AP2yGd54j76ULkQB8eLVU5/7p08WZMAWS5POSBdJCyWWyIcCOLvjqI+6q9ShVig72yXVkboOb8YKerP/8YJ22MFNKKZV7RbWk6vuQyeT/SxNjxs6avVK+MlfCAXj7OVJ+eJLDhU3lzu3b3e9kCQfg9UtlB1KxiQSktcUHVmlSzNGm1cCM2nwfReEIB6Rl2Ox6d61dugfhyYOOBisRvnX7mhgDNVFJenNZDlo9364u+NYTbisgeUZ2LP7zpdK2rxhVheFD50tlNZf3GGtheyd8f63uAFNKKVWeMr5s/Hmqxf3YAU/u3V+5Rub/5a4hBvMbpZ1QOTNGEp4/fmFxxT7CAUkgu2Sa+6SYjA//79HimI+msvD1R2Bfr9txayLwqYulGo1XpH1gz58Cn78cmuJuz5FEWl7z1n53YypVilr73bdTWtY8VAHK3bBKKaXUcZX5Y6IqdL6VksO7umVRJRcqw/CW5fDdF0mmczlNwIrhIXhTm7RvcW1CFXz2Mhgfdz92rgQ9eMl82TlVHcn30RSWq2fBr14lZcQXlHkQ1AAvng+vXewuSGSt9DnPxWexmA0nxri8P3lGgpQXTi2v+9FYG8zCz9bD4/vdvn/GwMsWwqcvhcYKd+OOhaAn5fbfeQ7EHe+8tMBXHy7uSjpKKaXUmdrSAd9bC91J9/GNcABumAffvkEqR5bbPDJgZLPTe1fAb18t8xlXLR6K3dwG+NJVMLU630dyauEAvPtcuGmZ+6QYa+HhvXDvTrfj5tKzbTKHzjp+XplZB1++GlZOKq5rhQHOnwz/cbVUFXLJWnhwD/xmo9vXW6lS1DYgFepczmUiQfjbFdJWSSmllMqlMl46VMViVzd87j5prZQrsZCU7Pvda+DVi4t3p/dIBAxMrpbdN5+8CJoLPDGkexB+tyk3iVHnToT/vBbGV7of27WKELx+CXz1Ogn4uQ4SFbvKsOwu+NgF8NBb4Wcvh+vnSBWZcCDfRzd2Qh5cPxe+eKW8Ji79coMGiI7n2RwkDDVWSALc5CIIXhezrZ3wHw9Bp+NWipEAvOtcub+4DtjmSmMFfP4K+MRFUrXIJd9KufqfPu12XKWUUqrYDFeNuXVrbsYPB+Q5//evkcSCUt9MEfKkcuil0+H/vRAee4dUzVk9ReY2+swsjJHYx49eCudMKNwNUsNz6H+42H17HJCY4nfXQksRVQOxSBusP29129rHM7Kh6GcvhxfOkde+0HkGrpsD371RWr66/HxbC4cGpFrMTt0MpNQp9adh7QFIOKzAC1Lt7Z8u0cRWpZRSuaWJMargZS38bjPcugWyOSx36hmY1wBff4HsPlgx0V0f30JQE5GShB+/CH5wI/zm1fCxC93vCnctmYE7tkNHwv3YAU921f3LZYWdINRYIaWEv3Kt+1KxpSbgyaLuS+bDz18BP36pVAa6djbUlXDCG8juqZcugC9cCVNr3J4nB/vlc6ier6Uf1jpuMWUMLB8vSQqlnKhZCH6/WRI2XOZ8GSMLU69ZLIszy8cX9k7MWXVy3Xj3uRANuh9/V5fsdO12nICklFJKFaP+NHz2PtjelZvxjZHE3H+/Br54FZxV4POQ09EQk+e7z1wGP3wJ/O7V8I6zZcNL0NPn5ePxjFSk/PoL5NdCEwnA28+WzVsNOUhqshb+uhf+ss1tgslYaOmTufSebvfPLFOq4b+ukzbMsRw8B7hSEZJNjF+7ThJ6cvEZ/8UzkoCklBqZNXuhy/EzfsCTz/qrFpXXJkellFJjq4CnvUodcagfvvwQrJwsO4JyGeioj8Ebl8EFU+FnT8M3H5OdA5ki6EE8zCCTyVgQljbDC+bAFTOl0si4uOysMgYG0vk+0pF5qkW+Lp3u/r2vCMHrl0p1jb/7s5xrhRInCRiY0yCJHVfPhkrNmB8xY+S9XT1FygO/bins7ILbtknAY0cXpLOlUwGlJiIt4T68WtqEufyYWAu/eVb7bJ9I+wA8cUB22oUcP7i/fqlck/79IegZdDu2EmkfvvIQnDdRvlzeYzwDN8yVylVfWgO3bHS/o+pMBD1ZGPm3K2XRLBeBp2RGdsbft6tw7q1KKaVUvm1sk+SYr1wj8/hcxDfqY/DW5XDRVPjRU/DdJ6A9UXxJAQaZs8SHKoRePxcumiYL+s1xiXuokfGMPBt/+wb4/P3yXDxQAHPTxgr4wCqpFpOrFhr9aYnt7e/Nzfi5ZIF7dkq1m09d7HbObgzMqJPNYsvGw6fvkdeoUC4TBkl4++gF8NoluWlVa63EG7+0RtrtKqVG5qkW2NcDEyr/P3vnHR9Hdbbta2Z706r34iL3bmPcwNjGhd5rIAQSAklIXtpHIJAASUhIQgpJCCSQkEICITRDgIDBYOOGK+7dlixbvUu72r7z/XG0K8lqK1lykc7FT1hldmd25syZc57nPvfTt+OYiINyubvv3bIkEolEIgEpjJGcQWwqgUc+gT9eDI5+tgTWqTAiUUw675wGf90K7+6H3ZV9X3KhrzDqxOAxyyFqSM/JgYXDRUJOVcSE8kxdOXWkHpYdhlk5/bOa3ayHa8eJgMCPVsCKI6dWNKQ2r/K7YhQ8MEcE/M7Ua3c6oFMh0yEmazOyRVBlV6Vwofq0UKy8Km4UCdwzjXgzzMyCe2cJ4ZhB7fsVocWN8OpOGSTqjFBzLfJyd9+WPlIUsBngu3NE3/6z1aKGs6TvOVwLj30Kz14s+t6+7G91qhCovni5KG3wx82wt/LUJiH0KoxOEoLBr03pv1IDmiacpn79uew/JBKJRCJpTVgTooT8RLhvpijt3B/oVeGu8MR8uHUy/HmLeDYfqBZCgdMVqwFSrZBqF66+i4eLuU66/cyPbZxqFEXEup69WDgK/2497KgA/ykYq5l0MDVDuBpfMFy01/5A0+DtvbB03+kj+Ogp/hD8cq1worx8dN+Ww1IQcYWvThELBX69Dj46DGWuvttHb44p2SpigI/OhSkZ/XPfa5qIdzzyiYgLSSSS2PEGxSK6szL79n0VRSyKfulKuPsDeGefXCgmkUgkkr5FCmMkZxRv7RErXO6cBqZ+br1Kc8AlrXl1wpcnwsojsPYobCiGbWXgP4UuMgrCGWJEIoxNgVHJMDIRxqcKEcBAWzn1n11w+xQYltA/QTCdIuoU//ESsa8XtsC+6r7fT1coQF68KAN05WgxueivIOlgRFFAhwi0Ts+EszLg/2bArgrYVi6+dlXAjnJo8J/qo+2aeDMsGAIXj4TLRvXPyikQTlnLDsHWPi4VNNDYWCzaTpajb/snRRHCvTuniX79t+thTZFwOZH0HRpCJPfb9aKkUF8LMCOllb42FeYNhXf2ipXb28r7dj/dHgdCLHv1WFHmaVJ63wbVj2dXJfzgU3Cd5v2pRCKRSCSnAncA/rABRifDVaP7T+ihKGKuOyoJnjxflKv5tEAsBtlQLFw1T/VqbKMKmXFCuDs+Vbimjmz+kq4wfU/EXfXLk0TM4bXdQqi1p+rktYUh8SLGdutkMT7tT6HTwRrhwHmq2/mJ4gnCYysgx9k/iWgdwkXyuUtEDOCVHcJx92QnpM06uGAEfGk8LBref65aIM7psxvFXPAMbx4SySnhjT1w/+y+d/tSFEgwC2e9qenwh41wqLZv9yGRSCSSwYsUxkjOKDxBsUoixwmXjTx5ARJFgaw4kUi6fJSwID5cK1ZbbSoRSeNGP4TCwj0grJ3YpDtSCklVxJdOEatphiXAhDSx6mtSOuQ6wWEEp1kENvozwXWqOVwLf98Gj8/rvxrpCqJt/d8MuHAEvHcA/rwZihrECp3+CKQYVJEwHZ8qaqguHAbDE0UZrN5O/sMa+IJixVVfl3YZSCiKEJjMyRUll1wBqPdCZZO4r9c1i+CK6oVAJBAW9/jJDpgoNLcTPQxPgAvyRWJ7aLyYKPZXP6hpop75i19AvVyd0SWNflF6b8HQ/rnndKooyXNWJvx3P/xqLRxr7pdORXvUKaCqLc8ntTm4Xn4Gl9vyhcQq6glpcOuk/rmv1OYVut+ZAVeMhtVF8PIOWHdMrLYK9kP/olfF+GF0sijNdUG+GDucyDOmOzQNSl3wk8+E0FAikUgkEknHlLrgwY9gWHz/C1ZBjAtGJgmnmmvHiZKg28qFk+amUjhSJ8aXwbCYU55o2VmFVjENtWXc6DSJxT3jU2FiuohvxJshziT+NemkI8zJQEGc+4fmwE0T4P0D8K8dwik5Mjbty30ZdWJx100T4MYJot2b+3lM6g7As5tgZ0X/7ONks7tSjLGfvkCM6fvj3NkMIu45N1csFnt5B/x3nygx3x9xMVUR8Y4Ei9jvNWOF42aytX/7xLAmnMH/sPHMKTMvkZxuFNWLZ8dNE/q+P1IU0Q98a7pwjntmgxDi1HlPzWKxyHimdRxM3xwXO12rC0gkEomkY6QwRnLGcbQBvvsRpNpgdvbJDZgoiqhtbTOKmtZz88Rk2xcSE9RdFVBQJ2pslrtFMtnXHFAIac3/hpsDRK2SinpVBARMepGsSrSI98+KE//mxYtJr83Q8nkHo33wX76AG8aLIFp/YtCJANHoZFHn+sODQgS1rVzYyVY3iUR4T4kkj1Os4ivTIUr7XJAvPpNePfHrqmlCqPXEZyKg8KUJvX+vwYSiCJGZwyhcPyaniRIj4WZxyI4K2FIq7vFyt5iI1fvE6qmG5vu8L+JDkTYSbxYB4ySrCBhOyYBz82B8iggqn4z7P6zB81tEmSBJ97y5Bx48R/Qb/YFOFW3zG9OESPO9AyJAua8KSlxQ4+mb4LVBFU5VZr1oi5bmf21GsBsg2QbZDrGqN9shnk/ZcdDog5HP9G0A/WTjDsDDH4v777KR/ScsNDYLXYclCLHKjgpRO3tTiRhDlLtEYKU3AVqTTohl0+2ivUzLgCX54l+T/uT0HY1+Ufrr9T0nnlCTSCQSiWSgc6gWvvke/OEiMeY/GYtdVEXEHBItQiRz1ZhmUbxbzCX3VolkV3Ej1HnEGCmySCAYbhnvRQQvreMaRp0YR9qa5zTJNjEmyXEKl5CcOCHuV5UWl14YfLGNviAYhtJGcQ0y7L07h4oixojDE+DbZwunym3lonTFllIoaRQxkDpvz0tjmnSijWU6hGPRknxYMhxSbCdvPvvWXvj71oHjuBnS4O19Yrz/myVCTNIfqIqIRcyywMxseOw84arySYFwFiptFAuKXD4I9nC8rzbHXpIsLU5Rs3LgkpHNJV6bt+vP9hEKw2dHRJkWWaJFIuk9nqAovX5hvugz+gOTXsTMn7kIHpgDr++Gjw6J/FC5S8RmTzTsoNCSk7EYWv61GUQ8LM4khJ2ZdpGryXWKOFimQ7gBf/v9vvikEolEIjlZSGGM5IzkYA38v2Xw/CVidfepIBrEUcCqipX8re1Mg2HhPuEOQCAkVlYEwuJ7pVXgSN/sBGEzgN0ogkgD2fnlRKh0wwub4ccLxLnqTyLX12EUApOrxgiHhsO1ovZwUT2UuaGqSQhlvMGW1XUGnQgCRQbVCRYRqEqxiolCbnNQMNMhktB9OeGv8wor2Pf2C9tpKYzpOa3FZ2qzW1RWnBAwhTVRFqTCLb4q3SIg1OAT577WIxLaEbGMP9xy/4c0cd/r1BYXB0ez0M5hEkGgpOYAdZpdXL8sh2gzp6JPWFUEz28++fs9U3EFxL33y8UiIdAfRNpmvFmsyLlurHge7q8WQYHCOtEuqz1CqOIPtTxzIqtZjK36JmvzJN/e7DxmbxaHOUzi+ziTEGhFVu/GmUT/1lFz9AyQVXYVTfD4Cki2CDFaf917kWupU4Rl+eR0cb2O1IkEWZlLfJU0iiSVyy+eM95giyOYRQ9mQ4vgMjtOiIbTbCLJNSRe/O1kJpqCYVGK8M9bzmyRlEQikUgkJ5ONJfDgx6KESX7CyV/8E4lrZDrE10UjxN/CmhDq1nvB2zyuDISaS0prYjwSmdvoVTG3tbaKa0ixS//S6IPfbxBjx2cvEnPI3hJpBya9KDE9PVNc+yP1Yr5R6hJz3+JGMd9oCrSMTQOhtvOLJGvzQq9mQdTIJCGmjywEOlkcrIGfrhp4K/k1hItLnlMkifszNhZpFyk2uG6ciI1Ve+BQjZh7VrpF2yhuFPEQb1DMC73NC4fMevFl0Yv5ZoZd9DFpNhFjiZRLO5l9habB1nJ4eLlIqkskkhNjQzGsKIQrx/Rv/ESniMVFD8wWIs791aKfP1IvFihXNIkFY55AS3w+IuA1tBLuWvRgNYo8jMMkYmBxppZ4WJxJ/D4SB3OawG5qFvQed1yRxc8SiUQiObOQwhjJGcuGYiGO+dUSGJdy+gVd9KoICCSd6gMZQATC8MpOmDtEWKyeTLGAqghBS65TTKRDzeWK/M2BwXCz3bRGcxKaltVzxmahjEHXv8ccCosVUa/sFMe0u0oEqWQ5pb5DVcTkKM4kEs8Rws2OUIFmAVzEfrz1V+v3iIhuWgeTjbq+F0r1Bk0TwdWfrJKBop4Q1oSDy+WjREmlk3EdDToYkyK+NK1ZNNGcsIi2QZpXZNIikGlt/9o6mXEirlUDyRhkVwV86z149VqxMulkPWuMOhiRJL605n4jck2PL9Wo0HaFtrE5wKNTTk0fomniufP3rfDz1WLlmEQikUgkktgIa8KN4c7/wt+uEGLX02GxjKqIRFF/L0qR9A5FESKVt/cKccEvFwthSl+9t80oxsJjU1piIBGRdmRcGtLE31rPLQw6MS49VXNbTRMLmL77kXA/GogEwvDb9cLR4DtnnzwxvKq0OCDPzG6eA4SaBVKREmytYmORciOROadZL2JjcOraRkEd3POBECQOpDmsRHKqqGgSC2Pm5jW7PvXzva0oQmg3PUssUA4fFwuLPJ80Oo6FdRQHO1VxFIlEIpGcGqQwRnLGEtZg2WFhO/z7C8Vqa8nAp9wtygRNSRer4U8FigJ6BfRGsJ2aQ2iHpsHao/DQxy3lN6qahMvN0IRTe2yDgYgAqr+cQk4WmiZWgP34M2GTLANFPaOwHv78BUzOEM4/J3NerSjNlq99FAwfzGgIYeFXlsKfLhHPG516co8hsiLKdho9Z7oiEIa/fQGPrhAuWhKJRCKRSHpGWBMrrm9dCr9aDBPTTv74Q3JmYdIJd9qQBv/aIeIj3z6778QxrYnEQE53oZSGcC750Ur44NCpPpr+pd4nFrOoSv9d9+6IlOIynQHZBU0T7hJ3/BdWF53qo5FIBhbLDouFml+fenL3e6bFTSQSiURyeiCn2ZIzntVFQu2/qURMdCQDny2l8PTnYqWSRLC3Cn7wqRDDRGj0CUtJiSRW/GH49TpRIzgs+9Ne8f4BWLpXPo8GAlvL5PgiFkJh+Od2eHylWLUskUgkEomkd2jAZ0fg/z4Qc145/pB0hVEnyjyAKOX72/Xwzr7BPY8LheH5LfDPHcLJZKDj8otyUc9tBLf/VB/N6YumiYUP9y+D1UdP9dFIJAOPsCZiiTsrTvWRSPqbYcNMnH++g/PPdzBnjpQjSSSSMxMpjJEMCFYVwdffgQ8PCds8ycDnr1vhDxtbahcPVjRNuMJ8/1NYc7Ttuaj3ibrPEkl3aBo0+uGXa+GZDcKCVNI7Gnzw2Kewo1wmM850whqsOwa3vS3EMcHwqT6i0wtNEwH45zbBw8uhTJZek0gkEonkhAlpsKYIvvwWfHxYJPflmFLSEaoCTpMoAwFQ0gj3fyich0KDcNzqDwmx9k9XCdeYwUK9D55YBU+thVqP7C+OJ6yJhWR3vAP/OyjndBJJf3GgRrhPl7lkPzSQefjhdF55ZSivvDKU3/8+91QfjkQikfQKKYyRDAjCGmwtF2UP/rFNJCYlA5sGH/xiDby8Y3AGfSKUu+GR5fDmnvYTfJcfCmoH9/mRxEadF376GfxstRDISE6Mkkb4fx+J+uWDJSAwUMsxhzXYUwXXvy76WU/gVB/R6UOk7NrDy8WzSCKRSCQSSd+gAfuq4da3hWhdxjckHaEoEGcCc6syNiUuuPPdwbdorCkAf98G3/1ocN4vdV5RVul7y8VcVCLwBUWJ6Gtfg7XHpChGIulPwhr8dz/8fgN4pMP7gCQhQcfcuXaSk/WkpBhIStKd6kOSSCSSXiGFMZIBRYUbHvgInvhMTAYHS0JysFLuhh+vhI8GeO3ozihthB+uhFd2dvz3sAZFDeCWiVxJF1Q1wWMr4HcbhJhKcuJoiDJ/P1opxAPyWXTmU1AH/2+ZcCqTjkrCjeyRT0RZQymmk0gkEomkfyhpnu898gkUN5zqo5GcjsSZwHRcXupgjYiLLTs8OOYhkbKeP1wBlU3dbj5gCYbhL1+IOcvOisFx7bsiEIKXd8K334fdlaf6aCSSwYE3KEq7/W2r7IMGIpMnW4mP16EoA3VpnEQiGSxIYYxkwFHrhd+tFysC1heLFQJyLDZwKayHb70Hr+5svtaD4GJrGhypE/WRX/wCAl2seimsG1w2wpLYCYVhaxl87W3402axyk7Sd3iD8MoOeOhjITgaDH3TQOdoAzy+Av7vf3C0fnC6cflD8NkRUd7hxS+kSEgikUgkkv6mwQfPb4brXodlh8QYUyKJ4DC2dYyJsLtSlBt/a29z+ekBOBfRNDHP+s3n8ODHUCydUgiG4bXd8KU3hGuQbxD2F2FNLP555BO45wPhvjUAm79EctpS6xVxk79tleUgBxozZthwOKRLjEQiOfORwhjJgMQXgrVH4dJX4Bdr4XCNmBxJBiaF9XD3B/DspoFv1xgMw5ZSYav9yk4xyeiKwjqol8IYyXFUN4myc9e9Bu/s774dSXqHPywsvf/fssFVVmkg4w7An7fADW8Im+DBcu9omnApe3ajEB6vLpJW5BKJRCKRnCwCYRHfuO41+MlnsL96cAp0e8JgGXYfX0qpNaUuuOO/8Kt1UDPAXCw1DY7Ui0UIj6+Qi4FaE9JgRwXc8Do8tVacp8ESDw2EhKP0TW8KwdRgLKslkZwOVDaL057dKBfhDRTi4lQmT7ZgMsl0skQiOfPpZPokkQwMqprgyVViZdXdM+DSkWBsFrZK17eBRaSsUpkL7p0JaTbx+4FynTVNBETf2gu/WCOcPmKhpBFqvOL1A+VcdERIE8EehYH9OU8ETRMB4p0VIkj01h6ol4GificYFiKk4kb45WIYlSTb6JlOWBPJqe+8D1unwp3TIN0+MK9rpN9Yf0wkVT44KMvzSSQSiURyqqj3wc/XwMojcPtUuH48GNWBOQbpKRHRR0iD5QXw2i5wD4Jyj3YTmLqI7FZ74Oer4WA1/HA+5MSJ35+pbSZynbeXw0PL4ZOCwSNU7yn1PhEPXXsUHpgN84aI35+p174zIm2i2iMWMDy/WSxKkUgkp5ZSlygvXumGB88RDmcDrf8ZTGRnG8nPN8trKJFIBgRSGCMZ8HiCYmXzjnI4bwjcNxOmZoB9EA/IIiKLSrdYUTFQqPXCb9bB50dF0GdWdtdBojOFYBgq3PD056LkTU9WvfhDsLcSzs0VopGByj+3Axp8+2zIigOLfvDe38ejaS1t6LXdIrld2iiCxpKTgzcE/zsIh2uFOGZuHtgMso2e6RxrhCdXw3sH4JFzYf4QsWp3IFzXSL9R3Ah/3SpWetV4Bs9qU4lEIpFITlcCYVhVJFxEX9kJD86BKRkQN0jjG5omHIMr3UIw9OctYhGJyz845jsOI5i6qWrQ6IeXtgsxyaPz4PyhZ+ZcRNPEePS13fDLtWJuNQgu8QnRFBTC9o0l8LUp8PWpkOsE/QAR1GmaiI99VgQ/WwWbS2WpV4nkdKLWC7/+HA7UwMPnwrgUMMhKPGckQ4caGTHCdKoPQyKRSPqEAZAylkhio94H7+yD5YfFyqorRsPsbEi0DIwJYax4AmKyuPIILN0LRxtO9RH1LYGwmBRf+5pwCbpqDIxMEhP/M5FaL7y3XyQl1xf3Lim5rVy8Th3A7bzGA7/bAG/sgWvHwpJ8ODtL3N+DmbAGBbWi73tpe0tbkJx8whrsqYKb3oAbJ8A3zoIJqQPn+TNYm5U/BJtKhFX5tePgSxOEEPFMTDZECGuiDN87+0Rd8B0Vst+QSCQSieR0wx0QCe91R+HikfCl8TArBxLMZ+4YpCdomhDwbi2Ddcfg7b2wu3LwjUkdxtgWA4U02FIGX34TvjwR7pgGY8+gBKUnIMQdf9go4ljSJSZ2NISb9i/WwLv7xbW/bJQQyJypMSJNE4KvtUfhlR3wn93gHeBl1SWSMxVvUAgaN5YI96qrx0CqfWAv3hxo6PUK06bZiIs7QwYNEolE0g1SGCMZdLgD8NcvhNhgeqYQyVyQD0nNCfSBFERqXUO6skmUlPrwIHxeLJJewQFcl7yqCX78mQiQXTtOTP6dzcLm0/0aR1bqrzsGz2wQ9sDVnt6/386KgVVPvCuKG+G368Wka1omLB4mAsV5zpZtTvfrfyJErrMG7KuG13eLe35TiVw5dbpQ5xP2zhuK4cuT4IZxkDrASr8NRnwh+Nd2WFEI8/Lg9mnCtcxwhqzGjPQdpS7xOf67HzYWC7cjiUQikUgkpy/1Pnh5h5gzzsoWCe+rxgjBRIQzYSzSFa3nsoGwcMt5/wB8dkQIzyvdg08QE8FmbCkXHguNfvjjZlh7TCQn75gGKVbxt9OtnUSu+8EaeG6TEG1Ll5jeowG7KuHBj+HNPXD5KDEfPVNioZH24AuJe//FL4Q7eEmjbBMSyZlAYZ3of5YdglsmwaUjWxaxnu79z2AnPV3PvHmOU30YXaLXw8iRZqZMsTJypJn0dD1Wq4qmgcsVorQ0yO7dHjZtauLoUT/hk5ATMxoVRo82M26cmSFDTGRkGHA6dRgMCqGQhtsdprY2SFFRgIMHvWzb5qGion9VnjodzJhh46KLnOTkGAkENPbv9/Lxx41s395EsJPd2+0q551nZ948B6mpBtzuMIWFPj7+uJEdOzwEAvJJLDmzkMIYyaBEA8rd8O4B+KQQMuxw+Wi4YTzkxkG8WQQXzsSBmQaEwsI6uNYjVk29tVcEjup9YqXNYHlU+UOwqVSsdn9pO9w2GS4cIepqn26r+TVNrOKq9YqyX79dD6uOQJ33xK/XrkoRPDhTVoOdKBpCIFO8T0y4Hl8hyqhdPkq4yCRbwWE6cxLWsRDWxL1d44GdlfDSNvjwEDT6RPBYcnoR0oRz184K4Qb17bNF+0yygPU065u6QkP0XU0BIUYcLAK8ztCAYw3w8k4xvpiRJZINM5vd6Uyn4bgiFBbPmcO1Yqzw0nZRdk2uwpVIJBKJ5MyizCWcND44CD9bLWIbl44SCwScJtDrzqzV2RoQDouFTXVeOFANHx0WC5yKGsTcR85zxPjS2sPIblgTTju7K+Hv2+Cu6XDxCFGS2Gron+PsCZom4lkFdWLBy1+2iIVeA3lh18nEGxQO0p8fEw48t01u6SscptPPRUbTREmo6ib4tECUef2iTMQ6Bvn0UyI543D5hcjx48MwOwfunglTMyDZcmbFrDUgGBJi0wbfqT6aE0enA5tNxWpVsdl0ZGUZmDTJwrRpNiZMsJCTYyAhof1gIyvLSFnZxB7v77336vnGN4pOWEyh04ljWLTIwW23JTN2rBmjUcFgUNDrlWj8LRyGUEjD79fweMJs2tTEc89VsmaNi9raUJ/FMs1mhaQkPVOmWLn88njmzrWTkqLHaBTHEzmm1scVDkMwqBEIiGNbvdrFyy/XsHq1q8ciGYtF4S9/GcKCBY7o+99771FefbUWgKwsAw89lM4NNyTidOrQNd9zgYDGgw+GefnlGn74w1Kqqlr2qygwaZKFX/4ym7PPtmGxqOh0Lcf94INh3nuvnkcfLaGw0H/iJ1EiOUlIYYxk0NMUgEO18Ot18MeNcFYWnJcH0zJgZDIMiz/9RTKaBp4gFDeI1TS7KuGLUuE4UlgnJ4u+kEhA379MXOdLR8H8ITAxDYYnnNrBtwa4fGKl2+oiEexbUdi3NrAuPxyqgUnpffeeZwreoPh6Y4/4SrXC2dni/h6TDPmJwkI4yXr6BYBiweWHfVWifW8qhc8KRVuSQeIzA18I9lfDPR/AHzbAouGwYAiclQmZDtCdhiXgNA0a/OJ5U1QvakXvbn7mhAb7w6aZsCYSOB8eEgGfqRni2s7KhinpkG4/tddWaxZh7qwQ5dU+bn7uDISAjkQikUgkgxkNERfYVw0/XAm/WidiG+fmibnvhFSxKOh0HGNCi+D6aIOYvx6oEeOVtUfFZ5KlHdujKBBnEqKnnp4ef0jEj+77UMxFLhsN5w+Fyc3j1ZM9Pw6F4Ui9cARadgj+uw/K3Cf3GAYTvpCIhX7/U1GWeslwESeblC7KbJlPccbAFxTxzC1lQsSz7JCIfchuQCI5s9EQotePDsOqIhGfvXikiJdMShOLlU/HHEwoLNzci+pF33SwBraXi9zLmc6YMRa++9008vNNjBxpJjFRhxLDRdDpFNLSeq6odTpPPBHjcKhcdVU83/lOKpMmWdHrOz9enU4cq9EIdruOCy90Mn++g2XLGnj22UqWLWs4IXGMxaIwc6adJUviuOCCOMaPt6DTxXL+xJfBoGCxQFycjquvTuDyy+P5+OMGnnqqnFWrXDELiBRFIT5eF70m4bDGWWdZefXVWpxOHT/7WRY33pjY7thMJgWTSeUb30jBbld56KFiystFYmrGDBsvvJDHuHHmNm0ick5NJpWbb04kK8vA7bcfoaBAimMkZwaK1sVdryiKHG9KBi0pVsiOg6EJouTS1AwxWEuI2Iy22rY/B2zH36KRH/0hscJ7ZwVsLhGJyTK3SFZWuGWCsisURO31IQkwOhnm5IgAwMgkcS3749q2vo4aYpK/uwo+OiQG0fuqxPXsD0GDgqg3H7FI7g27KkVwciA1K6dJiA/S7GJ11MQ00R7GJIt7PxIwPln3ekcc326CYThSBxtKYEuJCBAfrhUTM3fg5B6bpH9Itoq+aFyKSGTMyRXtUe2nvqk1x7c3EAmIqiYhuNpbKfqCA9VQ0SSeNRVuuXozFhREX5OfCONTYMFQcW3TbP3z3NGi/2u5ltVNsL4Y1hQJx6KDNcJda7C4wwxLEAnBE0HThAtdQV2fHFKPOTtLJDRPhLAm3AROhYDSaRJjaYfpxN6nwi3a8GBpu5KBw4wskWzuKzaXCqcyiaQ7dIoo3TksQYwzp2eKcciIRDDp2zvJ9Pc4E1rGJ26/mNNExP47KqC0UZRHqWwamHGNXy6C+2b13Xm+/R1RVuZET1Xr8eqsbFiSD2c1P7f7cqzaui2EEWPUdcdECeDIGLXmBEpJS3qPzQB58TA6SfQR5+aKOIlBd/LiZPtrYGUhrDsqxHGHakQ5YknPMOpg8XDR//cFIU04kUuBoqQ/0CmQ4xTPnxlZcE6umPvGm8XfI834ZI5PgmEhgNlXDXsqhQjmWHPOpcwlXPkHyv1w+eVOli7NP2n7e+ONWm68saDXjjFpaXoeeCCd225LIjGx9ypOTdMoKPDz05+W8ve/V3daRqg7vvzlRB59NINhw0yofaQqDoc1Dhzw8cgjxSxdWkcohtiH1ary+uvDuPBCJyA+34cfNnDRRQe5++5UnnwyC7O5a3V8Q0OIhx8u5k9/qiQry8gzz+Rw4YXOboU+fn+Y3/++ksceK8HtlkFiyemBpmmdNlwpjJFIYsCgiomgWQ9D42F8qlAxj0yGLAfYm+s6R770qvjSKSK5rtA28RUpPxHWmi2CNTHgCoaFAjkYFgkLf0hMDBv8IjB0uNkNZn+1mCB6AmJbf2hgBoxOBgrimpn0kG6DCWlCBDU1QySjLXrxt9bXV1XafkVWZ0WuabDVNfQFxUqcpoBIQG4vh/XHYGOJSDb7gtLd43RAQdzjkXvXaRL3+sgkGJ4oym/lxkOiWWxn1Il+Qd/qS9d8z0fbhXKcmKG5obS+78Ot2kwgJNpC5F9fUJR8iwSD9lTB7gohSPCHxHbyvh+4qIpoZ2a9cLaalimS+mNThKDLfFy/ZFDb900RWre3UFi0m9Ztzh8SX54AlLqE2OpQjQgAREQwgVBLvzZQJv+nClURtvdmPQyJF+LMqZkwKkkIo8x68XeTXvQthub+Re1kHBHsYNzgDUKVR4iZvigTAtr9NeL3/pAUM0kkEolEMliJzH+NOuE0Mi5ViB9Gp4iEVKK5Zf5r0okSTHqlZb7TOrYRGY9ExpqR8sCRcWNkfBIIgTckxA5H64XQf3+z6+DB5vFJZPvBMEbpa2HMPR/A7zf07Rhdp4gxqd0okpOzc4RAYmg8WAwt41WDrvOxautxausxqjsgrvvWMuEWsK1MxEt8ITnPOJ2I9BOJFuFoelamcBPKbS65ZTquDejVljhIpB1EYh+h8HFtobk9uAIizrmnSgj4t5aJkvC+5niHbA4SyeBDr4q+x2YQsfkJzY53Y1Ig3tQ+Rt+671EViKT9W8dMwlpLHKyjWFiDT4heDtfC3qoW17pGf8v2wfDA7ZPOJGFMZqaBp5/O4Yor4tHraedso2kaLlcYny9MIACqCkajgs2mYjAoHW5fXR3ipz8t5bnnKvF6e35MkyZZ+PDDEZ2652iaKJXkdocJBjWCQXFcBoOC3d7xcUVeV1QU4JprDrFpU1O3x9GRMGbXLi/33nuU3/wmh3HjzAQCGo2N4jjsdlE+q/W+NU1jyxYP1113iOuuS+BHP8rCYFAIhTRcrhAej4bZrOJwqO3EMgUFPm66qYB166Tdn+T0QApjJJJ+xKiKVTUpVuEmk2gBp1lMFG0GETSIiGT0qhiUBVsNxoLNk0J3QJRFcfvFv7VesXKmqkmokCUnH7tRXNcUGyRZxPfxFjH5jwQKjc2Jy3CrpKTbLwbPtV6odAtxQ0mjKK0hObMx64XbUIJFTMjsJhFQjtzr1mYhleG4CVokSBjWWglgmidX/pCoj13rFZOxWq9oK5Vuee9LOibZKpxGEi2iDFiiRYi5ImKZSPvTKWLyHwlEeoNC/NIUFG2u3gf1XpGkqGoStrCDIRlxuqIixhPpdrGqO9Um+heHSYwpIgFnRWm5pr7m5EKjX/Qb1c1OPqWNUOOVyQWJRCKRSCSxoyDGmak28W+yVYxF7EbxZdE3C2XUlnHm8UkmT0DMaSJf9T4xRqlwy/lwhL4Wxjz4Efxy3ckZ98WbxeKwyJg1vnmsajc2LzRRWpxOAyER22poHqeWNQqX46PS7fSMxm4UCzXS7aJUdbylpZ8wRRZsNMc+A80xz8j80+UXc84Kt4h3lDSKeKhEIpF0h14VcbBUW3MczAyJVnAct1jZ0FylJ7IoLNC8CMzTHDuJjE9qPS2xsNpBPj6ZONHCN76R0unfjUaFK6+Mb+fO0tgY4p//rOnx/r74ookXX6yKyQWlNU6njl/9KpuvfjWpnZAkGNTYscPD+vVutm1rorQ0QGNjGINBITFRR36+menTrZxzjp2EhPYuMxUVAf7v/47y6qu1Pf48AH//+xBuuSUp+rOmQU1NkB07PBw86OPIER8FBX7q60O4XCGMRpWEBB0jRpiYOdPGrFniuDoaG771Vh3XX3+IQDdjp+OFMZHP9cUXTZx3noOamiAvv1zL+vUuGhpCjB9v4WtfS2bMmLZlkkIhjXvvPca996YydKgJlyvEq6/WsmpVI8eOBcjKMnLddfEsXuzEYGgrqrn//mP87ncVPb62Ekl/IIUxEolE0g/olP4pzi5WV8nstEQSQVXUdhbvxxPWNLQBu35DIpFIJBKJRCKRDAT6WhjzveXw1BrpJio5cS4aOYuvT788+vNPVvyNTcV7T+ERtTA8MYsnl3wDg2pAQ2P5oU384fM3TvVhDRoUhKPB8d2W1vx/TZPRmDOVa8bP54aJC9Epuk63qXLXcefbPyfcRR5RcuaiKKDXdz4oiYtTWblyFOPGWdr8vqjIR37+rh7vLxzWeiyc0OvhrrtSeeKJTGy2FpcTTRNOLL/4RRmvv15HQYGvU9eXtDQ9c+c6+P7305kwwdJOXLN3r4clSw5QVNRz9e6cOTb+978RWK0qX3zRxGuv1bJxYxOHD/uoqAjg8XR+76Sn61m4MI7HH89k2DBju+OqqQlyySUHu3Vi6UgYEznXoZDGrbcW8s47ddFjUVWYP9/B0qXDsdvb3v8lJX4yMgyEw/D975fw3HMV1Ne35Kry8oy8+24+48e3bRNvvFHLzTcX9Mp5RyLpa7oSxvS+CJtEIpEMYoYkZLD6689h1Hdsk3ci7Cw/zIK/fKfP31ciORNJsyXwwpUPMTN3fJfb3ff+7/nX1g+lOEYikUgkEolEIpEMGvpIXzMgGJaYSbzZDih4Aj72VBae8HsaVD3Dk7KwGswAVLprOVZfMSBnnTnxaVwwckb05xc2vn0Kj6YtTpONRflnY9YbCWthyht77lIg6Rl6VUdWXAqjU3I5J28S07JGk+NMxWm2oyoKbr+HSnc9+6qOsL30IOuO7qSoroKqpjqCYWkXcKYwLDGTxflnY9B1niYsqitHiRZRlAw0NI0uyxoFAkL81tnfTgYzZ9r41rdS2oliior8PPRQMW++WYff3/WxlJcHef31WrZubeKVV4Yxdaq1jUh5xAgzDz6Ywb33Hu32vY5n+3YPDz1UTEGBj1WrXHg84ZjFP2VlQV5+uYaDB3289dZw0tPb5pocDh2XXOLsVYkiVVVQFI2//KWat95qe47CYVi1ysVLL1XzzW+mtnldZqYRTdN45506nn++so0oBuDIET/PP1/J736X2+b3U6daMRgUKYyRnPZIYYxEIpH0AlVRsJusmPpBGGNrDrhIJBJRL9ZiNOMwWbvczqDrfHWLRCKRSCSSwUtSko7Ro83k5BhJSNBhtaqoqoLfr9HQEKKyMsiRI34KC300NkrXRsnpg6LA6NFmzjnHjtmssmuXh88+ayQYPNVHJpGcnjwy7yvcMHERqqJQWFvG+N/eROgE3XjTHUm8dO2jjE8bhqZpPL32P/zgo+dP+H0lktOZ3Pg0rhgzl+smLGBC2vAOFwUmWZ3kxqczLWsUX5q0GJfPw/qju3hj9wr+ve1jPEFZG/xM4EhtGZ8f3UW82Y7NaMFhsmI3WjDr2ztX9CU2oxmTzogn4JNtJQbsRgtGnQG334MvNLjqEZrNCl/+chIjRpjbCFmamsL85jcVMYliImgaHDjg4wc/KOYvfxlCRkZL36bTKSxa5GDaNGuPRSiNjWGefbayR69pTTgMmza5+f3vK/jhDzPbOPjo9TB+vAWHQ+3VXNXlCvPmm7UdniO/X+ODDxq47bZkzOa2lREaGsK88UYdtbUdK3xWrHDh94cxGltel5VlwGbr3XFKJCcTKYyRSCQSiUQikUgkEolEMqBITtZz/fUJXH99ApmZQhRjsagYjQqKImrR+3waLleY2togu3Z5ue++oxw7NriCzZLTl5EjTTz1VDbz5tkxGBRKS4PcfnshH3/ceKoPTSI5LSmoLRWr2hWFBIuDOLONWs+J3S9GnZ5ESxwA/lCAKnedFMVIBiwKCmdnj+HxhbdzdvYYLHoTiqJE3SI0NCLGEYoCkeJKiqJgN1lYMHwaxxoqeG3HJ6fqI0h6yPv71rH+6G5MekPzl5E0eyI/W/xNhidl9cs+FRSeWHQnUzJG8K9ty3hx07uyX+0Ci8HE05fcQ35iFr9b9zpv7lpxqg/ppJKXZ+TaaxPalaDcutXDX/9a1WN3F4C1a90sW1bPLbcktRGA5eWZmDfPwaZNTSfNDSdCMAjLljVw661CBBRBURSSkvQkJ+tpbPT3+H0LCnxdzm+PHvVTXBxg+HBTu9/v2uWhswpqtbVBysqC5OYao7/T6xXS0w2UlUkVv+T0RgpjJBKJRCKRSCQxYzYrjB5txmpVO91G00QNW79fo6kpTENDiNraED6ftNOUSAYLBoPCuHFd9xUnSnFxgKIif6fBGsngZdw4M7/9bQ7nnisEBR2teDUaFYxGYU+dkWGgoMDfq8CqRNJfTJxo5fzzHdEVnLm5Bm64IVEKYySSTjhYXRwtratXdeTFp5+wMMasN5FkdQLgCfgpc1Wf8HFKJKcjBlXHwvzpPHf5A6TaEqJjp2AoSJmrhoLaUvZUHqG0oYqwFibRGkd+UjZ58emk2RNJtMRR7qrhjV0rcfk9p/jTSGKl0d9Eo7+pze/S7In9eg3jLXauHTefJJuTzwq3CZWVHIJ3Spo9kWvGzcOkN5K+c/CJzm6+OYn4+LYu4aGQxq9+VU5DQ+8EVfX1IT78sJFLL40nMbElRW4wKMyb5+DFF6soLz/54o6jR/3s3ettI4wBcDhUnM7eOaUfOeKnpqbzz9LQEKasrK0wRtOgpCRAYWHnQpxAQKOiItBGGAOQkmIA5DNAcnojhTF9SHZcKpeOmUOC2XGqD6UdGvDevrVsLzt4qg9FIpFIJBLJGUxOjpF//GMoEyZYOvy7pkE4LEQxjY0hysuDFBX52bPHw/r1btaudVNSIlfjSyQDncREHf/851DGjeu4r+gLfvGLMh59tESK7iRtcDp1/Oxn2Zx/fly7v4XDQrCpaWCxqFGb6lBIY/Nmd6dW0RLJqUCvF7burelPsaFEcqZTWFsSdbbQKQq5zjS2lh44ofdMtsZFS2h7gz4qXHUnepgSyWmHgsI5QybxsyXfiopiNE2jzuvi9Z2f8Nbuz1hXtBNv0H/c6yDLmcq0zFHMGzoVfyjA+qO7Ts2HkJwxzMgei9Vo7n5DCQDn5E3EoGtfzmwwYLOpXHBB+zldUZGfdetcJ/TeO3d6qKoKthHGKApMnmwhPl53SoQxdXUhysrax0uNRuF62huqqoK43Z0LiDyeMPX1befAmqZRURFs9/vWhELQ0ND+73a7nKtITn+kMKYPyYlP5dszr2ZYYv/YzJ0IYU2juKFSCmMkkj5C0yAQCqIqYgWqgtLORlQikUgGI4oikjgWi4LFopKaamDCBAsXXhhHdXWQggI///hHNX/7W3WXkzOJZLAyfLiJ6dOtaBp8/HED1dUyUS+R9IRLL3WyYEHLYhVN0yguDvDqq7UsX95ATU0ITdMwGlXi43WMGmVm5EgTK1e6TrpltuT0JzvbwKxZNnQ6hbVr3RQV9dzCvLcUFvo5fNjHiBEmFAUCAfjww4aTtn+J5EyjsLY06hijqio58Wkn/J4ZccnR771BPxXu2hN+T4nkdCMzLpmH5n6Z/KSsNqKY+97/He/vW0eDz93h6zTgWH0Fx+or+PjgRiwGU6fbSiQR5uRNwqCTaclYmT9sKoM1yzBmjJmMDEO7PMvnn7tPOJ5YWOijvl7MC1u/f3KyntxcI/v2+U7o/XuD36/hdofbHZOqthfLx4KmadTVhfB4Oj9Xorxw27+Hw1BW1rUzbzisdTh37q2ARyI5mcgnkEQikfSCclcNX3vrpyRbnSRZ40myxpFoiSPZ6sRusmLStdRmNTZ/b9QZcBgtmPRGKZyRSCSDDlVVSEkxkJysZ/JkC1ddFc9PflLGypWNhGTeXyKJ8u1vp/DNb6YQCsGCBfuprpbBZYkkVmw2lWuuScBiEWNtTdM4fNjPbbcVsmaNi3AHMcH3369HUejwbxLJjTcm8uijGej1Cl/5SuFJFcZs2ODmO98p4uabk7BaVd5+u47XXpNJeYmkM+q9bipddWQ5U9ApKkMTMk74PbPjUqLfewI+yhplKSXJwEJB4Y7pl3POkEmozbHKqqZ67n//97yxawVhLbYBkjvgxR3w9uehSgYATrOdaVmj0CnSVSIWkq1OpmaOOtWHccqYNMmCw9G+hNDOnR48nhNb0NDYGKaurn0wUlUVRo4089FHJ790qaZBMCj+7YvUUTgMjY2hLmOuoZBGMNj+d1VVXTvmaJoQ7R9PbwQ8EsnJRgpjJBKJpBc0Bby8s2d1h38zqHrsRgsOkxWHyRr93m6ycsPEhVw6+pxBq/SWSCQDkzVrXKxb54pO3gwGBbtdR2qqnlGjzOTlGTGZROBDURSMRoUFC+LIzTXyyCMlvPZabZcrESSSwYLTqWPqVCtGo9JhkOFMwuMJs3RpHRs3di3ssdlU5s+PIzlZTE01TWPfPh+ff969NfKmTW5CIdl5SFrIyTGSldV2VeG779azerWr0+eMFMRIOsNmU5k82YrNphIM9k2AuieEQvDRR42nJDAvkZyJhLUwR+rKyHKmoCoqWXEpqIpCuJcTDQXIcAjHGE3TcPk91Hi6d21KscUzKT2f/KRsEixx6FUdbr+n2cn7EHurjkRLPvUlQxLSOStrDNlxKdiNVkJamHqvi6P1FewsP0RRfTmh0+yhZzGYmJA2jInp+aTaElAVlXqfi0M1xWwq3kuFS4gBT+So7UYLY1OHMiQ+nXRHEnajBUVR8AT91HkaKaorZ0f5IcpdNX3zoc4whiZmcPPkJVFRjD8Y4N/bP+Z/+9fFLIrpDSadgYnpwxmZnEtmXDJmvYlgOEi5q4Z9lUVsKzuIy+/pk305zXYmZ4xgVHIuSVYnOkXFFfBQ3ljNnsoj7Cg7ROgEPmuaPZEJacMYkpBBgsWBWW8kFA7jCfqodNdxtL6Cg9XHKGmoirpaDVbGpgwhOy6lXxeMxpmsjGl1z9sMZnHPB3zUehopqi9ne9lBKt11fbK/dHsi07JGMzQhE6fZhqZpNPqbKK4X1RsO1hT36n0VFKZljSbREjdoF9gOGWLCYmkrogoENEpLAwSDJ34vdVQKCCAjY2CUrgqFtC7dYkAIXI4fkmgauFy96xMHaVOVnGFIYYxEIpH0MYFwkFpvI7Xe9gHM8WnDuGTUHDlKkEgkA4qPP27gZz8riyYXdTrQ6xWsVhWnU8eIEWa+8pUkLr7YidmsoKqiDxw+3MTPf56F36/x9tt1UhwjGfSMHm0iMzOS1D+zb4jGxjA/+1kZuvYLvNqQmWkkP9/cShgjxHb333+02334fO1XN0kGN6mp+jZ14jUNli9vkM8XSa/IyTGSn28aEH2yRDIYCGsaBXWlzM6bAECCxYHDZKXe21v3PYXMVqWUShqrCIY7X3YdZ7Jx+/TLuHLsXLLiknGa7Jj0BhRFJRgK4g54qHTXs6pwK8+uf5O9lUUxCw9UReEni+5kTt5EwlqY3617jTd3rQSEEOer0y7h6nHzyIxLxm60YNDp0TQNfyiIy99EdVMDf9/yPs9teAtfsO/U1zpF5eJRs/nOrGsw6Y2AcO754Sd/YVPx3i4/z4S04Tx03peZkjmSJKsTi16UjfMHgzT4XBQ3VPHHDW/x2o5P8Qa9PRITGXUGRiRlc834+cwfNo10RyIOoxWr0YxB1aMoEAyH8AUDuPweyhqreXfvGv625X1KGqs6fd/JGSP4/rxbSbUnALClZB/3vf/7HgtILh41m3tmXxc9Z2/uWsHTa//To/foK64eN49kmxMQArDC2lL+vOmdPhOlHI9Rp+ecvEn83+xrGZ2cR7zFjtVgRqfq0LQwTQEfdV4Xh2tKeGbdayw7uBF/qPs2e9vUi7lt2sUALDuwgSdW/A29quOCkTP5v1nXMiwxk3izHXOzi3cgFKIp4KXO08iqI9v43drX2V1ZEHM7U4BkWzx3zbiaxSPOFm3MZMOkM0Q/SzAcxhv04fJ7qPe62FVRyGs7lvPJ4c24/R2766TbE3l0wW2MTxsOwBel+3ni07/FJOJIscXz8Hm3MC1rNABH6sq4651fnbLyViadgQxHEhPShzMudSiTMkYwNnUIeQnp0W1unryY+cOmdnne39u3jl989s8uRUUmnYHRKblcNW4+84dNJc2eiMNkwWIQ9zxAKBzCFwrg8jVR0ljNO3tX8fct/+tWFGfUGXh0/m3MHTqZQCjInza+zX92LMdutHDLlAu5cdIicp1pOExWjDohqAiEArgDXspdNby7dw3Pb3yH4obKLvdj0ZvIdqYwLm0YE9OGMzEjnzEpQ0i0xkW3uXvWtdwwYWGX7/PS1g94YeM7XW5zJmA0KqSm6tEfl8HW6eDhh9O5886Ujl/YA/LzTR3+3uHQoSjtBSM9QacTiwaNRoWsLDGnyMw0kJSkx+nUYbOpWCziy2xWo+Xoxdyj9/ttTTgsyjP1FE2jXXkliWQgIYUxEolEIpFIJJITIhTS8Pm04yaNGo2NYcrLg+zf72PZsgbOP9/BQw+lM2eOHb1eQVEU8vKMPPFEJpWVAdaudcvkpWRQM2mSlfT0gbE6KdZVRg5HqJ3ri9+vUV8vAzGSnmO1qpjNLZFETYOCgpNfH14yMMjPN3UaMJdIJKcfYS3M4WqxMl9RFOJMNpKtdhEPBgABAABJREFU8ScgjIFsZyogpHEFNSUdbqNTVKZljeKJRXcyO3cCqqK0W91v1Bsw6g3Emx3kJ2Vz4chZPPrxC7y+awW+YCwl2hRGJOUwPXsMoXCYSekjeHPXSoYlZvLbi+9hwfBpKBy3XwUsqg6LwUS82YE36CcQ6jtFsUGn56KRs3ju8geIN9sBKG6o5IWNb7Ot7GCnrzPpDFw8aja/uug7pNkT250rs8GI2ZBIii2Bpy++hxk543hu/Vs9ctp4ZN5X+Pasq4UIotmzud010ami5LnJSro9kUkZ+Vwyeg53LP05O8sPd/i+B6uPYTGYOCtrNIqiMDolj+fWv8W+qqKYj82sN3LVuPOYnTcBVVEJhIJ8/6M/xfz6viTZ6mTBsLOiwgENjbf3rmJ/VfcC9d6QZk/k/nNu5CtTLsRhsrZ3wVB0Ufft7LgUzsoaxcvbPuKpVf/iaH1Fl++dGZccvS4mvYE/rH+DO6dfwf3n3hh1DGmNSa9i0huIN9vJS8hgZs54HvzwD3y4f0O3bU2nqMzKHc9vLr6bsalD2t97zZ9Fp+ow6Q04zXYyHcmMSRnC7Jzx3PL6j1lbtKPD9zbqDIxOGcL07DGAKOEWEVt0h1FnYGRybvS1DpMVvdrNKoV+wmIw8cyl93PN+HnoFBVFUTq8FzMcyVFnrs7YXVHY7f5+tPDrfH36ZUKM2NH1AHSqilHffM87kpiSOYKLR87mjqU/7/IeVhWF4UlZ0f53b9URVhVu5SeL7uS6Ced32OfrVBNmg4lESxyjU/I4d8hkvvH2Lzq9t+xGK/+58ceckzcx+n4dna/c+HRy49M7fA8Q4rZPDm/u8lydKUQW2h1/blVVIT/fTH5+/+279XyyJ6iqENaPGmVm1iwb8+Y5mDDB0vw5xDbtuooOdtVXDkHhML1eSCRL3ksGMlIY04fUNDXwWeE2ShqqsLcqn+IwWjEbjKgnoXaipmnNylcPLn8TLr+HRl8Tjb4mjtaX9/v+JRKJRCKRSDoiEND44IMGCgv9/OY32SxZIuxgFUVh7Fgz99yTxtathbjdMhkuGZxYLArjx1uw2WS9dYmktxiNCnp920Ci1ysVl5Keo9fD+PEWEhJOTUJJIpH0nLCmcaSuLPqzw2Qlyerk0HFlLJKtTq4Zv4DceCF6qXLX86cNS3EH2jo4KIpwbxBoFNV1HFednDGCX1/0f0zJHBmN/dZ7XWwq3sux+gr8oSAptnjGpQ5jWGImOlUlMy6Zny35Fgadnpe3LcPfA8GKoihkxSWTFZfCTxbdyYLhZ6EqCm6/h72VRdR4GgiFQyRa4xiWkEmi1UlpYxV7Ko/0uqzU8RhUHZeOmsNPF3+DeLMdRVGoaqrnseV/4Y2dn3YqwFFQOCdvIj9a+PWoKEbTNGo8Daw/upuSxioMqo4cZxqTM0aQYHFw06TF6BQVldjHyCWNVc0ONOL9mwJeDtUUc6immJqmBkLhMAkWBxPT8xmelIVe1aGgMDljBD88/3a+/taT1Hjau0C7/B6W7vmMuUMno1d0WPRGrh43j5+u/EfMxzYiKZvxacOjbWVXRQHbSjsXEvUnI5JyyIlPjSZhA6EQr+38tF/2ZTdaeHT+bXx5ygUYdCIl5QsG2FdVxK6KAly+JiwGEyOScpiQNgyr0YzNaOHWqRfhNNm4+72nqfN2X2oVIMeZxt2zruX26ZdhN1rwBf3srypiV0UhDT53s7vIECZn5GPSG1GAkck5/Oj8r7OzrIBjDV2LcEYk5/DEojsZmzo0WoKquKGSraUHqHDV4g36sRpMJFvjGZaYyfCkLIw6A5qmsaVkX78Jj04nVEUVwhyleRylCeFVxIYj0uY0TevWpScWF5+SxqqoG5CmaTT6mjhUU8zhmmJqPY2EwmESrXFMSs9v7ofFPX9W9hgeXfBV7nrnV9R14Pze/nMpTEwbzuMLvsZV485Dp6q4/R62lR7kUE0xnoCPOLONSen5jEjKRq/To6AwM2ccP5h/W6cOPjpVIc5kRRfJH/bz+ToTMBgUzOZTExvpjTAlO9vAVVclcPnlTqZNs+F0nvo5RCztRSIZjEhhTB9yqKaYR5b9CZPeiEHVoVd16HV6DKouuiogwWInwewg0RpHvMUhvrfECZu01GGYDcYu93Gw+hj7q4qo9bio9TRQ6xHlWmo9jdQ0NVDnddEU8BIIBQmGQ81fQQKhEPUxDh4lEolEIpFI+ou9e73cf/8xcnKGMXasOSqOueQSJ/PnO3j33fpeva9eLybOOp2CqhINiIRCEAxq+P3HO9r0LQaDgl5Pu/1rmlilEQppBIPieM60ealOB2azGi2JEwgIh6BwBxomk0lYxSpKi21rIHBi515RWpLdOl3k3EI4rBEKiffvr3I6He9ba155I/bdVytpkpP1TJpkGbT1w081ej0YjaKdR8q9iTbWcq17244VRZSX66yPiOwjGOz4vuoLdLqWtiz6XfH5Im25r/vIiHW0Ttdy7wDR+ycUEuf2RPuH4xHntu3v+rvPVRTxWQ0GcW1F+4l8TvD7wyet5FdXfdaJ9pd6PZhMKnq9QjisRZ8Fx59fRWl5FoB4Fvh8YvveotdH7iHRdlW1/TO2L/tjEKtUZ8+2Dao+OXLf6vVt+6lwWNyrgUD/9VEg2m7r+yhyjSN9sCydJ+kODY3ixip8wQAmvQG70UJSqxIUEUYm53D37GsZkpABCEeG/+5dzYHqY222izPZsBkt4r01KGwluolgM5r54cLbmZI5EgWFQCjIp4e38NSqf3Gg+hhNAS9hTcOkMxBvsXPt+AXcM/t6nGYbSdY4/t+5X6KgtpSVBV/E/DkVID8phzunX84FI2ZS62ngtR2f8Mr2jyhtrMYXDKAh9ukw2zgrczTDk7LYV3mkB2ezc1RFZcnImTy55BvkONMAqHDV8tCHz/L6zhUEwp3frPEWO3fPvp6hiZkoikIoHGZt0Q6+/9HzFNSW4An4UBQFq8HMkPh0Hj3/q5w3ZDI3TFyIIUbXDICluz/jzumXo6Hx2s5P+fjgRirctbh8HvyhAJqmYdQbSLTEce2EBdw/50bsJjEOn507nsUjZvDv7R93+N5v717FI/NuJc2egE7VMX/YNP665T1KG6u7PS4FhUkZI8hPygKEmGvp7pXtRFkni9z4NFJtCdGfC2pLONyJM9KJoFNUbp16MddPPD9a5utIXTk/++wfrDj8BfVeF4FwCF2zmOKsrNE8OPdmJmXkY9DpuWLsXA7WHOPJlf8gGMODyGm2cdfMq7EZLRTWlvKTFX9nVeE2sZ9QEFVViTfbWTh8Og+ddzM5zjSxYCd1KDdNXszPP/tnp++tV3VcOXYu07JGoSoKvmCA/+xYzu/Xvd58//kJaWF0qopJZ8RuspAdl8K8YVO5aOQsPjq0keqm3sU8ziQ8AS/f/d8zPPHJX9v8/tyhk3n4vFui5YH+8cUH/GnDUkJdlKmr8TR06+Lz5q4V3DbtYgKhIK/uWM6nh7dQ6arF5W97zydZnXxp0mLunn0dVoMJVVGYO2QyC4ZPjZan6wpFUZiYns/49OHoVT1rj+zgl6tfZlvpQVx+D6FwCINOT5LVyfUTzue+c26IPkfmD5vKgmHTWLrns3bv2+jzcOsbP8Gqb+tUeNmYc7lnznXR9/j1mn/znx3LO63wqQEV7tpuP8eZQGT8f7qj08HcuQ5++tNMJkywYLWqnc4fWs9fwmHxfesvaJlX9hVnWvxRIjkZSGFMHxIMh6jxNMS8vdLq/zNyxvLXqx+JTso645l1b/DCprebOzTRq8m+TSKRSCQSyZnE3r1ennyyjN//PoeEBDEcNZkU7rsvleXLG/B4Yh/dJCbqGD/ewoIFDmbMsDFqlLm5DrGCyxWmsNDH1q0ePvqogQ0b3BQV+fsscabXQ16eiXHjzMyd62DSJAtDhxpJSTFgMikEAhputygnVVjoY8cOD9u2eThwwEtBgZ/6+s4PxOFQmT3bHk0sAqxd66K6OvaD1+lgwgQLOTktwuvi4gDbtjW1OweqCosXx2EwCNHJp5824naHiY/XcdNNidxySxJjx5rxejU2b27iH/+oZunSOpqaRGDSaFSYMcPGHXcks3BhHHa7Snl5gGXLGnn11RrWrHH1OKGl18OwYSZmzrQxf76DSZOs5OUZsdlUgkGoqAiwb5+XVatcfPppI7t2eWho6FnG7rzz7MTFCcVPbW2I1atd0fORlWVg5kw7F14Yx5QpVnJzjVitKh5PmNraEDt3evj8czcrVjSybZsnei5ixWJRSErSR7/OOsvKpEnW6N9VFc49105qavdTtrKyAJs2NcmgRwdkZBiYMsWCTifupY0b3ZSVtTRGu11lwgQLF1wQxznnOBg50kRioh5Fgfr6EAUFPnbu9LBunZt169zs3Rt74iI+XseQIUbGjbMwfbqVsWMt5OebiI/XNbcljcbGEMXFfrZv97Bhg5vNm5vYtcvbIxFBerqeKVOs6PXi/t2ypYmSkgAg7s0pU6ycd56duXMdjBtnJiXFgKpCXV2I0tIAX3zRxPLljXz+ueuE+8iEBB2jR5s591w7Z59tY+RIE+npBmw2YR/tdoeorg5RVORnzx4vmzc3ceCAlwMHfFRXB2Nqw3a7it2uYrWq2GyiPrvNpuJw6FiwwIHF0rKyUFHg/PMdjB1r7vT9NA327RPH0BMUBYYMMTJ9uo1zzrEzY4aNvDwjTqeOcFijpibEoUM+PvvM1dxPNPWoD2+NTgeTJ1vJzBRJwerqIF980dTmeZmba2TOHBvnnx/H9Ok2cnIMWK0qXq9GRUWQQ4e8rFvnZtMmN6tXuzrsL00mhcWLRaIiEND49NNGfD6N9HQ9t92WzPXXJzBihJmGhhAbNrh5/vkqli9viLryWCwK557r4K67Upg1y4bZrHL0qJ8PP2zglVdqetRPmUwKQ4eaGDZMnOPJk62MGGEiJUWPw6EjFBIlGysrg+zf72XjRjdr17rZtctDbW3Pz7PJpJCYqCc5WU9ioo6RI83MmWOP/l1VYdo0a0x9fX29eJ7EIiJRFBg+3MSYMZ230dYc34f1BTabypgxZs45x8555zkYM8ZMeroBs1nB69UoLvazbZuHFSsaWbvWxb59vh4Lnc46y0pGhmi/fr/GsmUN0baQmqpn+nQbixfHMWuWuI/i4nT4fBr19SH27/eyZo2b1asb2bixqcvxk0TS4HVT1VRHVlwKjuZSSq1Rm8vfREokgShtM3/YtHbCmAxHMjpVPFM0NApq2woGFBS+NeMqzhs6BVVRCYXDLN39Gd/94A+UuWrabOvGQ42ngV+tfoWj9RX8dPGdpNkTGZaQycPn3cKOskM9iilPyRzJ+LShVLprue/93/He/nUdrwpvqGRPRSFCsnniGFQ9S0bM4I+XP0CiRTwvCmtL+cHHL/D2nlUEu0huA1w8ajYL889CURTCmsaaou18+51ftTv3jb4myl01fP3NJ3n28gdYlD896swRC5XuOq56+WGq3HW4/Z4OP7s74KXW08jPV/4Ts97AA+fejKooOM12ZudOYOnuz/B2UOaqxtPAf7Z/zLdnXYOiKIxJzWN27gTe2LWi2+OymywsHnE2lubkd1FdGSsLtnZ73voDnaKS40zF3pxwB9hSsr9Py21FODtnLHeefTlWg3jWHa2v4NbXf8z6Y7vbbdvgc0fdV/513eNMyxqFQafn1qkXs7l4H+/vX9ft/lRFxW6yUlBbyq2v/5gNx/a026bR18Rft7yHN+jn2cvux9wskrh8zLk8v/FtajtwDAJRQuyCkTPRqzo0TWNz8V5+9OlfOdZBqadGmqhqqqOwtpQ1R7bzs5UvoSpqj8qCnamENa1DMWFOfFqb9l7hrmV7+aEuhTGxUNJQxRUvPUhlUx1uf8fztcg9/8Snf8NqMPGdWdeiKgpJ1jhm5oznvb1r8YUC3e7LqBfjmVWF27ntjScobqhsu0EA6rwunlz5EnaTlXtmX4eiKCRa4liYfxYfHlyPJ9B23hHWwhw8rh8EmJo1ipDWMqAsaaxie9mhbo9xIBAOd+x+EwhoHDvmj6lsc28pLvbHNGcxmxWuuy6B3/wmh4SE9mWfAHy+MBUVQUpLA1RXB6msFN/X1oZwuUK43WGamsSXzxfmW99K4YorEjrYm0Qi6SukMOYUorX5f2xDIg2tz2wvJRKJRCKRSE4F4TB88kkjGza4Wby4paTSmDEWzjrLxqpV3bvcKQrMnm3jjjtSWLQojvR0ffu64SaVpCQ906bZuOmmRD7/3M0//1nNv/5Vc8KlNZKSdNx+ezKXXhrP5MkdrwoxmcBu15GWZmDiRAuXXRZPIKCxf7+XZ56p4PnnqzpNmuXmGnnppSGkpLSsjJw3bx8rV8buAGgyqdx9dxq33poU/d3LL9dwxx1H2pWsMhgUXnllKPHxeoJBjfnz9/HFFx4eeCCNe+9Niyaa7XZYsiSOGTNspKXpeeaZSkIhjQsvdPLzn2cxYoQp6rZht+v4xjdMLFzo4K67jvLRR7EH++PjddxySxI33JDAWWfZ2q2YMZlg6FATQ4eaWLw4jmPH/Lz/fgNPP13Ovn2xJbcVBZ5+OofJk61omsa2bR7mzdtHQ0OYxYvjuOeeVM45x97u2prNKgkJeoYNM3HppfEUFPh4+eUann22ktLS7gNpM2faWLIkjtxcIzk5RjIzDWRmGoiPbxtI0esVnnoqO6bP8tZbtdxwQwF+v5wnHM/s2Tb+/vch2GxCrHDrrYW89JJIVmVk6LnvvjSuvTaB3Fxju3vYYlFJTzcwa5adW29N4umnK3jwweJug2QJCTouvtjJxRc7mTTJwogR5g5Xu5lMoq3n5BiZOdPObbclc+CAl3/9q4YXX6yKOfk9c6aNv/1taFSQcdddRTz/fBVJSXpuvz2Z225LIj/f1OHnE8IhKzfemMiGDW5+97sKli6t65XI6uyzrdx1Vyrz5zvIyjJE+4Lj95mcbGDUKDOLFsURDGqUlgbYuNHNq6/W8vbbdfh8Xe/88cczGT3aRFycjvh4PU6nDqdTh8Ohttunqir86U95Xb5fMKjx2GMl/PSn7YP3neFwqFx5ZTy33ZbM2WfbsFrb23xbrTqys43MnWvnjjuS+fTTRp5+upz165ti3k8Ei0XlwQfTufZaESRdu9bFV75SyMGDPlQVFixw8MADacyZ42hXjs1kAqdTx4gRJpYsiaO4OMCllx5k61ZPu/3Ex+tYunQ4qqpQVxfknHP2cfRogB//OIuvfCURg0Ft/mwql17q5KyzrHzve8W8/HINqqpw/fWJ/PCHmeTkGKLtbexYC2PGmJk/38Httx9h8+auP7/ZLISWV14Zz5w5dkaNMmO3d7zy0m7XkZEhnrFXXRVPaWmA5csb+fWvy9m2rf3n64jx481cfnk8eXlGsrKM5OQYyMgwkpioa9OedDqFBx5I54EHun/PLVvczJmzL6axhk4H11yTwJNPZnW7raZpXH31Yd56q677g4iR/HwT99yTygUXxDFkiCkqIowg2o+FsWMtXHddAtu3e3jllRr+9rdqKitjT54++GA6V18dj6Io1NYGGT16FxUVQaZOtfLII+nMn+9o9xw0m0Xbzc01cv75cZSXJ/P223U89VQ5hw71TMgmGTy4/R6q3EIYYzEYSbI5o+5HACadkbOzx6JXdQTDIVx+D06TjfOHn8XzG99u815p9oRoWQt/MED5cWKXLGcKV4yZG92muqmeJ1f+o50opjXBcIh39qxiRs5Yvjr1EvQ6HbPzJjAnbwL/3bsmps+oKApGnZ5AKMDPV/2L9/at6zaq3NPHekfJSL2q48JRM3ly8TdItIg5XFljDQ9/9Cfe3bumW3GHTlH50qTF0Z/dfg//2PK/DpPBEUoaq/nLpneZnDGCtGhZq+4Ja2EKa0tj2lZD45XtH/PlyReSGZeMoijkOFNJsDg6dIEJhkO8v/9zbpq8hERrHAmWOM4dMokPDqzH7e/62ZNsjWfukCnRNvlFyf5TVlbHoNOTYkto0+8eqikmrPVtstmoM7A4/2yGJgiXIF/Qz3Pr32Rzyb4uX3ekrownV/6DF658iASLg3RHEpeOOYfVR7Z3WIrmeJoCXp5b/yZbSvZ3ud3bez7jvnNuYHzaMBRFIcHiYHhiFpuK93a4vaqoZDiSoz+XuWoorq/scNvWaNB8j0hxZ38Q0sIdCnE6IqyFeWX7R1w/YSHpDlHSLS8+nTizjUp3XUzvUed18ZMVf2svimmFhsY/v/iAGyctIr25dNzQhEySrM4OhVSStkTcRY+nvj7EU0+Vs2ZN/1XHqK7ufoyrqrBoURw/+lFmh6KYYFBj+fIGPviggZ07PRw65KOsLNDlQkC9Hq64Iv5ED18ikXSDFMZIJBKJRCKRSE46ZWUBPvqogfPOc2A2iwlkQoKOuXPt3QpjDAaFq6+O5+c/zyYry9AmiROxJgUhfIhMTs1mlfPOszNlipXJk618//vF1Nf3POinqmLV/pNPZkVFEz3BYFDIyTHS2Bju13IEJ4KiwPTpNvLyTNxxRwpmsyib0fp8Op0q3/52Kjt2eDh40MevfpXFsGFi5WPrbRVFIT/fxJNPZrF5s5uamu4DgSkpep55JoeLLnJis7UkQyMB+nA4cm3FPlRVITfXxNe+lsysWTa++c0i1q939+j8KorSnDg2k5lp4Nlnc8nMNLTZd0ftSlFg6FAj99+fxrBhRu6551i3icLLLnNy//1pGAzKoCrRcbqQmysclNLT9fzlL0NYsMCBydT9fRwKwe7d3m4FI4oC99yTyre/ndphgCzi/NnSjpVo6R+DQWHMGDOPPJLB8OEmvve9YioqerZqV1UVxo+3kJFh4LHHMrjppiQsFqVNUjAcFn2ZOF6xf6tV9JGjR5sxmxVefbU25nsoEhT83e9yGD7c1GGfrGlt79sIer3oE9PTDWzb1sSbb3afurv4YiejRrUX+pwskpJ0/OhHmXzpS4k4nW2vceu+IiKqUBSFtDQD112XwJQpVn7841Jee632hIRsETGQXi9EFT/+cSbDhpk6FCO1RlEUjhzxd+mo0trGe/JkK4sW6bnhhoRoCaXW/XtGhoH7709j504vOh38+MeZZGUJQefx206aZOHxxzO56abDXbp7zZpl54UX8sjLM7Ypw9VybB33x6qqkJVl5KabEhk71sy3vlUUk0PNvHkOvv/9DEymU9MnR45P07STuv+IK9mvfpXNxInWdgLUSFtufY51OoXJky2MHJnBuefaueuuIo4e7V4Qejwmk8qkSVaamkI8+2wu48dbom23q+dtWpqer341mbw8I/fee6xHDl6SwUOjryma2FQVlXR7IiadIer8YTWYmJM3ARBlY4rrKzlv6BQmpeeTaktoU4Ii3Z6E2ix6KW0u0dSauUMmMywpK9pO39m7KiaRg8vv4dXty7l63DySrE50isrXp1/Oe/vWxrwYUtM01hzZwfsxiGJ6gz8UbCN0URWVRcOn84sld5ETL8onHa2v4P/97xne27umjaNBZ4xLG8qYlLzo8Ze5avjv3jXdHv2aI9s5XFNC6nEijr6kpqmBvZVHyIwTgoc4kw2z3tjp9nsrC/n86C4uHDkTVVFYlH82z6x7g4M1nYt8ABbmn0WqLR4Q7hUrCrb0yCmoL9GrOuLMtja/q/U09PmC3HiznSvGzo26L+2uLOSjgxtjcsnZeGwPq49s45JRc1AVhQtGzOAPn7/BzvLD3b52f9VRPjm0udv9eAJ+1hbtZHzaMECUR8twJHX+Ak3D38pVJMHiIMkaR9UgKI80kKh01XGguoh0hxDcOc02TLrO7/nj+azgC7aVHuh+P0117Co/THqzsC/VlkCc0drNqyQAHk+4Q1cYvV6hrCzA9u2xieD7i+RkPd/9bnq7BTaaJhZ+/PSnZbz+ei1VVcEeObLKEJFE0v9IYYxEIpFIJBKJ5KSjafDhhw1873sZmM0iSGY0KkyYYCE+XkddXcczR5NJ4eabE3nyySySk1tcYrzeMIcP+ygo8FNdHSQQ0IiPFyvJ8/NNJCfrUVUhfrjjjmSsVpWHHy6mvDz2pLOiwNy5dn73u1zGj29b8iAc1qitDXHsmJ+6uhA+nxZNNicmiuNwOkXJnqIiP++/f/oGzlRVrFIJhTSMRoVlyxooKQmQmmpg7lw7DodIBA8dauSaaxKwWlWGDjVRVhZg8+YmKiuD5OQYmTPHjtksEo2jRpm48sp4/vKX9qsuW5Oba+Dpp3O47LL4aHI9FNIoLg5EV9i4XCEsFpWUFAPDhxsZMsSEXi/qME+caOH55/O4664iVq1y9cj1Ij5ex1e/msyiRY6oKKa6WpToiFjdqqoIgAwdamL0aOECoigKFovCjTcmcuCAj8cf73p1qssVpri4fSLRaBRJ5tbJwdLSQLfuGQDl5bGVoBnsKIoof5aZaeB3v8th8eI4dDolasdcXh7A7Q4TDGpYLCqJiXqys404nSouV5iPP+4+caFp8NFHDXz726nR/ikU0igvD1BcHKCiIkhdXRCXK4zVqpKcLNyH8vOFoERRFKxWhVtvTeLIET8//nFpj6/t9Ok2HnoondtvF6ueg0GNwkJRwq2yMojbHcJqVcnONkbLz6mq0izg0PPYY5kcPuxn/fruV+OCKC/z1FPZjBhhigpwPB6Nffu8lJQEqKoK4vGEMZkU4uN1JCbqSU3Vk5trxGYT/eKxY34++SS2kmvHjvkxmTqOGEbOaaT/0DSNY8cCBIOdn8RgUOv0mXM8SUk6fvnLbL7yFZEwiVzjmhrRVxQXB6irC2EwKCQm6qLn2GIRbjYjR5r4zW+ysVgUXnyxutcCSadTR1ycjsWLnfzmNzmkpYnQTl2deA5VVwfxejVUFeLidKSl6cnIMGAwKGzc6Ka8vHMxQyQYazSq3HhjIhkZerxejRUr6qmsDJKba2TWrBY3rQkTLFxxRTxnnWUlK8tAUZGfzZubaGgIMWyYidmz7VHHpOnTrcyf7+Dttzt/Bh486OXQIS/DhrUEmevqghw5ItpvTU2IhoYgiiLK0eXmGhk50hQVUup0CtOmWfnhDzP5+tePdNjftsbjCVNSEmgXhNbpFLKz2/bJ4v7p/qIVFwdivm81DXbv9vDWW3VYrSoWi4rZLP6Nj9eRnq7HaOyZCLc7FAUWLhRitpEjTdHfh0IaBQViLFVVFcTlChEXpyM11cCIESYyMoQY2WbTccklThyOodx55xH27++Ze4vBoPClLyUwcqSZCRMsKIpCQ0OIgwd9FBX5qasTCYSkJD05OQbGjbNgNovrazAI57rvfS+dO+88csIOgJKBR6O/iXJXa3FLIia9MSqMGZ6UzbBE4ci3ulA4T8wbNhWnxc7MnHG8s3d19LUZcS2llI7Ulbdx0jDpDExMH47TJIQFwVCQ/+6JTSACsPHYbo7WV0SdV8amDmFIQgaHa0q6fzEQCAdZWfgFZR04mvQF3qAvmvzXqzoWDp/OH6/4LinNoo4D1Uf53rI/8sH+9TE7jExMz8dmtETHCmtjdP6o8TSwtfQAZ2ePRddPGcNAKNimdI5Zb8Sg6zxtUu6q4eNDGzlv6BRsRjNDEzKYP2xql8IYg6rn+gnnRz9/eWMNH+xf36efoyeoitpO/NPoa+q4JNcJkBefxqjkXECU19lRdohDNcUxvbbSXcf6o7tZMmIGRp2BNHsiUzJHdiuM0TSNPRWFHKiOxY1Ho6iuZf5mUPVtyksdTzAc4ouS/QxPFKK4aZmjuGvm1Ty/8e0OHYYkpyf+UJA6T8uCLIvehF6ni+m1oXCIzwq3xtR/+Y5zG7MazdFSTJKuaWoKU1UVJBzW2oj/bTY1Wg77VLJwYRxz5tjaiWIqK4Pcc88x3nyztsclilVVaefeKJFI+h4pjJFIJBKJRCKRnBIOHPBRUxMkKUkMSRVFITvbSHKyvtMk5fTpNr73vfQ2JYYqKgL89rcVLFvWwN693uiqEp0OcnKMTJ1q5etfT2bJEhF4NhpVrrsugSNH/PzsZ2Uxr9rPyjLw859nM2FC20BZTU2Qf/6zhhUrGjl40Ed1tUgCKwo4HDpSU4WQYsoUK/Pm2fnww4YuV+ufDsyYYcPtDvPLX5bz7LMVVFeHiI/X8b3vpXPffWlRQchll8UTF6dy7Jifxx8v5fXXa2lsDJOebuA3v8nm+utF2Q+rVeXss2384x81HdrhAtjtKt/5TioXXOCMBgOCQY2//72af/+7hp07PW1KyyQk6Bg71sx11yXyjW+kYDSKYxo71szDD2dw880FVFXFLnyKi9Nxyy2JmM0qoRCsW9fI889XsWaNi2PH/ASac6s2m8qoUWZuuSWR225LjgZlFEXh1luT+fvfqyko8He6n3//u6ZD298RI8z8/vc5UQelYBCeeKKM3bu7XwlVVRXsMvEvaWHECBO3357MBRfEAbBzp4d//auGzz93cfRogIaGEIGAhs2mkppqYORIE2efbSMuTtdtgj3C+vVNrFvnZv58Bxs3uvnf/+rZutVDYaGP4uJAm5VvTqfK2LEWbr01iZtvToq6UKmqwm23JfHnP1dRUtIzR4aJEy3RZLPLFeKFF6p4881a9uzxUl0t+h5FgYwMAzNm2Ph//y+NWbNsUWeP4cNNXH11PNu3N3Vp9QxCrHjllfGMHWuOBgUrK4M8+WQZH3/cQGFh2/rvBoNCSoqerCwDY8aYmT7dxvnnx7Fvn5cvvoitxNDDDxd36tY1Z46dBx5IIz5ePFc0DR56qJji4s7vSU2DwsLO/x7BbFa4444UrrsusY3oaf16N88/X8Xq1S6OHPFFxT1Wq8rw4aJ80Z13pkTLWaWkGHjssUz27PGyZk1s4qPjcTp1TJpk4ctfTiI93YDPF2bp0jqWLq1j/34f5eUBmprCqCokJAiB1+jRJubMsbNmjSsmMYFeL0o0eTxhHn64mFdeqaGhIUxmpoEnnsjklluSomKur3wlibQ0PXv2eHn00RLee68er1cjL8/Iiy/msWBBXFTIMnGilXffre80UFxcHOB//2tg9mw7R474+fDDBtavd7N3rxBaVVe3CAFNJtFeFy6M4+GH00lLE2MDRVE491w7s2bZeOONrkuDffhhAwcPthd2JCbq+ec/h2K1Rq41/PGPlXzySWO7bY/H5QrHPLYIh+Gdd+p5//16bDYdNpuK1apis6lMnWrl0UczGDLE1P0b9YDMTAM/+Ukmo0a1iHwbG0P84x/VvPJKDXv3eqmpCUUdY1JT9UyZYuX66xP50pcSMBqFSGX2bCHCe/DB4h6VVdLr4dprxftomuiHn3uukpUrGzl0yBcVhJrNCkOHmrjiinjuuy+N5OSW8eLVV8fzzDMVbNzY89JkkoFNk99LVVNd1IUp2RaPsZXAYf6wqURSTmuO7MCg0xEIBbEZzEzLHt3sYCLaYLo9MeoYc6yhoo0AxGm2Mzwxu+XZ11TPsYbYS2MEwiG2lx1iUno+AFaDmXGpQ2MWxjR43RyuKekXtxgAb9CPPxREVRQWDJvGz5Z8kxSbKId2rL6Chz58jmUHNvSo7M7wxKw2QoztZYdifu2BqqOEtTA6+lYoGEEDQlqrB5OiAJ0nJzXg08NbKGusZniza9CNkxbx1y3vdepQMi5tKKOSW8o7rjmynaL68r75AH1EX7vFAEzLGhP9PhAKcLimJCpU6w4NjcM1JTT4mki2irJoZ2eN4Z9bP+xSwBMIhyioLcUf6v7ZpCFcYyKoiopB17lwwR8K8u7eNVwwYgZ2k5U4s43vzLqGSRn5/GfHJyw7sOGUuQBJYkdDaytkVJQu7vi2NPiaKK6viul+CWvhNm5jBp0+Wn5P0jWaJhaVeb1adDwOwjFm6FAjBoPSaWzpZHDNNfEdupi9804977xT12NRDIi5TU9dqSUSSc+RwhiJRCKRSCQSySnB5xOOAiNGtCRmUlP1xMd3vPrDYlF47LGMaMmeiKPGXXcV8f77De2SUKGQSHYeOeJnwwY3v/xlNldfLcpB2O067r03jeXLG2JKTBoMCo88ksG0aS22t6GQxrZtTdx33zE2bmyiqal9YLimJsSRI342bmzi7bfrcDp1eDynaQ2lZoR4CJYtc/HnP1dFE+l1dSH+9rdqFi6MY+pUcR4yMgwEAhovv1zDP//ZInopKwvw9NMVXHttAjqdSPLn5QnRU2lpx0n+c86xc/vtKVgsIhDg84X52c/K+M1vyjsse1VbG2LNGjfbt3uorg7yve+lYzYLV4bzz3dwww0JPPNM9/XeI0RWwWuaxgcfNPCd7xRRUOBv5+jgdofZsqWJgwe9hEIad92VGi3Fk5qq5/LL43n66c4TI4cP+zl8uH0wuKEhRDjc0oY1DbZsaYrZtUMSGzNn2pg82YrJpLJ0aR0PP1xMQYG/XVCtri5EcXGAL75o4p136qIJ3FgIBDS+971ikpJ07Nzppa4u2KkTSn19mHXr3Ozf7yMUgttvT46WNElPN3DeeQ5eeaWm4xd3gtksjrW2Nsijj5bwt79Vt7Oh1jQoKQmwdGkdu3Z5+OCDEQwdKvpWvV7hggucPPtsZbeCEYdDF3XeASFm+/nPy3n22coOhQGBgEZJSYCSkgAbNzbx+ut1xMeXodMRkxMH0GUi3OnUtbmWmgbr17s5dKhnjhYdMWuWnTvuSMZiaXEQWb3axVe/WsiRI/52wc+mpjA7dnjYu9fL1q1N/Pa3OYwZIwREWVlCHPPlLxf0yLksgs2m8sgjGcTH6ygtDfDjH5fy73/XdCi6rK4WThwrVzby8ss13Qo2WsrYKJjN8OqrdVFRDIh289e/VnPuuXby88XzOzfXiNsd4s9/ruLtt+ui7f3IET/PPlvJvHkOVFVBr1cYMcKEw9G5M1w4DP/+dy0HD/rYsqWJmppgp0Ien09j924vBw74qKgI8MILedjtYgxht+tYssTJ22/Xdxk0P3YswLFj7Z9LaWl6QqG2bWn3bi8rV3Zd7rG3BINQXx+ivr7lvBgMSodjixNBp4MHH0yPPsc1TaO+PsQTT5TxwguV7cpcaZpwJfvggwbWrnVRWurn/vvTMBrVZqFxIuvWufnLX6pidkBSlMjzVohivvSlw+zd623XT3q9Gnv2eCkoKMfjCfOjH2XicIjra7Wq3HJLkhTGSNoR0sKUNdbgCwUw642k2ROi5TFURWHh8LMA8AR8bCzeQ6otnpKGKnLj05iQNowUW3y0nFK6IymawCyqK2+TBBXlVhKjP5c0VOL296y8176qouj3Zr2RIQkZMb+2KeCj2t1/DpTegJ9AKMiUzJE8ueSbjEjOAUT5qXvf+y0fHdzUI1GMoiik2xPRqy3zvFhdQwCK6st7JdpQFRWbwUyC1cGo5FwmpeeTFZdCktWJ02zHajRj0RuxGa1kNZdRipX9VUdZdWQbwxIzURSF8WnDODt7DGuLdrbbVkHhopGzcJhE3xvSwvxz6wc9/jx9iXZcSSAAu9GCohDzmDcWRiRlR7/3BQMU1fVMDFTSWIXb5yHZ6gRgVEoeCkqXorBgOEhJQ+zzwDYiG6UrSZQQVHx0cCOv7viEmyYtxqQ3YDNauGDETObkTqSovpw3d63gtZ2fUtpQhTsgy/6dTHSKitVoJtESx6iUPCan55PhSCbZFofT7MBiMGHRm7CbLGQ52t7zsTb7Rp+bWm/s4qfWbVUBWSunB+zZ48XlCrURiygKTJ1qxWpV24ybTyZms8KUKe1LYoXD8Ne/VsXk+tsRVqsadZqWSCT9hxTGSCQSiUQikUhOGccLBBIS9NjtHa+QuOSSeObOtUdXZbjdYZ56qpz33mvoMumlaSLx9dhjJWRnG5k9WzgjOJ0q3/teBtdcc6jb1fNz59q5+GInzW7qaJrGjh0e7rijiM2bY0vK+HwaFRU9T4CeCvx+kfA9XsRy9KifL75oiibUQJSxeuWV2nbX4PBh4Y6RmyuSEUlJehISdB0KY0wmhe9+Nx2nU5zgcFhj6dI6/vCHyg5FMa1pbAzzl79UMWOGjQsvFK4Eer3Ct76Vyj//WRNziZSWzxjg7ruPcuhQ14KAhoYwf/hDJZdcEh8tIWMyiRIep3r1kqRjxDUS7e2jjxq5/fYjMbUPj0fD4+lZO9qxo2c1z6urg7zwQhWLF8cxfLgQqBgMCjNn2nosjAEIBML84x/VHYpiWqNpcPCgj1/+spzf/jYnWvJm1ChRNqU7YYzRqJCT07L6u7w8wObN7pjdMpqawn2e+O8PIkn4vLyW8j7HjgX45jeLOhS6tSYQ0Pj440Z+8IMSXnqpxYFkxgwbV12VwPPPV/bKZjspSUdjY5jHHivhxRerun0PTaOd6KEjWsfqm5rEsR//ul27PBw44IsKYwAqKoL897/17cQN+/f7qKgIkp4uVl+npxuwWtUu772ysgDvvht7wjcQ0PjwwwbefbeeG25oSVTPnm1DpyPq+CUR7e6KK+Kj1zkUgldeqeW55yq7vRcbGsL84hflDB1q4rrrElBVUfrtvvvSePvtuh6Pcaqrg9x991F27uw6aej1avz73zVceKGTRYsc0XtwxgwbZrMiyylJ2lHSWIUn4MOsN5JiS8DUXLZiRFIOQ5tFDNtKD1DTVI/L18Th2hLyEtIZmZzLkIQMKty1WA1m4s326HsW1ZUTaqX+MugMUZEDgMvvIRDu2T1Q09SSWNWpKs5W++uOYDiEJ3jios/O8AR95MWnc9851zMmJS9a/mfjsb1sKt7bI1EMiNJTZoOpzer61qWLuqPR10TsaWtBdlwK5w8/i8vGnMPcIZOxdVEepzeEtTB/3/I+N05ciElvxGowce34BWw4tqeda0yGI4k5eROj7kWbi/f2yDGnPwhqoebz2kKcyYbwzei7fjXZ5ox+H9JCMZWfaY3b78Hf6t5Ksjq7dfYIaxouf8/G4j2hxtPA9z/6ExXuGr40aTE5zlRURSXObGOcaSjjUofy7ZnXsOzgBt7ctZJ1R3dS5a7rt+ORCPFZjjOV8/PP4vLR53LOkIlYDebuX9gL/KEg3uDgGlz2tvzribJpkyjVnZKib/P8mDHDRkaG4ZQJY9LTDdEFXa2pqwuxZ0/vxXDp6aIUvEQi6V+kL5NEIpFIJBKJ5JRRXd02gGyxKFH3jdaYTAo33JAQTdpqmsbevV7efLMuZgHCgQM+Xn+9NppAURSFs86yMn26rcvXmUzCgSQjwxCdjAcCGr/9bQVbtgzMlcouV7jDckBud5jiYn+bVfTV1UH27m0/+Q8GNUpKWt4jUh6iI6ZMsXLWWdbo+a2uDvL667Uxl2YoKQmwfHlDm7IvmZkG5syJPcEQ4e9/r+bw4dgSDQUFfnbubAm6qqpCWpqBxES5yud0RVEUSkuD/OpX5acskNYZu3aJckuRVauqKlyZekNVVZCXXqrpUhQTIRyGjRvdVFS0BHiNRpURI2ILyrWug242q5hMA28VZFqanksucUb7qHBY46WXYu8rAP73v/poGTVFUYiL07FkSVy0nGBvWLXKxSuv1PTKqjsWqqoCHZbyqq0NUVERiLpcaZpGWVmAgoL258PjCbfpy51OXb+0kfr6EJ9/7sbvb2nz4rnd57s6Y9HrYcmSONLSWpILjY2hmEQxEerrQ7zySk3U6UhRhAvQokVxPT6e996rZ/Pm2BKkZWVBtmxxR4VXiqKQkKDrdR8pGdhUuGrwBER/FG92YGgWI0zJHInDKMQsm4r34vJ7qHDXcqDqKKFwiOy4VIYnZqGg4DTbsBmFy5c/FKDcVdNm1b9eVTHrW56TvmCAcA8zh55WThK6ZmeTWNHQ+qXsTYR4s4Pvzr2Jiekjov2FoigsGTGDW6ZcGC0xFSsGVY/xuPI0nh44aXgCvh5JNSal5/Ps5Q/w1IXf5qJRs7GbrNGSkcFwiKqmevZXH2VzyT5WH9kuyiK5ei5E3l52iK2lBwDhTjM9eyxDO3D+GZ2Sx5jUISiKQlgL8+7etafcSSQQCrYRZwFkxaX0+Np2h93YIiALa1rMZZQi+IMBQq2ERnGm9i4Nx6NpGoEYyiidCHVeFz9b+RJ3vfNL/rblfeq8rmgJN0VRSLTGcf2E8/njFQ/wu0vu4YIRM2UJnX5kWuYonrv8AZ664C6WjJyBzWhpc89XuuvYV1XE5pK9rD6yjRUFX0TdwXpKKBxu0yYHOppGhyJknU7BaOzfgXZ1dZDVq9u7NaamGrjqqvh+3XdXGAxKh3OMurpQr0VEigIjR5r7vISqRCJpj3SMkUgkEolEIpGcMo5PxBgMCroONAVjxpgZO9bSKikJn3zSyNGjsQfWwmFYurSOBx5Iw2IRDgcJCaIMyOrVrk4to1NT9cyebY+KcgD27vXyn//U9qnN9OlEU1O4Q2cXTRPlofx+LVpOZN8+b4fipFBIa+P2YjSq0RIxx3P55fHRFTeapnHsWIDPPou9XEWkXEpjY4vNrtWqMnu2jffei911oKIiwAcf1MecZNY02Lq1iSuvjI/+zmpVsdlk0PN0RdM0VqxoZONG92l3//r9GocP+5k/v8W1w25X0evptBRTR2iaxtatHrZujV24V1MToqjIT2Zmi/tLaqqhWzt9v1+jsNAfFXckJOi4/vpENm9uipZhGwgsXBhHUlLLw6mkJMCnnzb2yCbb69X4179qOP98UVYIRAm57Gxjr9zENA2eeaYiJvFTT983Ql1dqJ2ANbJNZWWQcJiok9revd4O+85AQMPlavmD2ay0EVP1FeEwlJYGcLnCJCa2PAfMZrXHjk8DlbQ0A2efbcNgaHlGrV3rZteu2FfVaxp8/rmb3bs9pKcLgY2qwvXXJ/DKKzUxJwMaGkIsX94Qk4tRhN27xXgjMpYwGJROy29KBjeljdVRNxWjTk+ixYFe1TE9azQ2o4Umv5fNJfuiCfo1RTv40qRF2E1WZuWO563dK3Ga7dibHUZqPY3tXC7CmtbGIUav6tqsZo+FiGAn8n7+fk7k94RUewJp9gRCWpjihkpsBgtOsw2n2caDc2/mcE0J7+5dQyhG55gw4XYuM6oS+/3bE4eaien5PH/lg0xIGx4VopQ2VrPmyHbe2bOaHeWHaPQ1EQyHCGthwpqG02zn1xd9hwzHrJj3A+AN+nh52zKmZY1Gr+oYlZLLrNzxHKwujgqpjDo95+RNJM2eAMCR2jLWFG1v5ypzsgmGQ5Q2VuMPBjA2uyqNSxuKTlUJ9OHQwtdKCKOgtCmnFQs6VYfa6t7yhWJz6jgZw3x/KMjyQ5tZV7SLP3z+JrdNu4gLRswkw5GE1SCEdYmWOC4fcy7zh07ljxvf5lerXu43NxsF2pyrwcLUjJG8cNVDjErOBYRwpbSxilWF23hnzyp2VRTi8re955OsTn5z0f+Rlt/iNDj4zlxshMN0WK5Vr1dITzdQVNQzsVtP+fOfq7jllqRo/CnC7bcns3RpHbt3n3yRocsV7nDeY7Go0blRT7HbVe64IxmzWcaSJJL+Rt5lEolEIpFIJJJThnZcxrWzBOy4cZbmFc7i52BQY9myhh4ntgsL/W0mzkajyvjxljYJz+NJTtYzYUJb6+1XX63F4zn9y3/0Fp8vTF1dx8F5v19r4xjTkZsAiGvZeuW+Xk8bcVEEh0Nl6lRLG0HUnj2eHieKCwr8eL2t96cwbJipR84E+/Z5O/08nVFT0zYiYjIpMphxGuPzaWzZ0tRhcO90oL6+pd0rihAK9kZE8OmnjT1yEfH7w7jdbfu0WOqbu1wiuR3pE1RV4dZbk/jtb3OYP9+BwzEw7oXzz3e0+fnQIR8HDvSshIWmwZYtTW1Eh4mJOqZOtfTK1aSkJBBzKb+e0PpY3O5wG1FLa7xerY0Iori4474zHNbaiCc7E8D2BR5PuE0ZL0WhU0HmYCQtzcCYMeY21/h//6vv8crWioogW7c2RfsYRVEYOdJMXp6x6xe2oqQk0KHbXFeIVbitHDv0CjabFMZI2lPaXEop4t6Qbk8iw5HE6JQh6FSVovpyDlQfi26/+si2qPBl7pBJmPVG4s32aOmd6qb6diVnAqEgbl9LcttiMPU44e8wtbhWhrQwjf7Tx4lSVRRqvY38fcv7XPqP7/K9Zc9Fjy/OZOMni+7knCGTYk7C+4NBfMeVHrGbYi9tZDNaYkpax5vtfGfWNYxLHRYVKn1WsJXrXvk+t77+E97YtYL9VUcpbaym0l1HdVODED553b0SqoQ1jTVHdrCvskh8JqOFxfkzcJpbrq3daOWiUbNRFZWwprG5ZB+7Kwp7vK/+oLihkmpPyyKCsalDe1TSKxZqWpXMUlUVm7Fn5W0sBiN6tUVEVudxnRTRS09oCnjZXVHAA//7AwtfvJvvfvAH/rf/cyrddWiahqqoxFsc3DPrWh4496Y+L+sVwaAztBHcDQaSLHHcM+d6RiblRO/55Yc2cc3Lj/C1N59k6Z5VHKiO7Z4/3drV6UIopFFa2l78YrWqzJzZtftyX7Brl4c33qhtFzvMzTXyxBOZ0dLdJ5Pa2iA+X/sBdEqKvlduhgaDws03JzF/vkO6XUokJ4HB9aSUnNYkmB2MSxtKXnw6ufFpJFjisBpMmPRGgqEgvlCAOo+LMlc1xQ2V7Kk8QmFt6SlX2Etix6gzMDwxixFJ2WQ5U8lwJGI3WjDrRQDBG/TjCfiobKrjSF0ZR2rL2FVxGLf/1NqLSiS9QQTgEhmVnMeQhHSy4lJwmu3YDGYMOgPBcBBPwEed10VJQyWFdWXsrTxCSUNVG4vmM4khCRmMSxX9eLYzFZvBjMVgIhAO4Ql4qfU0crimhMM1xewsPxyTdbAGXS9Vl5zxHC8gCAS0ds4IigLZ2QYcjpZgcyhEr2v37tzpYeHCFsv/zEwDyckGqqo6HlNkZRnbrEgOhTQ2bWoa0E0zGGzv5hMhFNLaOQp0Rutkm7Aybr9N5PxHAlmaRo8TziBWn7duO4oCcXE6HA4dPl9sIpvi4kCPy+u0TsKCEAb0dpWQpP9xucI9Kn9zsumr+u09cYCI7Pf4vlcfQ7TA69VYurSOyy6LZ9QoU7N7hMINNyRyzjl21q1z8+qrNSxf3khj45kpJtTpYPToliSOpmlUVASprOyZiA5E2ZqjR/1kZYkArqIoTJxoRVGqe/xM2bvX22FAti/x+7UOrdOBZjGURmR9bWd9p6a1HcpF3HL6g4H8XO4LEhPblh7SNK1NOcCesG+fj2BQiwpe7XaVoUNNHZZh7Ija2iBlZT27h453p1MU+k1kJTmzafQ1Ud3UkuxPsSeQ6UhmWGImmqZxtL6cwpqS6N9LG6rYVVFAZlwKwxKzyHGm4jDZsDaXNqppamwXl/IG/dR4WxL+idY4TPqeJeey45Kj3wfDIWpaHfPpwO/Xvc4fPn+DRl8Th2uLyU/M5u7Z16FTVYYmZPD9eV/hG2+Xc6jVueyMQDiI2+8hrGlRMU2qLSHmY3GabSgxSGPyk7I5J28iuubB+NH6cr7/8QtsKdnf5etURWlX6ilWCmtL+fzoTsak5qEqKucNnUy6I4k6r3C/HJMyhLGpQwBREuqzgq3Ue2N3xuxPCutKKWusId2ehKIoxJvtnDdkMv/Z+Umf7aO0sSr6vUHVk9KD6w6QaInD3OreKndVczpLGMpdNby4+T3+u3cNM7LH8Y0ZV7Bg2DQURcFsMHHjpIV8eGA9a4t29Pm+TXpDm3M1GBiTOoSZueNRm+/5ovpyvv/R8+woP9Tl61RVjTolRZB6hI4JBDS2bfNExaYRrFaVSy91smxZQ5cxoRPF69X461+rmTPHzpAhxugx6HQKS5Y4eeopjfvuO9apSD8WDAaFs8+2MmSIiX/9q/uyel6vxp493nZlj/R6uP76RB57rPvnYstrFK64Ip7vfS9dxpEkkpOEFMZIeoVZb2TZbU+T7Uzt8O9v7FrBI8v+hL8Le0Oz3kiS1cnC4dO5aNQspmaOxG6yYlD1GHQ6VEVFVRQUFDRE0CashQmGQwTDIXyhAOWN1aws3Mo7u1exs6KAOk9jzDaesTIhbTivf+knXSqumwJenlzxD/61bVmf7rs3jEjK5pXrf0ii1dnpNqFwSExw179BqK+i7x0QucZTM0dyxdi5nJU1hmSrE4NOj17VoVfFdVYUMb2N1EgOhcMEwkECoSCNviY2HNvNB/s/Z9WRbVS666K1oiV9i91o4ceL7uCy0ed0aQG8rfQAt7z+43Yrpk42qqLyk0V3cO2EBV3WQK5uqmfRi3dHgxL9dzwK8WYHefHpXDByBovzZzAsMROT3hBt8+37tTAhTSMYDhIMiX6tsLaUDw58zocH1lNQU0qdt7Ffa4efCDaDmWxnKheNms0lo2YzIjkHs96IXtVh0OlREfV8Wz5rmEBI3Nu1XhcrC75g6e6VbCnZT01TQ4f9tz8UkALIAU5KStvna1NTuF2iz2hUSE01tHFNqK0NUlXVO7vx/fvbPkeSk/WdWvErCgwZYmyTyKuoCHRYZmggEQ5r7QQfneH1aieUjExO1hMX19KPKwrce28aX/96chevao+iKO3ak3BviT3EVVsbGtBOQBLhjFJTc/JKFURKfSQm6hg50sy4cRZyc40kJ+twOvXNpV4ULBYVi0UlJUXfJ6vEjh07eX3Uhg1uHn20hKeeyiInR/SXOp1CXp6JnBwjF1/spLDQz9tv1/Hvf9dw7FiAhobQGSNiSEzUExenIxIuD4ehrCxAU1PPP4Db3b5M3fDhpl5d88rKYI9cgWKl9XUJBrUOS+V1RGvHrr5CVcHh0BEfr2PoUCNjx1rIzzeRnm4gLk6H3S7um8g9FB+vJzFRKiU6QlGEELV1GSWXK0x5ee/6isOHfW3c46xWtUcrZN3ucL8mUSSDGw04XFPC3CGTAUi3JzI8MYtsZyrBcIhtpQep9jS02f69fWtZlH82elXH/GHTKG2sjpZSqm6qa+fmUu91caj6GOcNmYyiKGTHpRDfA6cNBRiXNiz6syfgZU/lkd5+5H5he+nBaNzHFwzw23X/IcWewI0TF2LQ6ZmVO4FfXHAXX3vzyZjiLQV1pfiDfswGkUgcnZIX87EMTcjstlSV0rxdbnxa9HcfHtjA3hjcWQw6PYmWuG636wh3wMsH+9dz+ZhzSbbFk2R1cunoc9jbfD2vm7Ag6iZU6a7lvX1re7Wf/qCgpoTdFYVMyshHQUFVFG6ctIj/7l2NJ9g35VE2HtsT/d6sNzAsIRNVUWKOc+U403CYrNGfN5fsOyPGkJXuOt7bt4ZNxXv48aI7uGHiQvSqjuy4VOYOmcyGY7s7jHWJ2HjLmEpVYpGECRIsDhKtvWvHZyIKCsOTsslqJTJ8d+9aDlQf7fa1Jp2BBHNbR8gzoFmdEkIh2L7dQ2VlkNTUlrGeTqdw+eXx7N3r5Y9/rIypjG5E+NGTdJSmwapVLv74x0p+8IMMbDY1+jywWlWuuiqBMWMs/PrX5Sxf3kBtbYimpnCH+1BVEV80m8UcIjvbwMKFcVxyiZPRo82sWePi5ZdrYupj3n23niVL4tqJ/r/61SQ2bXLz4YcNXcbU9HoRC/vqV5O59940kpJEScZwWENR6HF5RolEEjtSGCPpFQoKKbZ4MhxJHf59ZFIOSdY4ShurO/z75IwRXDXuPC4fM5cRSdkxTW5QFHSoUYGKA0i2OhmbOpTbp13K2qKdLN29kv/uXUNJKzX6iVJQW0JxQyWzcsd3uo2maSwecTb/3bumXd3hk83C/OltJtcdcay+gu1lh/pNFGM1mJicMZLLxpzLxaNmMTQhA10MlrJiEiZqM5sQA60Ei4Pc+DSuGT+fwtpS3t27hvf3r2Nt0c42dWolJ47L72F72UFunrwkGgDqiCSrk9HJuWws3nsSj649wxIzOW/oFLLiUrrcbtmBDTT0o4hHQSHbmcK8YVO5bvwCZuSMazNp7/x1gKJDh6g53dzkSbHFMz17DA+c8yU+K9zK6ztXsKJgC8fqK06bSZpRp2d61hiuGT+fq8bNI9Xe9Yqfls+qi67Circ4GJqQwc2TlvD50V28vG0Z/9v/OWWuts8Nb8Afcw1pyZlJXl7bFRZ1dSFcrvbCmLg4XZvEYWNjuNcBseNLBNlsart6xa05XmzR0BBuUyJoIKJpxJxwDQZP7Fw4HDosltbCGHG9RSL6xNDplB65E3g84ZiTwJIzk1CoczekvsRgUJg61cqCBQ4uuCCOKVOsbVyv+pvGxpOXcA6F4LXXaikrC3DvvWnMn2/H6dRF3WMcDh0TJlgYP97MXXelsGxZA+++W8/HHzf22DHiVOB06tDrWxyvwmE6LS/UHcGg1q5kVWpq78IyLlfbsjJ9RetnbThMzPvo675z2DAjixbFsWBBHOecYyMjwyADxCeAogiRV+tT2NQUbucUFSsNDaE2CQejUelUZNwRgUDnbkQSSV9wqKYYDQ0FhUxHMnEmG3pVR6OvibVH2js1rCzYisvvwWYwc97QKXyw/3OsRjOaplHd1IDruJiCy+9hd0Uhvmahh81oYVbueDYX74vJATbDkcz45tidpmnUNDWy5zQpr9MZle46fr7yJdLtiSzMn45OVVk8YgYPz/sKP1nx925dUPZVHsHTShgzO29C86Khrs+XqihMSB8edYHpDEVRSbHFt1k4daj6WEwCjwSLg/yk7G6364zPCrdyoPoYSVYniqJwzbh5/G7df7AZLMwfPg0Q1/mjgxv7NGZ9ogTCIZbu+Ywrx83FajCjKApnZ4/l8rFz+c+O5X2ySGt3RQFVTfWk2OLRqTrGpOaRZk/sNGfQGqvBxMT04dEYpT8UYMPR3WeMy7IGlLlq+PuW95mTN5GhCRkoisKolFz0qq5DYUwwHMYTaGmzdpM1pvJICpAdl0qaLbEPP0HfozX/F0HpgfDneHSqSorV2eaeP1BV1OVC7QhJVifDEjPb/O50HGVqmtZGsdP7s3Vi7NjhYdUqF1deGd8mvuJw6HjssUwmTbLw3//Wc+SIn4aGEKGQEH6YzSpWq4rdrhIXpyMpSc8XXzTx2WeuHsXzAgGNP/yhktxcI3fckYKhlRZbr1eYMMHCCy/ksX+/l7VrXezc6aWmJhgVyAgxjILTqScnx8CwYSZGjzaTn2/GaFTavFesvPdePXffncrIkS3OooqikJVl5JlncvnrX6v46KOGNufEYlFxOoXgf9IkK1dfHc/MmbboHKehIcTWrU0nPXYgkQw2pDBG0i+k2RNItLQXxtgMZr40eTFfP+syxqTkoe+DupeKomDUG5g3bArTs0dz4ahZ/HLVy6wt2tEnA3hP0M87e1YzI2dsp64UiqIwOWMEI5Ky2Vyy74T32Vt0isq14xd0uY2maRyqLmZLSf+IGoYmZHL37GtZmD+doc2rAPqKIQkZfHPGlVw65hw+3L+e3677D4djsGyVxM7HBzdS7a7H1jwh7giDquPq8fNPuTBmWuYohiZkdrmNN+hn6Z7P2qy26EtUReHa8Qu4bdolwvXKaOmzgL3ZYGJR/tnMzB3P1pID/H7da/xv/+d97orVU2xGM/fNuZHrJ5xPXkJ6j+uoH49ep2NO3gQmpA/nirHn8uTKl/j86K7o371BP96Av51lp2RgoKowalRbYUxVVbBdOQZVVdpNUE8ksX38Kn+9XmnjRtMaRWlf7snrDffLKv3TieNLX/QnBkPb63t87eiTSTCo9VkpG8npyclo21arwv33p3PTTYkMG2bCYIiUCet8x5E/RR51J/rM8/lO/n20apWL/fu9zJ3r4OtfT2bePEe0HJMopaaQkKDn+usTWbIkjnXr3PzlL1W89179aZ0gNxrblkfTtN4n9INBrd21MZl655k9UPsqvR4uusjJvfemcfbZNqzWlvPT3T3UV/fPQERR2rc1r1frtbjK42nrFqeqSrSvi4VQSGvjOCOR9DUFtaWijSqQ5kgkr7m8iNvvZWPxnnbbV7rr2F56kFm54xmTksf+qiL0qo5QOERVU32HizXWH9tNSWNV1M3kmvHzeWHjO3hjEGIsGTmDeLNdOKxqGp8c3tzvLrd9weHaEh5b/mdGJGUzJCEDnaJy8+QlHK4p5sXN73WZkP6iZD/1XnfUWWdMSh4jkrPZX9W1u0NmXApjUobEmBBu26+ENK3d7zpiUf7ZPXL8OZ4Gn5u396xiRs44FCAvIZ2JacNJsjpJssahKArBcIhXdyzv9T76ixWHt7C7ooBpmaPFWM3i4OtnXcamY3s4WFN8wu9f53Xx8cGN3DBxIYqiMCE9n3GpQ2MSxmTFpTAnb2L0PtldXsDB6mMnfEwnm1pPIw2t7u+u2rI/FGiz6DY7LgW7sfvFdya9kdl547Eazd1ueyrxB4VjdgSb4cSO9/i7O6R172aroLAofzpxJtsJ7ftk4A3628SBu1rI2p9UVgZ55ZUa5s93kJjYNp9nMChcc00CF17opKIiiMsVJhzW0OmUZgdfIY6x2YTL4+OPl7J6tavHMTW3O8wTT5RiNqvcfHMiRqPSZsyv1yuMHWth7FgL4bCYc3m9LcIYg0Fpntf1zTyhtDTAiy9W8eijmVgsLceiKJCba+SRRzL40pcSKSsLNJ8T4Whst+vIyjKQlqbHaGwZmweDGi+/XMMLL1Txn/8Mw25X5ZxGIuknpDBG0i9kOJJJtsW3+V2uM40H597MdRPP7zLpfiLYjBYW5Z/NhLTh/Oyzl/jnFx/iCZ5Y2Z1QOMSaI9s5XFPS5eqB4YnZzMwdx9bSA6cscT09ewzjUod2uU1IC/Pm7hV97qBhN1q5fOw5/GDebWQ5U044Wd4ZOlVHrjONr551CecNncKv17zCm7tW4vL3rja6pC1H6ytYdnADt591aZfbXThyJr9Z82/KXbUn6cja4jBZWTBsGk5z15OYTcf2sKv8cJ/vX1UURiTlcP85N3Ll2LnY+lAQ0xpFUYgz2Th3yCQmpg/n3zuW8/SaVzlSV9bn++oOVVEYlzqMx8//GucPn9bj+uldoSgKTrONhflnMz5tOE98+jf+s3M5br8XDY0aT4MUxgxQRo82k5LSstRD0zSOHvW3K5EUDrdPnrRe1dFTTKa2rw2HuxZDHP83na7FOeB0RlFAdwYsMulIqLBzp7fX5R1as22bp1/Ke0gknZGaqufJJ7O48cbEqBNSREhRXR2ksNDPzp0eDh70Ul4epKYmRGNjCJdLuGV9//sZ3Hxz4hnRx3REeXmQ11+v5cMP65kyxcqttyYzb56d1FRDm4BhfLyeJUviOPdcO//5Ty0PP1xMefnJK3HVE4LBtgF2RemZAKA1HYkHTjeXqlNZnsBgULj99mQefzyjuayYOFfBoEZVVZCKiiA7dzaxZ4+X0tJgVEzrdov7Z948O088kdUuYC8R1zUQaPs8NBiUXo+vRTKi5eeOxmqxHJNE0l8cqj5GJGWa6Ugms7nUxuaSvVQ11bfbvtHXxOoj25iVO54kq5M5eRMB8AYDlHWSwN9asp8VBV8wJCEDBYVJ6fncMuVC/rrlPQKhzp9pY1LyuGnSYqzNCeFGXxN/2fzuiXzck8q20oPc895v+cNl95PVXELqkXlfoaSxmv/uWd2pm0eZq4aPmuNNiqKQYkvgtmmX8KPlL3Yau9WrOi4dPYdRyTnd9leaFqbCXUcoHI66ywxLyMSsN9LUSUl2BYXRqXl8a8ZVJxxveG3Hcu4/50ZSbPFYDCYW5k/HajDjaBY1rD+6iz0VBSe0j/7A5ffw5IqX+Ns138dhsqIoCjNyxvH7y+7nO//9FQU1pScU53b5Pby5eyWL8qeTbIsnzZbAHWdfwdbSAx3eixHMeiO3TLmQsc1x7kA4yH/3rqH4FDvuGFThvubv4h4/nhxnKinNeRJN0yhpqOz0nDZ43RyqKSashVEVlSSrkyUjZrCr4nCXC4AnpA/nhgmLevRZTgX1XhfugDf68+SMfIw6Q69KqIfCYSqPu+fzk7Iw6g2duswrKExIH8adZ1/R7p4/HYclVU31bQSH0zJHoVPUU5J7evvtOsaMsfDQQ2nYbG0DTYoiBB92e/8GoMrKgjzwwDEKCnx861spnTpKqqqCxaK0cSbuDi0GUVVr/H6N55+vYsgQE7femtSuhLderzBihJn/z959x8dx1okf/0zZvqvem2XLvbe4xU7vCSkkIXDH0UMvudyP4+Dg7rijHhDKUQ84SoAQQgrpTuLEjlPce7cky1bv0mr77szz+2NluWlXdVXs583L2JFmd56ZnZmdeZ7v8/3OmJE8+EuIeEbRP/yhg89/vg6/3+TYsRDTpo1ev7skSeeSvQVSSmQ508g/q7RGaXo+37/1s9w8c3XKBzZVRaEoLYdv3vBx7LqVX2z726BS6CVztO0UO+oOMy2rKGHWGE1VuWPOFfxu1wvjEqShKgq3z1nX92CdSHugm2eOvDmq6y5Oy+HBy9/NexffRNoAgQqjQVEUdEVjVm4ZP7z1AWZkl/LTrU8MaraBNLBH9r7M+5bcjE3vv0a8oijku7O4tmI5f9r78hi3Lq7Qnc3V05YmvZ5EjBgbT+ymqadjVNetANdVXMaXr/4Ay4pnj2pWpITrVBQyemftzMop48sv/y+7xjg71arS+Xzjho+zomROyq7jp6/f37jh45Rm5PHdzX8iEA3THuiOdwowvBnV0sR19dUeXK4zn2s0Kjh8OHRBxpj+Sk94PMM/Hs5/bSgkEpZGEuLCkhlOpzrsQdGxpCicM9N+ogqHzy1fZJrw/e8385vfyO91aXKx2RTuvz+Xd7/73KCYo0fD/O537bzwQjf79weTBuKdX0puMhIiXnJu0yYfmzb5mDPHzk03pXHVVR7WrXOTmRnvhlDVeAfqBz6QjdOp8uCDdTQ2TrzSSj6fec6Av6JwznfXUOg6F5Tu83onVgqy8QzKWrnSxX/+ZxE5OWe6qjo6Yjz2WCePPNLBzp2BpOfI3Ln2izaTzkjFz8vz72eUYQfQulzqOcdKLMYF92qSNJ7qvC1EjCgOVWNqZiGu3ln2r1Ru73f5iBFld8MxukI+0mwu5uXHB+PDsQhNvv77FAxh8sO3/sKV5UuoyC7Gqln4f+v+jogR5bEDr+KPhC54zby8qXz56g+wqnQ+iqIQjkX49c5negN5JgeBYOOJXXxz08P813X3k+nwkOPK4Ns3foJGb1u/GXlO+92u57lz7jpyXZlYNZ13L7iOU11N/Gbncxdk2tFVjdtmreETK+7CPYhy1QI42dVEvbeVsox8AG6csZI/7l3Pjn4yHmuKysrSuXzlmg9RMkCJ7sFoC3h56tDr3H/Z7VhUnaumLSUai2HRdKJGjOeOvpXSMt8j8XrNHn694xk+tuJOHBYbmqpyZfli/viur/LrHc+w8cQuKtvr+g3McOg2itNyqcguxmGx8WrVznMyngC8UbOXvx3ezPuW3IxF07l11hq+eOX7+NHbf+FkV/MF75ntTOc9C6/jk6veiaaqCCHY3XCMvx58LWnQ2VhYVDid66evYGvdQQ42Vw84YXBuXjkfWX47BZ54cJ4/EmRr3SFiCbYjasbY23iczmBPX2muT6y8i50NR3i9Zi/GeQEkVk1nefFsvnnjJwacPDgR1HQ10tTTzozsEhRFYVnRbG6ZtZonD24acrCHQFDT2UiTr53i3nP4tlmX86e9L7OvqfKC5XVVY3XZfP7j2g+fM2512kTs4TnSepLukI88VyaKorCufDFXTVvKa9W7UpYdPZFYDB56qBkhBB/9aC6lpeNT5rSz0+Ab32hi9+4gH/tYDldccaaM73D19Bjs3RvgmWe6hxQc09lp8JWvNOD3m3zgA9lkZw9tuF0IQVVVmF/8oo1f/KK17zln48YebropbUjvJUnS4MnAGCkldFWjIqsYXdXIcabzb9d8kBtmrBzTL0unxc4/rX0Pzb5O/nrg1RGVVfKG/Wyq2cNtsy9P+jC2vHg2FdnF7G288OYr1UrS8lhRMjdpzV0hBK9UbqfV3zVq6811ZvDdmz/DTTNXYR/FDBKDZdOtfHrV3RR4svnPV/+P2u6WMW/DxeZw60n2NB5jZem8hMt4bE7WTlnE3w6/gX8cAsEun7KQ4vTEHRdCCFp8Hbx5ch9Rc/QemhXgHbPX8rUbPsaMEdSfHi5NVblq6hK+d8un+ecXfpq0w2k0zc6dwndv/jSLC2eMyXU8w+HmU6vuJhyL8p3Nf6I96B2V0njSxJKVpXHttZ6+7C1CCLq7DbZu9V/wIBoOxzMtnJ05KDNTx+FQhjXTvqjo3O+r7m4j6UBbU1P0nBINOTn6kGaejBdVBbd74rezu9u4oDRWXl7/wZmSNJHl5el8+MPZfQFpQsDJkxE+9rGTvPnm4NJFT4YsT0N1+HCII0dCPPJIB5dd5uJDH8rhhhvS+jLIqKrCbbels2WLn5/8pIXYBEsc094eIxQSfd9BmgZZWTq6zpDbarerfYFBpzU0RGTmDOLH/gMP5JGdHT8JhIDu7hjf/nYTP/tZKz09A3f+q+rkyOg2HoSAxsYYpin6UsiPZGZvQYHlnFT0kYhJR8cEO3mlS1ooFqGxp51pWcV9/XjhWIS3Tx1I+Jrj7XWc6mpiYcH0vklnYSNCiz/xwPfx9jq+s/mPfPumT5Jmc1GSlstXr/0I11Ys5/ljb1PZVkswFqHQk82KknncMmsVCwumo6kqphBsqT3Ir3c8O6jySxNJxIjxl/0bKM8s5MHL70NTNMoy8vn3az/EA8/9MGG5m4MtJ/jDnpf4zOp70BSVAk8WX7zyfSwumMHzx97mRGcDuqIxJbOQq6Yu4aaZqyhNz+NQS008E4SW/Bmhqr2ebXWHKU3PQ1EUyjML+O7Nn+HHb/+VN07upT3gxWNzMCOnlFtnreGOOeuoyCrGHw1xqquZuXnlw+7ziBhR1h/fyr3zrybD4WFh/vS+geu67ha21R4aVlaMseCLBPnxlscpy8jnjjnr0NT4IPOC/Gl87fqPUtVex9G2Wirba2kLdGMKQZo9fryXZxaS68qgwJ1NVUc9O+oOXxAY0xXy8f03H+0tVVaOAnxo+W0sKKjg5crtbKk9QGewB6fFzsKC6dw0cyWXT1mIQ7chhMAXCfKdzX/i+ABlt8ZCoSeHf7nivbT4O6npbORgywkOtsRLPHUEvISNKA7dRmlGHsuKZnNtxXIWFU5HId7n8ebJ/WyvO5w0O8nmmr0caT3FmrJ4AF2hJ5sf3faPPH34DV6t3klTTztWzcKUzHyunracq6ctZVpmEU2+DoQwKfTkDHgcOy121pUvJM+VRZrdhcfmxGN1kmZ3kevMYEpmQd+yOa50/u/uL9ETDtATDuDt/dsXCdDq72Jb3aFBjzW0B7rZXBPPzmXRdCyazteu/yjz86fxWtVOmnyd6KqK2+Yg15lJvieTg80nzim5frbDrTXsbjhGUe82T8sq4qFbPstPtjzOmyf30RnsIc3mZGZuGe+YvZZ3zL6cqZlFeEMBmnztzMopm9DZqRt72tlcs48Z2aUApNmdfPfmT/OX/RvYeGI3HQEvuqrFPzdXBvnuLLaeOsi+5qqUtCcQMPn+91t4800/739/Fu98Z2ZvyZ/krzudJbi726ClJTriZx8h4IUXutm9O8Bllzm5775Mrr8+rS8wJVl7Tq87GhUcOxbi1Vd7eP11H3v3BqmpGXrliba2GP/xHw289ZaP970vm5tuSuvNypi8DW1tMZ55pptf/rKNvXsD55Tq3bQp3negKPGfDSbwX4j4cmdP6DDNwWVoFOLczI+GMbjsOednjBzLkuySNBIyMEZKmTm55aTb3Xx69T3cO/8atASZVk4zhYk/EiIUCxMxYhi9V3xNVbFpVpxWGw7dNuibFUVRyHNl8v/WvofK9roRZ1d44dgWHlz7HqYnKZli1628Z+EN4xIYc1nJHObkTkm6fwLRMI/u3zBqD2LlGYV8+6ZPcMusNUMqnWQKk2A0QjAaJmxEME0TQfyztqg6DosNp8WeNMjnNEVRsFtsvHvhdWTY3Xzu2R/QMM5pNSe7nkiAJw5uZFnx7ISfq6qorC6bz4zsEvY0Hh/T9llUjb9ffEPC7E2nHWqpYWvtoVFbr65q3DFnHV+//mN9s48GQwhBMBaOH++xKIZpIBCoioqu6th1Cy6rA10dXHS7oiisKJnLD277HA88+8OUB8dMzy7hoVs+y6IhBMUIIfqu6cFYmKgRwxQCVVEGvc0eq5PPrrmXFn8n3pBvzGdCSKmlqnDttWmsXes+Z1Dl+PEwr7/uu2B504RTpyL09JikpcWvS1arwqxZdrZvH/qsu4ULz63L3NQUpb29/8EcIaCyMoxhCHQ93laPR2XWLDu7dgVS+tB3/nsPtcPGYlGYMsU2ii1KjYaGKB0dsb7gI1W98DOSpMlg3To35eVnAu+iUcG3vtU06KAYiAdcTOC+2WETIp76+tlnu9mwoYc770zn+98v7QuCc7lU7r03kyee6KS2dmJljQmHBUeOhJg5M349VRSFggILOTk6TU1DCwRIS9OYMuXc4MwDB4KyA5F4ecVly85MQhFC8PLLPfz8522DCoqB+HF0fhpz6YyWlijNzTEKC+Pnna4rzJ0bv58Zqtmz7ehn9Sj29JjU1EyugX3p4maYJtUdjUzLKu772f6mqoTZXwAqO+o52lbLwoLpfT8LRSM0ehP3MQkheHT/BlxWB/+09j0UerLJc2fyznlXctvsy+P9byL+/G/R9L5n4KgRY0f9Ef7xuR9R3VE/Ohs9xnyRIN/e9DBT0vO5a96VWDSdq6Yu4StXf4B/fvEn/WbSCMUi/HTrE5Sm53HHnHVYNJ0cZzp/v/hG7l1wTTwbhqKgKSpWTQcUDrac4MHnfsg3b/wky4pnJW1TR9DLz7c9wcKCaczILu3tP5nD/971hd5+CTOehVrVsGoWdFWjO+TnO5v/SG13M9+/9XNkO9OHvU/2NB5ne/0RrqtY3pe9wxSCnQ1H2deUmoHq0VLvbeWTT3+P7pCfO+deQYbdjaIoeGxOFhXOYGHhDAzT6Ju0pPR+TqpypixfTWdjwvev6qjnI098k5/c/nnm50/FrltZO2UhK0vnETViiLM+G4tmQVUUTGHS2NPBf776f7x4fMuEKXWjqRol6XkUp+Wyumw+MdPAME1MIRCIvn2jq1rfOW+YJnubKvmvjb8ZsN+6xd/Jv73yS/7wrn+jwJ2NoihUZBXz2TX38vEVd2L07qvT54mqqHQEvXxn8x8p8uTyuTX3YtGSD/vlu7P49o2fYkpmASrxz1BRFBSUCzJjO3Qb98y/Jl5qBtFbckZgImjsaefTz3yPV6t2DmrfmULwv9v/xo0zV7K0aCaqolKWns+Dl7+bT6+6p6/vT1UU1N7j6xubfs/W2oP9fv6t/i5+vOVx5uVPpTyjEIA1ZfNZWjTzgnPeplvRFJXOYA9f3/Q7vCE/37npU2Q4PMDELKVkCpOH3nyEdeWLmJ5dgqqozMop44tXvo9/WvseTCFQiJ+Pp/fXZ5/9QcoCYyAeHLNxYw9btvj46lcbWb7cyZo1bqZOtZKRoePxqMRi8eWam6PU1UWorAyzb1+Q48fDeL3GqGR4jAd9R3nmmW5eeslLRobOwoUOVq1yMWOGjcJCCx6PhqrG2+L1GrS1xaisDHP4cIgDB4I0NkYJhwXR6NDKKJ3P5zN58skuXnihm4oKO+vWuVm2zElxsYWMDB1NO70/YlRXh3n7bR87dgRob48RDl+44u3b/eTm7u37b8MQF0wmO18waHLffdXnZLcWIv7zZDo7DT70oZN8/OOnhvS6ri6Dv/u7Exdk05YZJKXJQAbGSCkzP38a7154HR9cdmvCkixCCNr8XexuPMbh1pMcbT1Fk6+dzmAPwVgEEDh1OzmuDErT85ibV85lJXOYlTMl4XueTVEU5udP46OX3cFnn31oSPU/z9fs6+Dl41uZvvKdSZe7YfplPPRGZtIZJaMtHuW9iMzeG7lEdtYf4UjrqaTLDFamw8O/X/shbpk5uKAYIQQ94QB7myrZ11RJZXsd9d422vxdhGJhBPHAonS7m0JPNjNzypiVU8ay4ll96QKT0VWNW2etoScc4AvrfzqqWXEuNYZpsKX2IDWdjUxPkhVlelYxy4tns6+pckyzeSwomM6C/IqkyximyRMHNyWsUz0ca6cs5L+u/+g5syYSOT2jZV9TFQebqznadop6byttgW4CkRCGMLFqOmk2F3nuTCqyipiTN5XFhTMozygcMChMVVSWFs3iP6/7CPc/+S3qvK2jtZnncFudPLDmXaybsnDQJaN6wgF2NRxlR/0RjrXVUtfdQnfYT8yIYdEseGxO8t2ZTMssYm7eVBYVTmdqZtEF26woClmONP7f2r/jaNtJtCEE30kTX1mZlc9+No/c3DPf5aYJv/xlW8KHvWPHQrS1xfoCYzRNYfVq95ADY9LSVBYsOBN0YZqCEyfCtLYmvkdobo5x6lSEadPODIreeGMajz7aMejB7qEyDC54QB5q9pf09AsHYCeipqYoJ05EWLnyTEaguXPt5OXptLTI2efS5LF4sfOce9aTJ8Ps3h0Y9HXC6VQpKrq4syUJEe8UfOSRTnJzLXznOyW9M+oU5s93kJmpT7jAGIA33vBx++1nBsrKyiyUllqHHBhTWmqlpOTMdTkSMdm5M7VBlkM1Xm2pqLDhdp8Jmg6HBa+/3jPoUlOaBvn5Fuz2iZ8pbby0tsY4fjzUFxgD8YC+P/xhaKVnHQ6FhQsdfQHDQgja2mJUVY3es5ckjZQpTE52nTtIv6P+CD3nZbI4WzgWYUvtQW6fsxa7bkUIQSiWPGMMxIM9/nf736j3tvLp1fewvHg2dt3ab1ZlIQQN3jaePfomP3jzUU4kCSSYDPzREF999f/IcqZx9bRlaKrGO+ddRZ23la9u+L9+S9vXdbfwxZd+Tmewh3vmX02mw4OmKDjUcwP6o0aMDVXb+d4bj7C19hA7G44MGBgD8ObJ/Xxx/c/50lXvZ1HBdHRNw2Gx4bCc+/6GaXKguZr/3f43frfrBaZnF1PX3TKiwJjGnjY2Ve9m7ZSFfesLREK8XLmdnsjELKN0tu6Qj//3wo/ZXLOHexdcy9opC/HYnL0BE6AmCbYIRkNUddQTiiW+j9vTeJz7n/wmH195J3fNvZJsZzpWTe8NgjpXKBbhtaqd/GL733i1amffBNrxVudtYXfjMebnT8OuW9EULWl/lRCCZl8nr1Ru54dv/YX9gwxYePvUAR549oc8cPl9LCueFQ/kUjR067nrMkyTo22n+OnWJ/jNzue4a+4VhGKRAQNjVEXBluA6db7Tn39/0fv23mCToWjxd/K5Z7/PV67+IFdOXYLDYuvLHtOf+PsrJApd2XRiN1966Rf8yxXvZV7+NHS1/3M+Zhrsa6rkZ1uf5A971jMnr5wmX0dfYMxEDa2u6Wzkged+wBeueC9ryhb07av+9pfonZQ4FkIhQU1NhJqaCH/9a9eYrLM/QsTb0tQUpakpyksvecetHcGg4MCBIAcOjCy7vmnGA0+GajhBKaefzwND/IoSQgbBSJOXDIyRUmZ6dglfvPIfyHKcWw9P9Pa0dYd8PHVoM3/Yu54THQ20+DsHzGTitNiYklHIlVOX8MDl76IsPX/AgAlFUbhz7hX87/an2NVwbETb9Od9G7j/sjsS3qgpikKBJ5t15Yt4/ODGEa1rKLIcHq6ruCzpvogaMd48tY+mnvYRr08BPrnyndw59wr0AfK9CyGImQbPHnmTP+xZz8GWEzT2tA0YpHS6DFdFdgn3zr+Ge+ZfRZYjLek2KorCHXPXUdVRz/fffJRA9MJ6ztLgHG49ye7G41RkFSfc57qmc+usy/nj3pcIRseuE/Qdsy+/4OHmfB1BLy8ef3vU1lmSlst/XfdRpmYWJl1OCEHEiPFK1XZ+veNZjrTW0NDTRjhJxwDEz6lMRxplGfncOmsN9192O3mueL3bZMf8uvLF/NPa9/CF9T8dUeBfIjfPWsW7FlyLPsADNcQfxrfVHeInWx5ne/1h6r1tF9Q+PtvpbS5Nz+Ommau4/7LbKeqtuXz2Nk/LKmJaVtGIt0WaONLTNb761SJWrz5T/1oIwbZtfp59tjvh6w4cCHLyZISpU63xGT86XH+9h1/+spVgcPCjeKtXu8nPP3NMBwImO3acm7b0fG1tMfbsCfStG+Cmm9IoLrZy6lRqZkfHYuKCh8yyMiuKMvhByyuu8EyKmfOxGLz2Wg93352BzRYfIC8psXLllR4ee2zsAo3Hm2meW5ZF0+LZc6TJ4/wSOR0dxqAH9SGegaGgYHxqtY81IeK105uaopSWxjvkPR61rwzVRPPSS17+67+K+q6pU6faWLDAwc6dgUHPeFRVuPHGtHNK8R0/HubEiYmVZWO8Dj+3WzsnA0ksJqirG3yQVFqaxuLFDjRtdDZAiHgbTrsYrslNTVH27Aly+eXuvv10/fVppKVpQ7pWzZplZ/Zse1/WPyHgrbd8g87sI0ljIWoY/PCtx3jq8Oa+n1W31xOMJr/mPn7gNY60nuybuOELB/ANonx0zDR4+vBm9jVVsqp0HjdMX8Hykjnku7PQVY2ukI+q9jo2n9zLS8e3cail5oJyM8mYwuRrG3/Lz7c/BcSDECrbR7eszPNH36LqrOw1exoGlx34RGcjDzz3Q8ozC/vuYfyRYNKsr3XdLXzllf/lhWNvc9PMVaybsoiS9Dx0VaPV38WexuM8f+xtXq3aSW13MwA/eusvPHPkTRDQ0JN8ctCLx7dQ3dnAdRXLuXHGSublTyXd5sYUgrZAF8fba9lQuYOXq7ZT2V5H1IxR1dHAp595iAyHh56Qn7phlGo3hWB95VY+sfKuvvLfnUEv649vHfJ7jZdANMSf921g04k9zM+fxpopC1hWNIvp2SVkO9Kx6hYiRhR/JEizr5MTnfXsb65mV/1RDreepDOYeFBaEC+n9eWXf8kTBzdx4/SVrC6bz/TsYpwWO+FYlJPdTeysP8orVdvZWnuIBm/roDJ5PLLv5XjWaCU+4e9g84lBb/OzR9/keEe8/JdhGhxNMql0f1MVH37iG8zOmcKK0rnMz59GaXoeOc4MnFY7uqIRjIVpD3RT1VHPtrpDbKzezeGWGjpDPYNuk0Dw3LG3OdhygiunLuHGGSuYmzeVHGcGNt1CV8jH0daTvFS5jVerdnKw5QQx02BD1U7e9ciX0TWdQCSYMBiwoaeN+5/8JvYB+lcHEolFOdgy+H192u6G43zmmYdYW76IW2etYWHBdHJd8W3zhYN918xDrTWsP74VMcBR8PThNzjWdorrp6/ghukrmJtXTprNhSFM2gLdHGs7xcuV23m1ageV7fUYwuR4Wy0ff+q/8dhdeEM+mnr6DxSOGFG+uelhfr3zWQACkSDHBlnWKxgN8+O3H+fJQ68DEI5GhlwSzBSCTSf2cKKzkWumLeWmmauYmzuVHFc6uqrREw7SGfRS2bu/3jq1f0jvL0mSdKmRgTFSylg0vd8oe0OYvHlyH1977XdsqzvU7+yBRALRMIdbazjadopXqrbzvZs/w5VTlwyYPSbN5uT+y+7gU09/b0TlOI61nWJzzV6uqViWcJl0u5vrp6/gxWNb8I9RYMaVU5cwdYCB4yZfOxsqdxA1RzZ4rqBw2+w1fGrVOweMKo+ZBkdaT/KtTQ/z3NG3hlQzOWYaNPk6aPJ1sK32EA/vfoH/uv5+Li9biDXJ5+3QbXx69T1Uttfxl/2vDnjjLPWvJxzgxaNvc/OMlX31uPtz1bQlTM0s4tAwHoKGoyw9nyvKFw+YpeiJQxtpCyQeYB+KDLubr177EZYUzUi6nBCCA83VfGfzH3n+6NtDOv8F8WCejqCXA83VPH3kDf71yvdz86xVSWtoq4rCvQuuYUf9Ef687xWMUSw3VODO4t+u/iCeJJ8/xLe7O+znd7te4Osbf4svHBzUeXfBNh9+g3+58h+4ffZa7JaJn+FCGjpdhwULHHzxi4XccUd634CMEIL6+ij/9V+NCcsZAXi9Jo8+2sHata6+VJ3Ll7u4+eZ0nnyya1DBIpmZGh/4QHZf1hkhBLW1UZ5/Pvn1or09xiuv9HDDDWm43fHXZmfr/Md/FPK5z9WmZCAoEDBpbIwye7a972dXXx0PBIoO4tbJ41H5wAeyR71dqfLEE5186UsFTJ0a75jLztZ43/uy2bLFNyGzR6RCLCbw+Yy+41NVOWdWvzTxnT+wbLUq6PrgRtLtdoV77smgtPTS+szPDsKIRATh8MQcWK+uDvPii17uuCMdRVGw2RQ+9KEcXnjBS2Pj4K5RM2bY+Id/yOr771hMsH69l/r6S+MaN5BAwDwnu5Kqck4Q0UCWLHFy883Dn+V/PtOE7m6jL+BNUeIZaTSNlGWLS7VQSPD8893ce28mBQU6iqJQVGThIx/J4Yc/bB7UdtlsCnfemdFXWgzis0V///uRT8CRpNEkEBxvr+X4EINHWvydtFQPriTIheuMB4nUdDbx+MGNaKrWO3Nf6Ss3HDONYZc3T3UZ69ruFmqHEQwiEFR11J8TVDMY3SE/Lx7bwiuVO9C1c/eVYRpEzdg52YmrOhqo6mgY1HubQnCk9STH2mr55Y6n0ZQzGcmEMDGEScwwzulDiRhRdtQfGdI29CfWWz77tGeOvElzkhJeE5FA0NDTRkNPG69W70RTVTRF7d2H8cwdQsSfpw1hYpjGkPqjukM+XqvexeaaveiqFs8I0jsDxOydYBkzY0Pq0a3uaKB6kMfH+YZy7MdMg2NttRxrq+X5Y2/3lpNS+0oRAfHtQGCa8XN+uH11hmlQ1VHPic4G/rhnPaqqoqKAcuaaEjVi57x/R9DLxhO7B3zvYDTMGyf3Datdo0EgqPO28ui+DTxxcBPaedsmevff6eNrIKYwOdRSw9HWU/x821NnHa+i95piEjWNc8aFwkaUrXWHBvHegn1NlcPaTkOYHG6t4XBrzbBef6YNJjWdjfx21/P8cc9LaKqKkmB/Dfc7RpIk6VIxyee7SJNNxIjyxMGNfOSJb/LGyb1DCoo5mylMKtvrePD5H7GhasegbpDWlC0YMNvDQHyRIM8dfTNpu1VF4bKS2VRkFydcZjSpisK7F16fNE2eEILDLTXsahxZxhyAqZmFfHrVPWTYk5dtEkLw+ok9fOypb/PEwU1DCoo5X9SMsbPhKB98/Bv8ad/L+COJAw4URSHD7uaf1/09pel5w16nBK9UbafJ19GX5ak/Ns3Cu+ZfM2ZtWlI0k5k5ZUlnUntDfp498taopFnVFJXbZl/OjTNXDpga9Y2T+/jYU//NYwdeG1FQXMw02N9UxWef/T5/3rchaTCfoihkO9P5wLJbKRnF411XNT68/DZK0/MHXNYb9vO9zY/wtdd+Q084MKxgtNMPig889wN+vfMZoinIfiONH4tFYf58Ow88kM/vfz+Vu+/OwGqN34IKEa/F+9BDzWzc2DNgcMtjj3Vy8GD8/FIUhfx8nU99KpcZMwae5WSxKPz932dx3XVpfTOcAR5+uH3AGelCwIsvdnPwYKjvmqhpCnfckcEDD+Tj8Qz9lnqgGfnd3QZHjpx7LbnuOg9LlyYPVoP4APuHPpTDsmXOSZN5orPT4Cc/aSUaPVOz/oYbPHz+8wVkZg69lFpGhkZu7uSaAxAImDQ1nTkWFUXh5pvTGSA5nzSB1NScm0GvtNQ6qEAXRYGbbkrn7/4uq+/6OFnk5emkpQ3vGrhypYv8/DP7p74+OmHTMfv9Jg8/3E5bW/weRVEUVq928YlP5AwqM1dhoYV/+7cisrLi1yUhoLY2wlNPdQ1YL/5S0dQUJRQ6sy+sVpUlSxyDugZOnWrl3/+9kPT00btgRqPinKxwiqJw1VWeCZvVaLA2b+5h8+YzM9atVoWPfCSbtWvdg8qIc801Hj74wexz7uX+9reuvvszSZLiA74RI0YwGsYfCeGPBAlEQ4RiETlgeR5BvM/v/H0VNqKjUrLbFCbhWJRANP7e8fcPE45FR3Vi0WmqonDzzFV9E0WD0TB/PfDaqK9nLMVMo3cfnvmM/JEQgWiIYCxMxBj+voyZBqFYBP/pz6f3PaNDDIoZLzHTIGxECcbC5xxj/miIYDRMeAT75mymEPH1RMN9++r0NSUVx/FYil8vL9y20/svHmg2eIYwCcciZ30eofg5b0RHNFl6ojh9LASS7C9JkiQpucn9RC9NKoZp8PzRt/m3V35FnTd5ysvBquqo579e+w3NvuRp9hVFIdeVwfLi2SNanyFMttcdpqazMWmwwPTsEhYXzhiTmo5zcstZXDg96TKmMHnq8OsjLndjUTXumLuOFaVzkw60nc6c8U8v/A+7Go6NWtaWZl8HX93wa548tInYAAPns/Om8JnV94xZXc2LUYu/i5crtw+43PUzLiPTkTxQajQ4LDYun7KQLGdawmWEEOxqOMrRtsRpT4cix5XBx1fcdUFJuPPXuaP+CF986efsHoXgs9Na/J18/bXfsqFqR9LrDcBlxbO5aeaqUTveZ2SXcPPMNf3WeT6bYZo8um8Dv9j+1KDSSw+kM9jDf7/+B544uAlzgtSPlgYnPV2jrMxCWZmVigobS5Y4uPXWdD7/+Xz+/OepPProNP7zP4uYN+/stPuCaNTku99t5le/ahtUOaTOToNvfauJ7m4DIQSKonDFFR5+9KNS5s2z9zt4Fp9xrnD//Tl8+cuF5OScHpQUbN8eGPQM55qaCD/6UTORyJl2ZmXpPPhgPj/9aRkLFjjQ9fj6FOXcP5oWz5iTkaFxzTUevvnNYq6+Ovl1MxAw2b7dT3f3mY6NtDSNb36zhAULHP0OXqkqOJ0qH/94Lp//fD4ulzrg9WOiEAIefbSDDRu8fW22WlU+8pEcfvazMlascGKzKf3uX1WN71+bTWHRIgdf/GIBjz8+jRtvTHztnoi6ugwOHw6f85nddVcGN96YlnBg+Oz9II2/t97y9wV3AWRlaXzoQzkJA0cUJT4ofe+9mXzveyVMmWLDNMWkOW8Bbr89g7/8ZRqf/Wwe5eVWLBYFTUt8TCpKPFDx5pvT+Zd/KejLACaEYOtWP62tEzM4Vgh49dUenn66u6+8jqLAZz6Tx7/8SwF5eXrC63J5uZVvfrOIO+/M6MuWZhiCRx/tZNu2wZfRuNgdOhSks9PoO/51PR4wtny5K+HxpGmwdKmTH/+4jMsvd8dnzI7S+RMOm+zaFTjn/a691sM735mZNFhnuNfks7/TVDW+bZqmXPBe8Z+fKe001PUFAoJvfKOJlpZY373UzJl2HnqolGuv9aDrF76fosS/Y2+7LZ2HHiqlrCwekCyEoLIyxC9+0XbO/ZEkSdKlqsCdzZXlS7Dr1vjzZt1hjo1S/5QkSZIkSZI0cpNrGqU0aQkh2NtUyb+98itOdjWN6nvvaTzOj7f8la9d/1FUJXGsV7rdxZKimTxxcCPREUTPHmw5wdbaQ0zPLomnrOuHVbNwz/yreezAayMORklGURTunHsFaXZX0uWafZ08ffiNEa+vOC2X+5ffnrSEkhCCk11NPPj8jzjSenLE6zxfk6+DL6z/KdOyilhTtiDhcgoKd8y9gr8dfoM3Tu4d9XZcKh7e8yLvX3IzTqu9398rikJ5RiFXTV3Kk4c2pbQtua5Mbh4g+CNixHi1eieN3rZRWed9C65ladHMhIFgQgjqva187bXfsnMUUu6e71R3M9/Z/CcqskqYela97vPZdCufWHEXf973Ct0h34jWqSkqV01byvz8aQNmmtjbdJz/ePXX9IQDI1rn2Vr8XXzvzUeYkVPCksLE+16aWD73uXw+9akzWYvODO6cHiA993M0DEFlZZgf/KCZ3/62nVBocIMpQsAzz3QzY0YT//zPBbjdKrqucP31aWzYMJPnnuvmhRe6qa+PYhgCp1Nj6VIH73xnJsuXO7Fa4+0wTcHRoyG+8IU6GhoGl71OCHjssS7mz2/mM5/J6yuplJGh8Xd/l8U73pHBnj0B3njDR21tBK/XwGJRyMrSKSuzMm+enaVLXaSlqQQCJvv2JQ8mEwJeesnLjh1+rrnG05ea+cor3Tz33HT+/OcOXnmlh64uA0WB9HSVJUuc3H13JosXO9H1eKDFgQNB1q51T4pzqa4uyle+0kBamsaqVS5UVcFujwcN3HJLOnv2BNi06cz+tdlUPB6V4mILs2c7WLDAQVGRpW9g/qmnusZ7k4aks9Ng/fpubrklra90R1aWxm9/W86f/9zJ889309ERQ4j4YKnLpZKbq1NYaOHEicik296LUVVVmOee6+4rt6OqCnfdlYHHU8FPftJCTU2EcNhE0xQcDpW5c+383d9lccUVbpxOFa/XYPPmHm66afJkCsrK0rjhhjSuvTaNr3+9iP37Q2zd6mffvgAnToQJhQSGIdA0BY9HZf58B7fcks6qVS5crtMZJ+KZOR5+uJ3Ozok7y7Gry+Df/72BqVOtXH11/Lqcnq7xr/9ayN13Z/LYY528/bYPr9dEUSA3V2ftWjfveU8WRUWWvqCYaFSwfn03X/96I+GwDCY4zes1+e1v2/n2t4v77h3mzbPz8MPlfP/7LWzZ4iMQMHuDNFQKCizcfns6992XRWamhmHA9u1+SkqslJSMvCzn6bJD992X1VfWzuVS+Z//KWXdOjdPP91Fc3MU06TvnM7JiV+Tu7sNfve7gQNvc3N15syxk5Wlk5amkZamkp6ukZamkZ6uMWWKleLic7flc5/L56ab0unpMejuNvB6Dbxek+7uGF6vSUNDlAMHgkmz8O3fH+TBB+t46KES8vJ0NE1hyRIHTz5ZwfPPe3nhhW6OHw8TiZhYrSozZ9q4555M1q5143afOW9bWmJ885tNvP32yJ4/JEmSLgYKCpeXL2DNlAUoitKXLaYj2DPwiyVJkiRJkqQxIQNjpDERMw0eeuPPQ67tO1hPHnqdT6x8Z9LSOaqiUp5RSLrdQ1uga9jrCkTDvFK1nTvnXoHHlricweqyBUzJKEhJcMhp+e4sLp+yEIua/FR++sgbdIdGPhvx7vlXUz5AOapQLMLDu18clbq8iXQEvHz9td/y8L3/njB7iKIoFHqyeee8K9nTeGxUsllcik50NPB27QGurViecJl0u5t15Yt48dgWgrHUBYKtKJnDtKzkJcqafO28fmLPqKQSzXNl8oGltyTPjgQ8duBVNlTvGPH6EtlWe4gXj23hoyvuQFcSj5JNyyri6mlLeerQ6yNaX5rdxW2zLsemJy/94A37+dFbj9EVHP2O8IPN1Ty6bwNz86YmDcSTJg5dV9D1wQVetLfHePrpLn71qza2bfMTG2JygEDA5Kc/bcXhUPnHf8zH4YgPPufnW/jQh3L44AeziUQE0ajA6Txd6/vM64UQVFWF+eIX63njDd+A5ZvOFo0Kvve9ZhQFPvGJPNLStL4AoPR0jSuv9HDllQNn0BpsIFB9fZT//u9mFixwkJdn6Q04UigttfL5zxfw4IP5BIPxQcLT23paMGjyox+1sH9/kMWLnXg8k2OUfceOAP/0T3V85zslrFkTD45RFPB4NNat87BuXeozlI2n9eu9rF/v5V3vyuzddoXcXAuf+Uwen/xkLn6/iWkK7HYVmy3+e8MQ/PznrTIwZgLo7jb4+c9bWbjQwdSptt6MUQo33pjGVVe5aWyM4vUaWK3xoLncXL3vvO3pMfjZz1r55S/bePttF7m5A5dgmkh0XcHt1li92sXq1fGgfdMUhMOCcDg+uG63K+eUsjvN6zX53veaee21iT9wVF8f5YEH6vjhD+PBEfHvP5g/38H8+Q5MUxAMmr2BfeoFmTciEZMXXvDyz/9ch88ns+Od7+GH27n11nSuusrT9/06Y4adH/+4lJaWGG1tsd5gUI28PP2scj6CDRu8fOEL9Xz5ywXcfXdmv8faUG3fHuCxxzr5+MdzsFrj37Mej8aHPxy/3/D7TQxDYLWqOBzxa7IQgmef7R5UYMyNN6bxox+V9gVDDkRRFNaudbN2rTvhMuvXd3PHHVVJg65MMx48mpam8u//XkR+fvxa5HJp3HtvJvfem0ksFj+WHQ6138w1HR0GX/96I3/6UwfGxI1nkyRJGjP5niw+seKdeGzOvkzaG0/svijKt0iSJEmSJF0sZCklKeWEEGw8sZuXjm9L2Tra/F1sOrF7wLTJxem5ZAyQXWUwXqncTrOvI+n6XBY7d85ZN+J1JbMwv4I5ueVJB+69YT8vHHt7xDUm3VYn9y24NukyQghqupr4w971hGKRpMuO1La6w/zt8Oakn4GualxXsXzAYB4psZ5wgBeOvU00SekqTVVZWTqXsoz8lLVDQeE9C69Lmi1GCMHhlhr2NB0flXXeNHPVgNvU4uvgZ1ufwkhh2Z+wEeWRfS/jHyC4S1c17p1/9YjLKRV6clhVOi/pMkIIttYe4o2T+0atVNrZTCH4875XaO7pGPX3llLvdBkD04xnCYhGBaGQSWVlmO9+t5m7767iwQfreOutoQfFnNbRYfDtbzfxz/9cx8mTYQzjTOkERVGw2VTcbq0vqOJ0uyIRk9df9/GBD5zk2We7h7X+9naDb36ziU9+8hSVlSGiUdG7zYN7vWnG94lhDO4FGzZ4+dznaqmqOnc7IT7g7nZruFxa372AaQra22P893838YMftFBfH6WpaXBZcSaKLVv8fPSjJ/nFL9ro7Iz1lpYZ3GvjJboEHR2xQWcDmkhaWmL867/W8+qrPX3H1mmappCWppGRofcOuE/8LECXGiFg48YevvSlehobo+ccuzabSnm5jYULncyeHQ92AwXTFPT0GHzjG418+9tN1NZG2Lp18pTX8flMIhHRbwkoVY1n0cjI0HE61XMCFYQQxGLx7F0PPFDLL3/ZNmmypxw4EOTjHz/Jb37Ths9nYJpn2q2q8eACh0M95/vHNAV+v8H//E8rn/lMLcePpy6YfDJrbY3x+c/XsXHjuddAVVUoKLAwf76DefMclJRYsVji5QLDYZMnn+ziM5+pZd++YO/9xegcS11dBt/6ViNPPNF1wTVZVeNBMqeP7+Fek0f7Uj7YdgQC8Qw9999/ksOHQ8Ri526frse3T9fPvZeKRgX79gX45CdPTarzVpIkabRoioqqqKiKgqoo6KpGkSebr133UVaUzAHikwb/sn8D1R3149xaSZIkSZIk6WwyY4yUcoFoiP/b8Sy+yOiV2jifPxJiW90h3r3wuqQZFfJcmbiTZHkZrI5gD48f3Mg/r/v7pMvdMfcKfrH9b3SmIG2mXbdy1dQl5LszEy5zevD6YPOJEa/vxhkrKMvIH7Cj7Xe7nudUV/OI1zcQXyTIYwde5brpyylNTxy8MD27hKunLuVQywnMUao3fykxhMlbJw9wvL2WuXlTEy63IL+CpUUzOdZWm5JAiTm5U1hVOj/pMqYw+eOelwjHRj4Qmm53cfPM1Tgt/ZeQgvj59Yc962nsGZ2yTcnsrD/KgeYTXD4lcfkwgLl5U5mRXcrREdSwvm32GhwWW9JlAtEwLx7bQr23ddjrGUiLv5MnD23igcvvS9k6pOEJBEy2bvXT0tL/uWYYglBI4PUa1NdHOXYsxJ49QQ4fDhIOC0YrjszrNfnJT1p58UUv99+fw3XXecjPt5CRofXN0o9GBT6fSUdHjOrqeJmOZ5/tort7ZI3wek0eeaSDV16JZ/a47bYMpk61kpGh4XZr2GwKqgqGEW9DMGji9Rq0t8eorAzz+ONdPP9896DWZRjw6KOd7NkT5KMfzeHqqz3k5cVLLthsKpoGsZigp8ekrS3Gvn1BfvSjFt5+24dhwKlTEZ5/vpv58+MBqwcPBvsNyjFN2LTJ11cioaYmQiTS/36qr4+yaVMPDkd82erq/oNhY7H44Nnp92xpiQ26TMrhwyE+85lT/N//tfGRj+SwfLmTvDwL6ela7+z1eJtPz2j3eg26ugxOnozw0ktenn22m9ragYN0t23z095+JkKqsjI8pCxCEN8fGzb09A0cHj8eHlEmiOrqCPfdV80//EM273xnBuXltt7jOp6ZSQiIRASBgElPj0FHhzGpB9lDIcH27QG6u+PHhmnC0aOhUXv/lpYYGzf6sNuVvv/2elOX3iAcFvzlL50cPBjiwQfzuOwyFwUFOm63htV65vPz+QxaW2Ps3Rvkpz9t7TtnVRUeeaSz7/zavTt4TuBFf1pbY2za1HNWaSIIh4d2DIbDgj17Auhn9RAM5nz41a/aOH48zD33ZLBwoYOcHL03YE/FalXQtHOvhz5f/FxtbIzyzDNdPPpoJ/X10SGfd4m0tcV4/XUfGRnxZ0LTjGfQGk1CwLFjYT7xiVM89lgXH/1oDnPn2snLs+DxqFgsSt9n4PWaNDdH2bkzwK9/3cbWrf5hZdcwDMH+/UGyss486x45Ehr1TB3hsGDDhh7U3ilUu3cHiEb7/3Cqq8O89lpP33Wpvr7/+4JwWLBzZ6AvWKW2NkIg0P9nIgTs3BngXe+q5mMfy+HOOzMoLIx/t9tsKqoav+77/SZdXQbV1WF+//t2nnyyi56e+HuuX+/luuvSsNsVolFBJDKyg6uxMcaHP3ySDRt6eNe7MqmosJGdrWO3K32fdTQavyb7fCZdXTEOHBjcNaypKXrOd+9o2LMnMOh7rVAont1mxw4/731vNrffns6UKdazgtnix57fb9LZGb+ve+qpLh5+uJ3W1tiQztv9+4NkZGh935V79w49o2t7e4yNG8/cf7S3D/6+QpIkaTRk2N18YOmtaIqCPxpCV3Vm5ZZxbcUypmQUoKBgCsGGqh38asczo5LNWJIkSZIkSRo9SrJsC4qiyFHkMbKydC6/ufvLTB0gs8Xnnv0B/7v9b2PUqsQcuo1dn/7NoDJxvH3qAPc/+S2qUhwlf8vM1fz8zn8m15WRcJnukJ87//AFttQeHPH6FhfO4OUP/RC31ZFwmTZ/F5/423d59uibI17f+fLdmTz//oeYm1eecJlwLMK3Xv8D33n9jyN6GLOoOt+5+VN8ZPntaGriTruOgJe1//txTnQ2DntdQ5Hp8PCru77IzTNXJQ3Y2VJ7gBt/8yARY/xnjn/56g/wL1f8Q9L9uK+xkpU/v38MW5Wc02LnR7f9I+9ZdB2qkrjdTx16nff/9Wsp2c+fX/f3/OtV709a3udUVzNrfvFR2gPeEa9vZclcfvnOLzIjuyThMh0BL+997Ku8Vr1rxOsbjC9d+T6+cs0Hky7THujmged+yF8PvDbs9bz0ge+zburipMuc7GziXX/+CvuaKoe9nsG4fMoCXnj/Q1i0geN4P/n0d/ntzudTEpglTXyKAmVlVubMsVNSYu0beAmFTFpaYtTURDhwIIjfn5qOSZdLZc4cO2VlVnJz44PCmkZvthxBZ2eMpqYYVVUhGhqiwx7IVBSoqLAxc6aNwkILHo+GxaIQCpk0N8eDbg4eDF50s7c1DYqLLcyceebztVoVYrH4/u3uNmhoiFBbG6WmJjJqmQImgvx8nXnzHJSWWklPV7HbVQwDAgGD9naDlpYop05FOHUqMuwMTFLq2GwK06fbmDPHTn6+BYcjnuHC7zdpbY1x7FiIY8fCF805m5enM22ajdzceJkopzMeHKPrCpFIPIittTVGbW2EY8fCfcFQk53drjBjho3Zsx3k5+s4HGpvJiCTpqYoR46EqK4Oy3N0iBQFSkstzJ0bvwZ6PPGSPqGQSXu7QW1thH37gmN6HGVlacyd62DqVGtfoKYQ8eCrjo4Yzc0x6uoivcGlk++8zs3VWbDAQVmZlczM+D1GJBLPRFdTE+HQoSDt7RfHeTuevns9PLh69LIFfWkD/PebMMhkhJIkjUBxWi5P/v03WVBQ0e/vTSHYVnuITz/zPQ62jHySoiRJkiRJkjR0QoiET1syY4yUUqYw2dN4nNrulpSvqyPopTvkSxoY47Y6sOnWUVnfic5G3jy5jxumr0gYlJHpSOPKqYt5uWrbqGSxONuy4tnMzClN+HshBC3+Tl6r3jniGQqFadnMyS1PGswB8OapfTT5xq70SWewhzdP7uPaiuVJAyYW5E+nJD2X6o6GMWvbxSQQDbH++FbumLsuaSDYNdOWUeTJpqaraVTXn+fKZF35QqxJgiOEEDx95A26QyMvPaCgMDOnjClJMhEBHGqtGbMgMIBtdYcQQiQNAku3u6nIKkZBGVaASL47k4rs4qTLCCE42dXE4THo5DnZ2UR1ZwOzcspSvi5pchMCTp6McPJkasv4JeL3m+zYEWDHjtRlx4P4dlZWhqmsnLzZQYYjnvkmyqlT4x/gOtaam2M0N49+5kFpbITDgoMHQxw8OHoZcCaylpYYLS2XXvRHKCTYvz/E/v2Xxuc8VoSYeNf+jg6DN97w8cYb492S1GhtjfHqq/I7R5IkKREhBIZpYJhmXxlrQbz/OxyLsP74Nr616WEOt9aMazslSZIkSZKk/o1evlZJ6oc3HGB73eExydTREw7gjyRPx6sqClYtcQDF0Nbn5+nDbxBOsm2qorC2fBHlGQNn1hkKRVH4h8U3oauJy0YB7G2sYmf90RGvb1pmETOSBOFA/CHwlcrtox4ANJCXq7YTiiUfILTpFq6fftkYtejiNJiyOW6bg3ctuHbU1724aAYL8iuSBoR0BHt45vAbxMyRz2B0WKysLpufNEuJEIIjLSdp6mkf8foGq6arCd8A1zhNUanIKsYzzJJxiwtn4EoS/ATxTp/Xa3YTHYV9PRBvOMCuhmMpX48kSZIkSZIkSZIkSVIyXaEefrbtSX694xmeOLiJ54++zaP7XuHbm/7AXX/4Iu977D/Z31wlS7lLkiRJkiRNUDJjjJRSvnCQI60nx2RdESM24ECtoijY9NE57E0h2NVwlMr2OubnT0u4vtk5U1hQUMGxttpRK/ExNbOQFSVzky4jEPxl/4YRBwooKJSk5yXNxAPQFfJxvK0Oc4zr5x5tPUVHwEu63Z1wGVVRWVkyj19sG/8yZJNVTyTAM4ffYNa6v0u4jILCDTNW8ovtT41K5hYAq2Zhdel88tyZSZfbWX+Eyva6UVmnXbexuHB60kCcsBHlRGcDodjYZaeIxKK0+juTBr0oikKhJxuX1Y43PPTPoCK7ZODgQSHYMQoBd4MRjIapTnEZPkmSJEmSJEmSJEmSpIEEomF+v/tFfr/7xfFuiiRJkiRJkjQMMmOMlDJCCPyRAMdHabB6IKYwMc2BgzJUZfQO+yOtJ9ndcCxpMIjdYuX22euSZp8YqptmrCLT4Um6TF13K69W7xzxuiyaxszs0gGz09R1t9Di7xzx+oYqYkTZ21SZdBkFmJZVlLQMkDSwxw9uTJqVSVEUKrKKWFEyb9TWmWF3c9PMVUnP21AswuaavaNWxsthsTEjO3mGpEAkNOolowYSNWN0Bn0DLpfjysBhsQ1rHVMzCpOWrAIwhMnB5rGplR01Y9R2t4xpAJIkSZIkSZIkSZIkSZIkSZIkSZJ0cZGBMVJK1Xvb8EUCY7a+QeVjGcVslqFYhKcOv44/krye/E0zV1KUljMq68x2pnNtxXLsujXhMkIIHjvwKt7QwIPoA7FqFmblThlwuaaedjqC3hGvbzgONFcn/b2iKGQ60piSUTBGLbo41XQ28krVjqTL5LoyuWbaUmyjVLJsadEsFhZMT/h7IQSNPe28VLlt1LIVTc8qGbCcUCgWobGnbVTWN1imEAOWDQPIcqTh0IceGOOw2Cj0ZA8YPNjY005XqGfI7z9c7YFufOGx+x6RJEmSJEmSJEmSJEmSJEmSJEmSLi6ylJKUUifHOKPCeHijZh+13S3MzStPuIzTYucds9fyP28/NuL1zcktZ37+tKRlXtoD3bxWvWvA0lKDoanaoIJ62gNevKNUPmeoqjsbBlzGabGT587kYMvYZLq4GPWEA7xatZMbpq9ImJFEU1VWlc2nKC2HE52NI17nfQuvRU1yrAPsbTzO4ZaaEa/rtIrs4gGX8dicfGLFXdw7/5pRW+9AHBYb5ZmFAy5n161oA2R46o/H6sRjcyW9tgA09rSNacm07pAPXyRIzgDl3CRJkiRJkiRJkiRJkiRJkiRJkiSpPzIwRkqp5lEqbTKRecN+njy0iTm5UxIOKKuKwh1z1vKbnc/iS1KKZiAWVWPNlAUUp+UmXEYIwc6Go6MWKKApKgXurKTLCCHoCvkIRAfOZpEKdd2tAy7jsFjJcqSNQWsuXoYw2Vp7kKqOeublTU14vC8umMHcvKkjDoyZklHAuimLki5jCpM/73uFqBkb0brOVpKWN+AyHpuTexeMXVDMUNh0C5o69IRwTqsdl9U+4HJNPe2YYhRTbw3AFw4SHKdriyRJkiRJkiRJkiRJkiRJkiRJkjT5yVJKUkq1BbrHuwlj4vEDr9E5QGmRiqwS1pQtGNF6PDYXd8xZm3TQOxSLsOnE7lEr86JrGrmuzKTLxEyD7pAPMZp1qoagPdCFYSbPYOHQbWQ7ZWDMSB1qrWF73eGkgRE23cK9869BH0bWkrPdOmsNWQN8ZtUdDbxWvWtE6zlfSXriwLPJwKLqaAOUQ+qPy2IfsIQUQGfQN6aBMYFoiLARGbP1SZIkSZIkSZIkSZIkSZIkSZIkSRcXGRgjpdSlMsu/oaed10/sSfh7RVHIdqZx+ZSFWLXhJ2qamxcvo5RMe6CbDZU7Ri1ExaZZBmyzIUz8I8iEM1IRI0YolvxY01UNh2XgbBhSclEjxvNH30q6vxVF4ZqKZQMGVCWTafewrnwRdt2adLmnDr1OIBoa9nr6M9kzCw1UCikRq6YP6vrkDfsRYxgYE45FiRijlxFIkiRJkiRJkiRJkiRJkiRJkiRJurTIwBgppSJGdLybMCa8IT/rj29NOkBv0XTWlS+iKEkZpGQU4D0Lr8eiJh64FkKwo/4IB1tODGsd/bHrtgGXEUIQHsfPWghBOJZ8/aqqJt130uBtqNpJbXdL0mUyHR5un3P5sNcxL38qiwtnJA3yaPZ18ErVDmKmMez19Mc5iHJCFyNN1dCUgbP8hGKRMc0OFRMG5gAZoSRJkiRJkiRJkiRJkiRJkiRJkiQpETlKLKXUaA9Yj4rhJVNISiDYWnuIo62nWFI0M+FyiwtnMD9vKjWdjUNeR3FaLtdWLE+6jCkEv9/9AoYYvUHkgTJ2nF7veH7Wg1m/pqhYdXnJGw3BWJg/7X2Z/7zuIwmX0RSVO+ZcwR/3vIRviNmEdFVjddkCyjLyEy4jhGBb7SEOt9YM6b0HYzDH/MVIU9WkZdpOi5ljm73FNM0xLd0kSZIkSZIkSZKUKjsb4Q/7Ru/9DrSAKR+XJEmShsymKbhtGi6Lhk1XsWkKNl1FVUBTFVRFQQEMITCEwDTj/44YgnDMJBg1CcZMQlGTUMwcwylkkiRJkiQNlxwlli49KbpLreqoY3fDMRYWTE84uOyw2Lh11hpePL51yIEk11YsJ8uZljSDRlVHPdvqDg3pfQdiDiLIJgWxRkOiMLjyMXJsffSsP76Vz625l2xner+/VxSF6VnFLCmayeaavUN6b7fVwc0zV6IqiYM0grEwb57aT1uge0jvPRiXamYhpfd/AxnrIBVTCGT3giRJFyu7rnLV1HTKM8c3W1k4ZvLwnhZicmRNkia1bKfOtdMyyHJaxrUdDd4wTx/pGNc2SNJE9ciB+B9JupiUZ9i4cmoGDsvgk9PHTMG22h72NftT2DJJOkNXFUrTbZRn2ihJs5Hl0PHYNFxWDZumxoNjdAVNUfqCYyAefGiY8eAYw4SoEQ+ECfYGx4RiJl2hGE09EZp9URp7IrT4o/LZSpJSyKIqXDk1nenZjnFtR9Qw+ePeVkIxme18olKA6yoyqBjisdIZjPL0kQ6C0Uv7s83I0FiyxMGCBU5KSy2kpWlomkIgYNLVZXDiRJgjR0Ls3RskEJgc++rSHP2TpBSIGDGePLyJexdcg8fmTLjcbbPX8h+v/ppmX+eg3zvN5uKaimW4rYkv3qYQPHlwE95QYEjtHkgoFhlwGUVRsGjjdzlRFAWLmrwEjCFMosbYZrq4mJ3qauK16l3cPe+qhEFJBZ5srixfwtunDgwpEGx27hSWF89J+HshBC2+Tl46vhWRgiCNsDHwMR8zDTqDPaQs0m4EgtEIMWPoGZxipoEhBn6dPsC5Nvom3j6WJEkaLRZNYV6ei2XF7nFthy9i8Me9ycskSpI08bmtGsuKPZSmD1wON1WEEBxpDcrAGEmSpEtIttPC6lIPafbB9w1GDJN6b1gGxkgpoyrxe6PiNCsrSjwsyHfhsWlYNRVdVfoCXwbzPvo5y17YLxbPZt77xxD4oyYnOkMcbPFzvC2IN2zQEzYumh4um6ZQ4LGyvNhNRZaDLIcFm64QjJo0+yIcaAlwqDlAiz+CcbFstDShaKrC7Fwna8rSxrUdwajBYwfaCMlhpwlLUWB2npPVpUM7Vuq7w7x4vJNgNEUNSyInR+d73yvh6qs9AMRigpUrj9DaOrgDTdfh8ccrWLIkPk5dUxPmc5+rZffuwVV2sFoVysutfPjDOdx1VwY5OTp2u4rFoqCq8X1qmmAYgkhEEA4L2tpiPP10Fw8/3M7hwyFivU39xS/KuOmmdM4eQvyf/2nhBz9oIRpN/gUxf76d55+fcc7PTFOwZs1RGhqG/8HIwBhJGkWba/ZS1VHP4sIZCZfJcLi5fc46frn96UG/7+zcKSwrmp00K0qzr51Xq3cQHeUyJ8FoGEHyrDCqomDTxm9WoqooWAdYv2maRIxx+Ba7SHWH/LxSuYObZqzCbes/YMui6Vw5dTG/2/08td2DH2z7+8U3DBh8saX2IEdaTw6pzYMViIYHXOZUVzMfevzrRCZgsJUpBMfba4f8OsM0iZkDR/VadcuYZolSFRV13PNSSZIkSZIkSZIkSZIkSROdAhSnWZmf72JNWRpTM+2DDoIZrnjftIJVAyyQZodCj5U1ZWlEDJPK9hAPvVFH4CLIKpHvtnDTjEzWlafj0NULxivKM+2sLE2jzR/lhWMdbKrpJnCJZ1yQJEkaClWNB8eUlloBiEYF2hDmKiuKQl7emdeHwyZW6+C+B3NydO6/P4ePfSyXsjJLwjFpTQNNU7Bawe2G7Gydz3++gKVLnXzwgzXU1sbHYrOzdUpLz32f5cuduN0qnZ3JJ2mvWuXu24bTTHNo+6I/MjBGkkZROBbl8QMbWVQwPfEFQ1G5bdYa/rB7PcHYwAPwmqKyrHgWZRn5CZcRQrCn4ThHWk8Nu+2JRM0YwWgIV5JsNZqqJc2Sk2p23YbdknxWZNSMEYiGxqhFFz+BYEf9YU50NjA/f1rC431x4UymZ5cMOjAm353FleVLBlg3/HnfKymbZeGPDBw5GzGiHG6twRse3QxN4ylqxgaVVcltdQyqdNlosWoW9JHe7UiSJEmSJEmSJEmSJEkXNbuucs20dNZOSacozYpVG3x5r1SxaipRw+RiCA1x6CrvXZTHwgIXlgH2bbZT5+75OeiawovHO4nK1DGSJEkTWn6+zje/WcJ992XidMav8acrNkSjcOJEmKamKNGoICNDo6zMSk6O3pcNJhwWbNzYQ3Nz8jGmmTPtuFwDB8YsW5aaMWcZGCNJo+yZI2/wmdX3kOfOTLjMnNxylpfMZnPN3gHfz2m1c+ecK5KWKgpGw7xavZNW/+DLMw2WYRo0+TqoyCpOuIymqKTb3KiKgpmC0jYDyXamoQ4wUB+KRXpL30ij5UjrSbbWHmRu3lS0BPvfZbVz19wref3EHgwx8CPgDdNXUODJThp4caC5mq21B4fd7oE09rQPuIyuanhsrosqMCYQDQ0qeCzT7kEZwwwuNt2CVZW3K5IkSZIkSZIkSZIkSdKFVAWmZzt457xsZuc4sajKmE7qSkYIwcGWABFj8ofG3DQzk8WF7kFl4FEUBYeucvOMLGo6Q+xvvnj6UCVJki42RUUWvvOdYu65JxOLJX6Nj8UE1dVhnngiXiKpqSlKLBYf/1VVBV1XmD3bzp13ZnDjjWn4/SaPPtpJJHLhGLFhCExToOsKM2faycjQqKtLXOFDVWHFinhgjGkKhIhnqBkN4x8yK0ljLcX3xI097bxSuT3x6hWFfE8268oXD1guBmBaZhErS+cl/L0QgtZAFy8e35qSDBox06RpgEABRVHIcLiTZpVJpWTZdE4LRsN0BL1j0JpLhyFM/npwI6FYJOEyiqJw66w1ZDoGruHotjq4atqSpMeRKUyePLgJ3yCyugxXbXfzgMvYdCu5royUtWE8BCKhQWXLyXVnoipjd/vgsjoGzAglSZIkSZIkSZIkSZIkXXo0BVaUePjUykIW5ruxaheW9xlP3rBBTVcIc5InTMly6KwpTWMoVaniYwY6K0vTsKS4nJUkSZI0PDabwgMP5HH33ZlYrfHv0GhU8Ne/dnL33VV86Uv1HDoUoqPDwOs18XpNuroM2tpivPGGj//3/+q47rpjPPhgLceP918lJRAw2bcvPvbkdKrMn598LLm42EpxcbyMUktLjJaWxEE0QyUDY6RLT4pvQnvCATbV7KEnSSYJq6azunTeoAbWb5m1GmuSbDEAW2sPUd1RP9SmDkrMNDjVNXCgQJYjnTSbKyVtGMjUzKIBlwlGw7T6Rj+jzqVuW+0hqjrqki6T48rgmoplA75XeWYh8/OnJc3+0+ht561T+4mZydOsjcRgjne7biHfnZWyNowHXySILxLsS4+XSLEnB1Udu9sHj9WBQwbGSJIkSZIkSZIkSZIkSWdRFVhdlsbfL8ojx2kZ7+ZcQAhBsy9Cq3/0BvTGy7QsO2l2bVhBR/PynFhGaaa/JEmSNLpWrXLxkY/kYLPFx3wMQ/DYYx38v/9Xx4EDIQZTJKS5OcZbb/kT/t5mU9i1K9D3XkuXJi+TNG+eHZst/r2xb1+AWPLqTEMiA2MkaZQJBG+d2s+xtlNJB5hXlc5nRnZp0vdyWuy8Y/bapMvETIPf7Xo+ZSWMIkaUgy0nBhwsL0rLJts5cFaQVFhYUJH090IIOkM9nBxEJhBpaIKxMH/c81LS48+iatwz7ypsWuIHVAWFhQUVzMqZknAZIQTb6g5xoLl6RG0eyP7m6gHLPrksDqYnKS82GfkiQZp6Oga8lpSk5+Ecw0CVbGc66eMUdCdJkiRJkiRJkiRJkiRNPAqwrMjNfQtyyXLoEypLzGkCqO0O03YRBMYUp9lwWAbOft+fXJeFdLssky5JkjTROJ0q//ZvhWRkxK/vpinYvNnHV7/aSH396H13WSwK+/YFMXuH3VatcpHsa3vRIid2u4oQsH17oK+802iQgTGSlALVHQ1sqT2YdHDdbXNw66zVSUuSrCiZQ3FabtIb+wPN1exqODqi9iYTMw0q2+sIxvpPgXVaSVoeea6xz6Bh163Mzx8gMAao6WxKmsVHGr6XK7cnLbelKApz8spZkCSAya5bubZiOTY9cfBMIBpi44ndKS+J1RHwUtPZmHQZu8XGjJxSrEmCfSajU11NRM3k4bdWzcLsJAFMo0lBIc+diduWPIJYkiRJkiRJkiRJkiRJunQUeKzctyCPbKdlQgbFAERigsr2EMYkL6ME4LaqDDfpiwJkyMAYSZKkCee66zwsWuTs+x71+Uz+539aOHYs+XjwUCmKQktLjNbWeLDNrFl20tP7D7a0WBTmzLFhtSpEIiZHjoQYzQIGMjBGuvSMwX2yKUz+dmgz4Vgk6XK3zr4ch27t93cKCpdPWUiG3Z3w9UIInj3yJv5IaETtHUi9t5W67paky3hsTubmTUFLEuiTCnPyypPuIwAhTHbUHx6jFl16GnvaeL1mT9KsQsVpuVxWMgclwQnotjm4aurShK8XQtAe8PJy5bYRt3cg4VhkwKw0qqIwM6eMfHdmytszlio76onEkkcCKwosKZo5Ju2x6RbKMwvR1eHNSJEkSZrowjGTrXVeXjreydunvOxv9lPdEaLVHyUYNTBMgSnO/SP6/TPeWyJJ0kTQFYqx8UQXr1Z1sq2uh4Mtfk51hegIRAnHTMxBXlMkSZIkSZImMouqcPvsLAo9E3vCWihmcrw9ON7NGDFNAYumjigAya5PzOAlaXKKmYId9T2sP97BW6e87GvyU9URpMUXkX0pkjRINpvCtdem9WWLAdizJ8Dzz3enbH1798a/Ex0OlTlz7P0ul5urU1xsRVUVGhujtLXFkmaXGSoZpilJKfJ27QEOttSwomROwmVK0vK4atpSnjv61gW/K/Rks6JkLhYt8Wl6qquZTSd2D5jhYaSqOxo40nqKGdmlCW+AFUXhuukr+NWOZwlEUxuoc7brKpZjTxBcdFrEiPFK5Y4xatGlpyvk45XKHdwyczVp9v5L3th1K1dOXcxf9r9Ke+DCL9Yrpy6hwJOddD0bqnYMmMllNASiITbX7OW22ZcnDchYWFDB9OwSagcIGptM9jQeJxANJfwcIR60d9W0pfxky+MDlpwaKbfVwfz8aSldhyRJ0niKGIK3TnnZUutFQUFR4jHc8b8VrLpKmk3DbdPwWDXSz/p3ml3HbdVwW1UsWnz2nq4ppNt0bLqc/yBJl6LukMH6452oinLWtST+rKYATouG26bisWmk2XQ8p68np68tNg2XRUNTFXRVwaoppNl0LMOdHixJkiRJkpQCy0s8LC3yjMp7CSEwBYQNk3BMEDMFhikQxAfNFSX+nKYSnyin994n6ZqCRVVQ1f6nAQohaPRFaOxJPnF2MjAF8X0ixLCDY8IXQ9ocacKImYJtdT1sr+9B7acvxdL7HOOxxftM0u2n/x1/9vHYNFxWDevpvhRVIc2uY5d9KdIlpKTEypIlDlQ1fl03TcH//V87oVBqrtc2m8q2bX5uuikdi0Vh6VInb7/t76ddFkpK4mO+NTUR2ttjo5oZTgbGSJeeMboHi5kGf9r7EpcVz0540lo0jXfMvpwXjm3BPG+AeVpWEQsKKhK+VgjB7sZjHGqtGe2mX6Aj6GV34zFunLEyaamblaVzKU3P42jbqZS3CSDbmcaasoVJg4cAjrfVUt1ZPyZtulRtqT1AVWcDiwum93vMKorCypJ5FKXlXBAYowB3zrkiaTKnmGnwyL6Xx+T0NYTJ/uYqGrxtlGXkJ1wu25nOjTNW8kbNXqKmMQYtS706bwunupuTBikpisLMnFKmZRVxvL0upe3JcqSxqGB6StchSZI03kwR/3PhTaogGDPpDg0cAO3QVRwWlQy7zrsX5jI/P3GAoyRJF7f4NeXC6wlAMGYy0KRlVQG7ruK0qEzJsHPfglxK0m2paawkSZIkSdIQpds1Vpd6cFtHlsEkZgqafRFqOkM09kRoD8RoD0TxR02CUYOoGQ+YiQ+aq+gqWDQFlzU+uO7qnbiQ6bCQ6Yj/ne2ID76fbtfeRt9YDUWklAACUbNvfwzn9YN5rpWkoTAFIMDoty8FvOGB++vtuoJDjwfKvGtBzqgF3EnSZFBYaKGiwtaXjaWjw+D113tStj6rVWHfviDRqInForBokQNF4YLMTcXFVoqKLAghOHkyTGenITPGSNKIjOFkt9dP7KHe20pJel6CpigsKpxBWUb+OZkwNEVladEs8l2Jy7QEo2E2ndhDZzB1F6qzvXx8G59YcRd5SUrHeKxO7pl/NV/f+LsxadPiwpksyJ+W9CFICMHTR94gZlwcgQsTVU1nI9tqD7IwvwItweeR585iVek8DjRVnXO7WpKez+KiGUnff29T5YDljUbTkdaTHG6poTQ9L+nx9a751/KTLY9fNFljhBBsrN7NipK5SZfLdWWwtnxRygNjVpbOI9uZntJ1SJIkXQyCMZNgzCQQNfBH5D2PJEnDZ4r4wEcgamLTI0SM1GYIlKSxNlCX0MUwgClJknQxK8+wMzfXOaygGCEEAjjVFeblyk6qOkK0B6IEouawr/9WTcFhUXFZNJxWlQK3lRnZDqZm2tnTdOFM+MmqzR8lbJg4h1HuvDMYk4Ex0oQUiglCsRg9kRg+2ZciXWLy83Vyc88kQjh6NITPl7rnf4tFob4+SlNTjJISC1Om2MjI0OjsPHPuaRpMnWrF7VaJRATHjoWJxYQMjJGkERnDXo46bwsvV27nA0tvSZhFoywjn5Ulc88JjLHrVm6bfTmq2n/qNiEELf5Onj3yZsrafr5dDcfYVneIW2etSfrg8e6F1/GX/RtSPmDutjq4d/7VFKXlJF2usaedF49vSXnJl0udIUwe2fcK7118Iy6ro99lVEXhnnlX85udzxE7K8PKlVMXk+vMSHhcxUyDxw9spCccSEnb+9Pq7+KZo2+yrnwRTmv/tQ4B8j2Z/OPl7+aL639G2IiOWftS6W+HN/O5Ne9Kmh3KY3Vy84xVPHfkLVr8nSlph1Wz8P6lN49qmjxJkiRJkiRJki5dpek2Li/zJCw5eKo7zOYaLzFThsdIkiRNRLoKK0s9OCxDL3cihMAbNni1uovnjnYQHEEwzNkihiBiGHSH4n2dVe0h3j7lRVUUohfR98mJzhC+sIFDH1qmHiEE+5v9hGMXz76QJEkaS4oCS5c6aW8fXPCWroPbnTyIUdOgrMyKrp+5nh86FCQYTN04qqZBS0uU6uowpaVWCgt1ysqsdHaeSWtrt6ssWuREVRX8foPduwMkGCYfNhkYI0kp1BMO8HrNHu6aewUZjv7TsGXYPSwrnsXThzcTjMVrjhal5bKsaFbS9954Yjd13rHLUiEQ/HrnM1w//TJsurXfZRRFoSQ9j/ctuZlvbnqYQDSUsvasKpvP7XPWJb0RN4XJxhO7qO5oSFk7pDN2NxzlQHM1K0vnJVxmceEMytLzqe6MfyYO3caq0nm4bf0H0wDUdjezpfbAOcE0Y+G5I2/ymVX3MCu3LOEyqqJy97yr2HRiN88cefOCkmiT0cmuJnY3HGVV2fyEyyiKwuXlC1ldNp+nD7+BSEHE4VVTF7NQllGSJEmSJEmSJGmULMx3cdPMLKxa/72rO+p7ePtUjwyMkSRJmqBcVp3Fhe4hT6ISQuCPmvxlfytvnvISMVJ3nReAIcC4oLTl5FbnDXO0LUiuK/FEuv50BmO8farnogoSkiRJGku6rvDcc8krLgyVqirk5OjnZGLp6DCIRlN3rVYUhdbWGDU1Ea64AvLyLJSWWtm79+zAGIX58+NjhcGgyf79QazW0Z04PcpxNpIknW9r7UGqOxsQCW6GVUVhefEcsp0ZfT+7fvpl2C2J67ibwuRPe18a7aYOaMupg7xWvSvhtkA82817Fl3PmrL5Katale1M41+vfB+ZCYKNIP7A0+bv5m+HN49ZualLXdSI8ej+DcmPD4uVayqW9/13SXoeC/IrUJXE2ZH2NBzncOvJUW/vQJp8Hfx6xzOYAzzI5rjS+cIV72VB/rQxallqdYd8PHPkzQHLj2U50vjs6nvxJAlqGq4cZwYfXHYbriTZeiRJkiRJkiRJkgbLrquUpNuwqDIjpSRJ0mQ1M9tOmm3opXwANlR18cbJ1AbFXMxMAc8cbac9EEva93uaEIJQzOTV6i6OtY1dFnBJkiRpYIoCLte5Y3I+n4GZ4nnffr9JVVWYaNQkO1tnyhTrOcE5LpfKrFk2hBDU1UVpaBj9Kg0yMEaSUuxEZyObTuxJWspnUcF0SjPyALCoOrfNvjxpUMnbtQc50Fw9yi0dWHfIxy93PD1g6ZQiTw4P3fJZ5hdUjHob8t2ZfOvGT7K8ePaAy26u2cv641tHvQ1S/wTwatXOc8qCnc+i6lxbsQyrFk9YNjOnlLl55QmX90eCvHB8C90h3yi3dnD+vP8V3jq1P+kDn6qoLC6cwS/v+heWFM1ESxDkkypuq4OZOaWjFkQSMw1erd7JkbaTAz7oriydx5euen/C8lnDYdMtfGjZrdwwfUXCgClJkiRJkiRJkqShyHLolKZbZalWSZKkSWxhgWtYEzFrusI8f6xDZi0ZofruCL/a0URVR4iYKRL2G5qmoCMY44mDbTxzpIOwDEaSJEkaNiEEjY1R6usjg/4TiQwc4XJ2GSWAcFhgpvh7Ugg4cCBIT4+JpinMmWPH4TgzBrRokROnM/7fb77pS0mgjiylJElj4K8HXuOjl92OnmDw2Gm1c3nZQracOsjs3DIqsooSdtbETIMXjr5NT3jsI60F8WCTJw5u4iPL34FF6/8SoigK07NL+MEtn+NfX/4F2+oODZh1YzDy3Zn8+zUf4q65V6AnWPdpzb4OvvvGnwjHRj+iUEqsoaeNTTV7KM8s7PcYVhSFaVlFTM0sorqjgdVl83HbnP2+lxCCFn8Xr1RuT3WzE2oPePnplieoyCqi0JOTcDlFUZifP41f3PHPPPTmn3n68BspLSWmoFCclsPK0nlcW7GceflTeeDZH7K78diovP/hlhpeOr6NWTllCc9zAE1Ved+Sm2noaePXO57BHxnZNmuKynsW3cBnVt+DU2aLkSRJkiRJkiRplGQ5dArc/ZeFliRJkiY+u65Snjn0vqKoIdh4ogt/ZGxLtF+MBLC/2U9HMMqKkjTm5DrI91jxWDU0VSEcM2n2RTnWFmBXg49DrQFkLJIkSdLIGAY8+GAtHR2D+x7TNHjooVJmz07+nRmJnHuBtttVVFXBSHEw45EjIXw+g+xsndmz7TidKoFAPAJm+fIzY4VbtvhTsn4ZGCNJY+BAczW7G4+zdsrChMtcU7GU77/5Z1aUzCXTkZZwuVNdzWypPUjMHJ+b+Z5wgB+9/RjXTFvKzJyyhAE8iqKwsnQuP7vj83x38594/OBGwrEIw7mk6qrG3LypfO36+7mifDE2PXlnVsSI8eMtj7O/qWoYa5NGwhcOsLlmL3fMWZew1FWhJ4fZuVOo97ZyzbRlSd/vlartNPa0p6Kpg2IKkxePb2H53ll8etU9WPXEdXRPB8d856ZPc8vM1Xxn85842naSqGEghnXkn6EpKpqqkW53cVnJHG6ZuYYVpXMo8uSQ5UijLdCNpo5edpWwEeWXO57m3vnX9GWzSiTD7uYLV7yXPGcG33r9D/gjoSFvr4JCljONDy27lU+tupscV8YIWi9JkiRJkiRJknSGqkB5ph2HRWaklCRJmqxynRbcVm3Imb+afRGOtwdlgMYoEUCdN0LjkTY2ntBxWlQsmoqqgGEKAlGT7lBMZomRJEkaJULAxo09NDXFBrW8xaLQ1ZV8WSHiZY3O5nKpjOIQU0LV1WHa2w3KygSzZ9txuVTa2uK/u+wyFxAP2tm9OzXJIWRgjHTpGYesuVEjysO7X2R16Tw0tf86qEsKZ1Gclsvykjm4E2SWMYXJzvoj4x7wUdPZyGef/QG/uftLFKXlJlxOUzVm5ZTxszs+z13zruR3u57nQHM1Dd42wkbyTC6aopLlTKMiq5h3zruKdy+8lhxnxoAPPxEjyiN7X+Z3u15IWr5KSg0BvH5iD1Xt9SwrntXv55XtTGNuXjknu5pYkKTcVjgW4Q+716ewtYMTjIb59ut/pCK7hNtmrUl4DkM8OCbHlc4986/mppmr2Fyzh6ePvMH+piraA166Qz78kRBR88IbE1VRsGoW7LoVt9WBy+ogw+6m0JPD/IJprC6dz+KiGaTZXKiKitK7vlSp6Wzk25sf5r9v+hROS+LoYkVRyHKk8cDl97GybD4/3fI4O+uP0tDTNmAAn9Nip8iTzbLi2Xxi5V0sK559QSmqqBEjYsRwWmwy7bkkSZIkSZIkSUOmKQrz813yeUKSJGkSy3VbsOtDG7ETQnCqO0xTj8woPtoMEzqCMTqC490SSZIkaagMQ9DScu53Y06OjsWiEA6nNrAxHBbs3BlgyRIHRUUWysqsnDwZISNDY84cB6Bw4ECQzs7BBQINlQyMGSOqouCyOHDbHLitDjw2J26rE5fVjsfmZF7+NNISlBM525qyBfgiAXzhID29f/siQXyRAD3hQMIBV+ks4xCsLICttQc50dnI9OySfpex6RZunLGSWUmysISiETZU7aAnMvZllM63pfYA39n8J/71qvcnze6gKAoWTefWWWu4snwx+5qq2NN4jOPt9dR7W2j1dxGKRTCFwKZbSLO5KPRkMyO7lNm5ZSwvnkOhJ3tQHVhCCLbVHeZ7bzxCW6Br9DZ2EBTApltxWR04LXacFjtuqx2nNf5vV+/fSwtnDrgtWc50PrD0FgLRMP5IkEA0RCAaJhAJ4Y8GCUbD+CMhAtHQuGUOSqbe28KbJ/eypGgmWj/bqioqs3LK0BQNVUn8QLu97jDH22tT2dRB84b9/OtLvyDN5uTKqUuSthvix73H5uSWWWu4aeZq6rtbqOlqosHbRnugm55wgLARIWaaaKqKRdVxWmy4rHbS7W6ynenkONMpSssl25k24PpS5fEDG1k3ZTH3zL96wIw0mqqxdspCFhVMZ1fDUbbXH+FY6ynqva10hXzEzBi6quGyOMh2pVOWns+s3DIW5FewsKACq2a54NwwhWBL7QGq2uv5u8U3YNUSZ+yRJEmSJEmSJEnqj8OiMm0Y5TckSZKkiSPboQ85MCZmQr03TCgmJ09KkiRJ0mmmCY2NMWIxga7Hx2QqKmzY7So+X+q/M7dv9/ORj8THfZcudbJ5s683e4yCosC+fQFCodQM5svAmFGU68rgmmnLKE3PJ8vpIcPuIdMR/+OxubBpOrqqo2saFlVHVzV0VcOi6Vg1Cw7LwLWO75y7jhtnriRmGMTMGFHTIGb0/m3GiJkGPeEgXcEeOkM9dAa9dAR76Ar28HLldqo66sdgT0xw4zRBqN7byqYTu6nIKu43MMKiatw57wpmZJcmfI/2oJfnj72dymYOWsSI8fDuF3FYbHzxyvfhGURgl9vmZM2UBawqm0coGiEQDRGKReKZXQSovQECDks8wERPkpnjfKYwOdRSwz8+90OOt9eNZNP6ZdMs3DXvSvLdWXisTjIcbtJsLtLsLtJtbjw2J1btzHmt9f599h9NVXHotgEPwUJPNt++6ZMYpknMNIiZBkbv3/F/n/l5MBbGG/LjDfvxhgN0h3x9/328vZaXK7eP+r4YiAAe3f8qH11xJw7V1u8yCwoqmJ1XnnBfxEyDZ4++NSGCwE6r7mjgCy/+lG/f9CmuKF+UNHPM2VRFoTQjn9KMfCAewCUQGKaJQKCgoCoqqqJMuBmMXSEf33vjT5RnFLCidO6g2uexObmifDFrpyzsC+CKGDFMIVAVBV3VsOkWnBY7dt2a8D2FEDR4W/naa79FV3XuXXCNDIyRJEmSJEmSJGnIKrIcOK2yjJIkSdJklmbTsWhD6zeLGiZ13eEUtUiSJEmSJq+WlihtbTEKCuJjLjNn2nA6x+aZaetWP6YJmgYrVsTHlufNs+NwqAgh2LcvSCiUmgAdGRgziqZnlfDlqz/AtKwiQLlgwHc0BjxtuhWbnjyARogzUVSi9/+FEHzy6e/KwJhx5IsEebVqJ3fMWddvhhVN1bh66tKk7/G3Q6/T6u9KTQOHwR8N8YO3/oIpBP94+X3kuTIHdZyrihrPpGIdnRlbUSPGmyf38S/rf8aB5upRec/zpdldfP36j1HgyaK/8xtGr6yNpqqk2VwDLnf2ud73s7P+/9WqneMSGAOwv7mKLacOcHXFsn5/Pye3POnrK9vreOvUfgxz4szoEAj2N1fz4Se+wfdv+Rw3zFiBw9J/4E8yiqLEg2G0ydExu7+5mv/34o/53zu/wJy88kG9RlEUNEUjzR4PHhuOFl8nX1z/c16v2Uu+O4uIEWN47yRJkiRJkiRJ0qVsUaFzvOZISZIkSaNAU8BlVYd8LY+agma/LKMkSZIkSedrbIxSXR3uC4wpLLSwapWLU6ciKV/3qVMR6uujlJVZWb7chc2mMH++A4dDpb3d4NixMEaKimVMjlG5yUKJZwY4e+b/2X/GrBlnrfN0exRFZdxSpUw041BK6bQttQep6WzqN6BhoGMlGA3zxMGNKW7h0Akh+Pm2p/jyy/9LZUd9v9uWSqYwefzgRh58/n/Y11SZ0nUlO7/HI9NHf23oO+cZ3+wjhmnylwOvYiYIbEm230xhsrexkiOtJ1PdzGFp7GnnH5//If/z9l9p93eP+TE/HnbUH+EL63/K/qaqMdneRm8bX9v4W546/DoAbf6uCRUUKEmSJEmSJEnS5GDXVaZlOsa7GZIkSdIIWDUVh0Udcl+nYQq6g7EUtUqSJEmSJq+GhihHjoQwzfh4j6IovOc9WYzFsGIkIti7N14tIjtbZ+FCB1Om2NA0hYaGCA0NqQvOkYEx0qVnHOODGnvaebV6J6YYehaMLbUHOdZem4JWjVw4FuHRfa/w/sf+k9dO7CIci6R08FwIgSlMGrxtfO213/L5F37C4daa8Yx5ks4jEGytPTSsslbBaJj1x7fiiwRT0LLR0djTzrdff5gPP/EN9jRWEo5FxyVARghB1IjRE/YTNVL7oP9q1U4+/cxDvF6zJ2XrMoVJdUcDn33uBzy8Zz0x0+j9ueBgS2qyQUmSJEmSJEmSdPEqSbOSYdcnXNlaSZIkafA0VcGmD30oyxDgj6RoyrkkSZIkTWJ+v8mmTT56es6MV69d6+bqqz0pX3c0Kti1K4AQAqtV4cYb0ygpsSCEoLY2Sl1d6rK9ycAY6dIzjtETAsGf972MPxIa0uvCsSjPHX2LrqAvRS0buahpsLvxOPc98hW+8sov2Vl/lEhs9C9ephA0+zp5/OBG3vXIl/nW63+gLdA16uuRRu5UVxOvVe9MmDUmkYaedl48tiVFrRo9gWiY9ZXbuOV3D/IfG37FtrpDBKJDO7eHyxSCjoCX7fWH+cFbj3LfI19hf4rKiJ1mCJNtdYd495//jZ9ufYJTXc2jVupKCEFH0MvTh9/gXY98mWePvEk4diYqWCDY25jajFCSJEmSJEmSJF18yjPtuG3aeDdDkiRJGgFVAV0dWoCjEIKwYRKTMyklSZIkqV/PPdfFsWOhvknfWVkan/98PqWllpSuNxoV7N0bJBIR2O0qt92WQVmZFdOEysoQ7e2pmwSup+ydJUnqV2V7HdvrD3NtxfJBv+ZkVxPb6w5jDCPTzFjzRYL8ZMsTvHR8G7fNvpw75qxjYcF0bPrIL6QN3jZePL6FF45tYdOJ3fSEA6PQYilV/NEQb57cx70LriHbmT7o171w9G06Qz0pbNno6gr5+NHbj/HMkTe5Ztoybp65itVTFpBuc436rMRgNMyhlhreOLmXrbUH2dtYyYnORsQYRvx1hXz8x4Zf89Lxbdwz/2rumLOOLGfasN8vYkR5o2Yff9y7nvXHt9Ee6O53uUMtNcNehyRJkiRJkiRJlx6rplCabsOmyWwxkiRJk5mqKGjD6GMzDBkVI0mSJEmJtLcb/Oxnrfzyl1PQNFBVhXXr3PzLvxTwxS/W4/Wmbky6sTFKQ0OU8nIrixc70HWFUMjkwIEgqSzOIANjRlHUiNEW6MZlnXi1i00hCEbDo/Z+AkFboBuHxZZ4GSEIxVJXB+x8MdOgM+il2deRdLmwkboUTIMRMw1+v/sF5udPG9TyQgjePrWf/c1VKW7Z6DGFydG2U1S9Vc8f9rzInLyp3DPvataUzSffnYVVt6CrGrqqoSoKSm99K4HAFALDNImZMaKmgS8cYGf9EdZXbmNT9W5a/J34I8ExT/xjCkGrv2vSpF8WAjqD4x9csvnkXvY3VTEnr3xQy8cMg0f2vZzaRqWAKQRVHfWc6GzkrwdfI9+VyXXTV3D1tKUsyJ+Gx+ZE13R0VUNTVFQlXhf59NEkACHM+PEvTAzTIGYaRIwYLb5ODjRXsfnkXnbUHaHJ10F3yDem19fzhWIRXq3eyba6Q/xky+PcPnstN89azbSsImyapW9bT5/f8e2Lb1vMiBE1Y3QGe9hQtZO/HX6d3Q3H6Qh2Yya54zneXsupriZsurXf34/md5wkSZIkSZIkSZNful2nNN02aZ7jJUmSpP4pCqjDqH0QG4ey55IkSZI0mTzxRBe33JLOXXdloGkKLpfGhz6UQ0GBha98pYETJ8KEQqLfYBVFAatVwWZTsNtVuroMIpHBffc2NUU5eTLC1Kk2bLb481ooJNi9Oziam3cBGRgzinbUH+HKX35qvJsxJkKxCOv+9xPj3YxznOxq4q4/fnG8mzEgAfxl/6v8Zf+r492UlIuZBs2+Tpp9nWys3oVF05meVczs3CmUZRRQ4M7CY3Ni1+MBVqFYmEAkRIu/i5NdTdR0NXKo5cSQS0+lQnugmxU/+8h4N2PSafZ1cvPv/mm8mzFmTGHSGeyhM9jDkbZT/HjLX3FYbMzJLWdKRgHFaTkUenJwWR3YdSs23YIpBFEjRiAaojvkoyPopdHbTkNPGyc6Gmjyd/SlsptofJEgB1tOcLDlBN96/Q9Mzy5mTm455ZmFlKTn4rI4sFtsxHq3rzPYQ1VnPVXt9exrqhpS6akjrSeZ9f33pHBrJEmSJEmSJEm6mGQ5dErSEk/okiRJkiYHBTgzvUySJEmSpNHS3W3wH//RQHa2zhVXuNG0eJDLXXdlsHatm2ef7WbDBi8NDVH8fhMh4sEwaWkahYUW5s93sGyZE49H5b77TlBZObgJzM3NUU6cCHPlle6+iQydnTEOHUrteLAMjJEkacxEjRiHW09yuPXkeDflouDMd5CzMAd3iRvNohINROmq7KZtXzuxQOpq8ElDE4yG2dVwlF0NR8e7KSklEBxvr+N4e914N0WSJEmSJEmSpEucApSm23BZtfFuiiRJkiRJkiRJ0oR16FCIz3++joceKmHdunigiqIo5OVZ+OAHs3nve7NobY3h85mYpsBmU0lP18jI0NB6y9YeOTK0TC/BoKCqKkwkIvoyxhw4ECIYTF35JpCBMZIkSZOPAgUrC5jzD7OwZ9nQrBooIAyBETboONrJod8ewVfrG++WSpIkSZIkSZIkSdKYUxWYl+dEVlGSJEmSJEmSJElKTAjYuTPA3//9Cb7whQLuuSeT7GwdiyUeIGO1KhQXWxO+3jQFwaDANIdW+eDAgSB+v4nNFq+X+OabqR/TlIExkiRJk0xaeRoL7p+LLfPcWumKrqDqKnlLcsGEHd/ZhRlJbXSlJEmSJEmSJEmSJE00Nl1lVq5zvJshSZIkSZIkSZI0aKGQySuveGlpiQJgGPHsKoNlmoLnnuvmyJF4SaLm5hitrYOrMFFXF+WBB2r57W/bede7Mlm+3ElJiZXcXB2XS0XXFQwDolGBz2fQ0WHQ1BSlujrMCy9009gYPef9Nm7swes1UBQ4eDCIOG8zdu0K8Pvft5OREc/yuX599wVt6ukxeeSRDlwuFSHA7x/ZmKcMjJEkSZpkitcVYU23nhMUczZFUchZmE3aFA9dxy/8IpEkSZIkSZIkSZKki9mUDBseWUZJkiRJkiRJkqRJxOs1+f73W4b9esOAr32taUSv37kzwO7dAYqLLRQXW8nJOTswRhCJCPx+k87OeGBMU1OUSOTC4J0f/7g16bpqa6P84z/WJV2mtTXGpz9dO+ztOZ8MjJEkSZpELC4dT5kbRU2eD1rVVbJmZ8rAGEmSpEHSFNBVBe30HyUeaKgCSu+/ARAgEAjiaSZNITAFGKbA6P07ZsZ/f6lSFbCcty9VRYnvR87sS9E7TUAIMInPaDB692msdz8OMQOnJE0ICvQe/6Arp8+D3nPgvPPg7GuKef41pfeciMkTQZIuWgpg0c5cJzSVM9cL+vnOJP69aQiBacb/NoQgZsSvF9IZC/JdsozSBKMAuqZgUZX4ffdZ340q8YNeCHHm3vCse8L4PfZ4b8HEphB/njm9jzVVQSF+b64oCkLE92/fvjUEUXnPLUmSNCGdfqbU1dPX9Av7VYQ4t28qZnLWd+al3S8lTTyn+wpPP/uoihK/RyF+XIvevhCz91nn7PuUEZMnw7CYZjxwpbY2OvDCk4gMjJEkSZpENLuObtcSZos5my3DNgYtkiRJmpycFpUMu062UyfbaSHToZNhj/9Jt2uk2XQsWvyBzaqp6Gr8ge30IFTMFIRjJsGYSShq4g0beMMxukMGncEY3aEY3rBBVyhGVyhGIHrx9uQ7dLVvH6bZNLKdOjlOCxkOHY9Nw22N/7FoCroS76w/Pah3usMmHBP4Igb+qEEgYtIRjNEeiMb3XzBGezBGRyBKWI76SROQooDbopF11vUky3H6eqKTYddwWTUsmor1rAFBRQHDjHdiRoz4NSUUM/FHDXrCBt5Q/BrSGYzRHY7hDRl0h+P/HZHngiRNShZVIdMRv1ak2TQyHTq5rvh1w2PVSOu9Xlg19bxrRW+gnGESMQWBiIk/YuCLGHjDBm2BKB3BGD0hg7ZglI5AFH/EvOT6gBXAbdPIcujMz3ch42LGn9OikuuykOeyktP7PZnjOnPfaNPU3vvt+ABJ1BREDZOIET/O24NROoPx776mngitgSjtvce7DOaIH/PZTp08t5UCt5UCt4Vsl4Vcp4V0e/xaYtPj1xNDxO+5wzGTYNSkLRilxRehNRCjuSdCY0+EVn+U6DB2rCHkAKw0+qyagsOi4tBV8t1WnBZ1vJskSSll1RSynZbe700L2U4L2Q6dbJeFdJuGXVex6irW3nvEmCmI9H5vBqMmXSGDjmD8O7LVF6XFH6UtEKE9IJ8fpfFh1+P3gYUeK/nuM8d2lsOCw6LGj+nee8CIYfbdp3SHY7QGorT6ojT74/crjT0RukLGsNohJxtJZ5OBMZIkSRcpcX7BPkmSpEuc06IyI9vBgnwXRWnWvgEpj01HHyAT12mqBjoKNsCVID2/EIJQTOCPxINlvGGDFn+Ums4Q1R0h6r3hST+rO8uhMyfXSXmmnUJP/KE2zd4bAKMqAwdwKqDF/w8Ajw1yXJZzFhFA1DDpCRt09wYHnOwOc6g5QGVHUHbsSOMuw64zL8/JnDwnuU4LGXaNdIeOy6KhDeGaAgo2HTy2/q8pphAEoyY9EQNfb8BdY0+Ek10hKttDtPjHb/aOy6ry3kV5WLWhDVTsbvTx5knvhB5Eu3lGJtOzHUN6Tas/ykuVnXQEB1e/W7o0uCwq07IczMxxUJJmJdMRDwpwWzXs+iC+MwFVU7AA6PFzLeu8Q1MQD54JRA26gjE6QzGafVEONvs50hakJzy8TuSJTlcVcpw6Jek2ijxWCj1WspzxwaMCT+Lyw4lMy7Tz8RWFGOPYeb61rocd9T2TOuhDU2BaloPlxW5K0mx9gehOizrgZ6KpCvbe4zzbCaW9E36EEEQNEQ8YDcVo8EbY1+TnYIsfX+TiDUBPxKIpzM5xsLzYQ2m6jZzewNzT2QT6o6Fg1c7cb5y9b30Rk1Z/lBZ/hP1NfnY2+PAO4boRNWTWGWnoVAVcFu3M5BS7Rqbd0vtvHVfvoKlNV3FZ40GPQ5XvtvKZVUUpaH1i/ojBb3Y1T4j73OsrMpid6xzXNvgiBi8e76SxJzKu7ZioFKDAY2VJoZuZOXaynfH+lXS7hjrAd6ZVVbACoJHpgKK0M78zTBHvRwnFJx0daA6wt8lPmz86IY5N6eKW6dBZVephTq6TXJeFHKcFp0VLms3RoWo4ersF8z1WZhJ/xokZgq5QlGZflJNdYXY19HC0LTik+46wcendK0qJycAYSZKkSSQWiBENxBBCJO9QEhBoCY5dwyRJkiYgTYE0u055pp2VJR7m5TlxWjSsvWk7U0VRFByW+Oy208EeZ6cr7w7FONQS75Q41RXGFzEIxSburO6+DkuHzuICFwsKXJSm27DrZzLpDHXgaTAUwKqpZDvjGWmEECwqdHPzjEy6QgZb67xsq/PR4otc1Bl5pInDoimk2zTm5rlYVeqhPMOOwxKf6T5Qp+VIqIqCyxrPIoH7TIrhmBnPNNPqj3CwJcDuRh/NviiBiDFm2ZWsmsplJR6clv6DehLpCEZ561Q87fdENSPHwcoSz5Cubyc6Q2w+2Q3yNvyS5rSopNk0pmc7WFbkpiLbgcuiYtHUvlKNo+10CZU0m06aTaeU+LXiivJ0/BGDo21BXq3uorY7jD9iTJoB7NOlpqy9GbdcFpWidBtl6TamZtopTrPhsKi9ZXnoC3Qe7j7OclpY4bQMvGAK1XvD7Kwf1yYMy+lsSJcVu1lZmkahx4pdV0ftPlFRFKy6Qp7bSq7LwoxsB6vL0vBHDLbX9/DGSS+N3gjBi7jekqrEg3IXFbq4dloGhR4rNl09t0TjMCiKgsem4bFpTM20sbTQzTtmZ7O9vofXa7pp8Q2cRSYUM8c1oEyaGHRVwdb7rK2fLgGjKWTadTIcOtkOC5lOnczezK3pdr0vU4DaW3737L9h5Me226qxuixt4IVHUUcgym92NY/pOhOpyHKM+fafrz0Q5a1TXhp7xrUZE4qqQJpNZ1aOgyumplORZcfR278yWveJmqqQ5bSQ5bQwLdPO4kI3d0dNqjpCvFTZyYmOEL6IMWH7oaTJx6oplKbbuHpqOosK3aTZtBEf06efBXJdVnKcFubkOrl6WjrV7SE2VHdxpC1A9yCyyAQuwSBqKTEZGCNJkjSJxIIxvDU95C3JRdET31REA1HaD3SMYcskSZImDl2NP4zNy3OystTDlAz7oDPCpIra25lvJZ5ppijNxrUVGbQFYhxpDXC0LUBle4iGnsiESfHp0FXKMmzMzHEwN9fJjBwHDn3gmb6poigKugK6quGwaNw5J4drp2Wyt8nHWye9HGkLErqIB0Ok8WPXVSqy7CwqdLG00E2Bx5rSQJiBKEp8AFhTT2eacTAty8EtM7Oo90Y42hbgcGuAEx0hWgPRSTMALkmTmaZASW+wxvw8F7PzHGTa9fH7ziR+rbDr8ewba8osLC9yc7Q9yNbaHnbW99A9AbPIaCqk2/S+knSZDgsFbgsFHit5veV4dE0WSJpIFGBqlp2lhW4un5JGnsuS8uNeURQU6Du+b5qRxeVl6exu9PHWKS9H2wKEYxfXl5/HqrGs2M3V0zKYlmlPWZD/6QCkAo+V22ZlcfmUdF6r7uLtWi8N3sTZHkIxE2MiR7tKKacqsKzIzepSD2l2vS/Yym3VUEicyUiSLjU5TgtLi9xcXpbG1Kyx6atSlHjJQqumsrTIzfx8J4dbAmyt62HXEDOESdL5VAXKM+ysKvVw1bQM3Amya4/U6X4Qp6oxv8DF7DwnR1sDvFTZyf7mQML+QCHAH5XHuHSGDIyRJEmaZOpfb6D06mLs2fYLOpyEEGBC7av1BJoD49RCSZKk8ZPt0LllVhYLC1zku60pm5k9GhRFIddlIdeVzooSDyc6Q/xxbwtVHaFxbZdDV1le7GZ5sYeyjHhq9lRm2BkJj03j8rI05uU52dfk59mjHdQn6bSXpKFQgIosO9dPz2R2rpMc5/gNcg+GpiqUZdgoTbeypiyNPY0+/ry/lfaALOsjSaliURWmZztYNyWNimwHeS4LVm30ZvuOJquusiDfxYwsB0uL3Lxc2cmBZv+EKe94x+wspmU5SLNpeGzxQVWnRZ2w9yASpNk0rqvIYHVZGvlu67gGontsGuumpDE/z8muBh/PHuugxTd+pQZHU3mmjdtnZ7OwwDXkDG0joSgKWQ6d22dnsbTIzfNHO9hS6+33miEzxkiqojA1y86K0vHNTiJJE5VVU1hZ4uGqqRlMy7Jj04dWinZ026KyqNDNzJz4PeELxzo52haQEyqkIdMUuG56JtdVZIz5vaCuKszNc1KSbovf+x3poNHXf3/gpVh2U0pMBsZIkiRNMr46H3t/sp8575uNM8+BZtdQFAUzZhLuilC/uYGqv1UjJkoPpyRJ0hjIduqsLPFw44xMshwTN5AjEaumYNNUmsap7rZViwfprCxJY+2UNLKcOpZRTOObSoqikOmwsK48nXl5Th7Z18quRt9FN1NYGjuaAnluK9dWZHBleToOizquGWKGKl7OTSUUE/TI2X+SNOpOl2pckO/iuooMitPi5Uwmy3XCblFZUuhidq6D9cc7efFYJz2R8b1WKMAVUzMocKc+24g0clZNYXauk7vn5TA10z5hAtEVJV424uppGSwucvPEwTa21vUQnKQlN22awooSD/fMzyXbqY/bNcaiqZRn2PjA0nzKM228cKyTjuC5QbeBiIlM3ChJknQhTYF8t5W75+ewrMg9ofpZHBaNpUVuZuc62VzTzTNH2ukaRFkaSVKAAo+VO2Zns7LUM26BXoqikG7XuXJqOrNyHPx2dzNHW4PnlIAUQE9YThaSzpCBMZIkSZNQ6542fHU7yJqXhavIhWZRiXRHaD/cSXdlN0KGeEuSdInQFJib5+TOuTnMynFMmkGp/myt68E/xh33qgLTMu1cVuJhVamHXJd1TNc/mlRFIcdl5YPLCiir6uLpw+0EZQ+9NERWTWHtlDRunJFFSZp1wnRaDlUgYrKn0UdEBkpL0qjKc1lYWephebGHiiz7pL3vUBQFp0Xj9tnZ5LutPH6wjcZxCs49TZ0gwRVScpl2nWsqMrhpRiauFKXKHylNVchxWviHxXlMzbTz7NEOWv2TK3uMx6Zxw/RMbpuVNa5ZBU5TFAWXVeOmGVkUeWw8sq+FurOyNIZiJlHTRAghz2NJkqReVk1hdVkat87KotgzMZ8tVUXBbdW4cUYmhR4rTx1up7I9KLPHSEnNzHHwnkW5TM+aGP2wqqJQ6LHyyZVFPHO4nY013ecERvsjBqYQE6Kt0viTgTGSJEmTVLAtRP2mhvFuhiRJ0rhxWlSunpbO9RWZ5Lom9wzjYMxka613zNerKQpLiz3cMjNr0mXZSeR0p46mwF8OtBGTPTrSIGU5dN4xO4vLp6SnrC72WBBC0BaIcrhFltWUpNFWmGbl7nk5WLXxH6geDZqqsKLYg0NX+b+dTbQH5WxKKbFsp857FuaxrMiNdQIEawzEYdG4eloGBR4rv9/dPGnKbTotKnfOyeaqqekTbj9rqsLiQhcWLZ+H97RQ2x0G4rOx/bJMgSRJUh9dVbh9djbXVWTgsetM9N4WVVFYWOAi12XhLwda2VHnQ/akSP2ZlePg/UvymZJpn1DHtaIoZNh17pqXg01XeeZIe1/5x4ghCMdMHGNYklKauCbW3bUkSZIkSZIkDUK2U+ejlxVy34K8SR8UA7Cz3ndBSvKxEDUFR1sDdIcuroEwu65y/fRM7pidhVWb3MeGlHoKMDPbwedWF3N9RSYuy+R/TH7jZDcBmTFJkkbdyc5Q30DwxULXFBYVuvjw8oKL4vonjT4FKM+w80+Xl7CqN13+ZLm70lWF+XlOPrGiiNk5Dib6I4PTovK+JfncMD0Th0WbkPtZURTm5jn58LICpmba+35+sT1PSJIkDVeOU+cjywt4x+ws0iZBUMxpqqJQ5LHy0eWFXD4lDYvsS5HOogCLC13cv7yAKRm2CXtcu60ad83N5o45Odh7A4xjpiAwSUtrSqNPPvFKkiRJkvT/2fvPIMmy80wTfM5VrrWHVqm1LglUQWtCSxJogCS62YLNmbFZW5uxHdv9sWa7tms2NmZts2vbbE4rqiYJgiQIEAShgUIBKJlZVakrdWZo7VpdcfaHR2ZlZmV4hHsoj4jzmEVVROQNv9fdr997znfe730Vik3FYMzHPz/VzRN9YYw2ymdulbLtcXqs8EAG7npydbbMtbkyUm6tfiCfofH+3Qke642wRcxwFGuAAI50hfi9x7vZmw6gbYFrSr7m8upoYaMPQ6HYkuSrLi/eyWO7W6uwqgnB4c4QH9+fuldAViigfp/cmwrwLx7vYiju25QW9EIIdib8/PbJLg6kgxt9OIsSMDU+sT/JOweibe/kqAnBvnSAr53oJB00AchV3Q0+KoVCodh4Ev66u9o7B6OYm9Bh8G7c5leOdfKeHTHMNr8fKdaPobif3zzSQW/U1/Y1E1PX+I19Cd63K46lC2xXPhCtpNjebL4rs0KhUCgUCoVi2zIU9/G7p7o41h1q+4nYcpBScidb4XamsmHHULI9fn07R81dXWGMlBIpJZ6UuN5bX87C1/2/8xa2XW1xTtxv8OmDSWJ+lSCreDuagMf7Ivz2yU76otZGH86qIKXkjYkiGdW1rVCsCa6E81NFxvO1Vb1n3X/PXOq+eXeb1b5nGprgPTtjHOwMrOrjKjY3fVEfXzvZyc6Ef1XG3ssdH3re6p7nQsCOhJ+vneikN9J+93xdg2cGo3xwd2LVRDGPeq0bjcNbYV86wOcOpwiZGrmKo2I3FIo249WxPP90ZY5f3Mry2liBa7NlJvI1CjUXe5Hrwf1zcyml+lw3QcDQ+MrxDp7oj2Cs4rXck/X74nrVVISAeMDg84fTnOgJrcKzUGx24n6DrxzvYDDuW7XHXGw8uFrndcDS+fj+BIc7gzieEsYo3kJViBUKhUKhUCgUm4LusMnvP9nDQGxtuhOklNRcScXxqDoeNXdhUiYlUoInJUIIBPXFI0MXWJrAZ2j4DQ1TF0130boSLkyWmCraq/58muH0WIFbmQr7V9BF60lJxfYo1FzKjkeh6jJeqDFXcpgvO2SqDlW7/rq6UmJoAkvXiPl04gGD/qiPnohFPGAQ8+kETG3F77MQMBDz8Rv7Evzl2Wk2yJRH0aYc7w7x2yc7SQaMNbmmeLKeY11ZuJ7cvabUC871a44QAk0sXFMWPhN+o35dMVtwrynbHq+M5Fdd6KZQKN7iTqbKa+MF+qI+WnWYvzvmKNRcSrZHyXaZLtpMFmyyFYf5ikOp5lFzPRxPoov6uCNi6SQCBp0hk4GYj2TQJOrTifj0FTt5CAFxv85v7E1yY7ZCdp3dH2aK9qotvmmi3rHdbKd2xfHIVRw2smxeqLWP60ZX2OQPnu5lMGat6D4ppaTqSnIVh3zVZTxfY7xQY6Zkkyk7VB1JzfVAgKVrBA2NZNAgFTAZTPhJBw0iPp2Yz1ixaGQo7uN3TnbxX89MMFHY2PH3/RxMB/nS0Q5CprbiuCfHq7/Wc2WHsXyN0WyV8UKNYq0+x/GQ+PT6/CUZMEiHTHojFl1hi7BPJ+43lr2gK4B3DkYp1rwt56SlaA4pJYWqy0ShtiaPrwtB1Kfja8LVTMr62Ht2nSOL2ylW7PRogTNjhXrkiQBBvZ4hBJi6IGzpRH0GYUsnbGlEfAYRn7bwe52QpWPp9VqHLgQxv07Y0rdEk9JqE/HpfPlYJ08NRFcsinE8SXbhnjlbsrmTrTJXcpgr25Ts+vjQk/V7pk8XxAMG6aBJb9SiJ2IR9dXfV0tfmRtq1Gfwu6e6yVdHeXOmrERS25SQqfGlo2kOdgRX/NmXsi5QyVQdZooOtzMVJvI1ZssOZbs+ltA1gd/QCJka6ZBJV9iiN2KRCBhE/QZBU1vWvEdQnw98/bFuvnF2mrbNflKsO0oYo1AoFAqFQqFoezpDJv/sRCf9qyyK8aRktuQwnK0ynq8xVahPyHIVh0LNrRd5PQ/HA9eTaAL0BTFMyNQIWfXicSJgkAqadIZMeiIWXWETv7G0sKNQdXl9vMBGpxi5En58LcPuZKCpIo7rSWZKNrfmq4zn66/heL6+0JGtuk0/L1MTdEUs9iT9HOgIcqQrSMK/ctHCOwaj/Op2jluZ6ooeR7F12JXw85XjnaQW7P9XC9uVTBVr3MlUmSzYTBVrzJUdClWXfM2lVHMXuqDAlRJNA0MIAqZG0NQJ+3QSC9eUdNCkK2zSFbHoCpnLio67nalyW53nCsWaIoHnb+V47854U45knpTkqy7D2Sp3MlUmCjUm8jUmCjUylfq1oRmEgHTQZDDm41BnkKNdIXoi1oqEA0IIDnQGOdYd4vnbuZYfp1kk8CevTWKsUuRAyNT4+qkueqPNdbXemKvwzfPTVDdQXJgp27SDtjER0PnikQ4Goq2LYqSUZCouF6dKXJ4ucTtTYTRXo+wsX0AhgJhfZyDmY186yJHOIDuTfqwWzxUhBAc7g3z6YIo/fW2qqWNZK+J+gy8cSRO29BU9jiclN+YrnJsocmm6xK35CoXa8p6fAKI+nd6oxf50kIOdQfYkA/hNreE6khACSxd8dG8CT6o1p+2MK+FXt3OcnyqtyePHfDqfO5xmb6o5V7PJgs2/f3l8TY5pMVyvfVxWJLw1J5f3/gNAzZUUax6TS4gELb0+V/EbGh/fl+QDu+NrdLSbF1MTfGBXnKdW4BQjZb1J6+pshcvTJa7OlhnJVslV3abOp6Cp0Rf1sSvh51BXkEMdQUIt3l/uiqZ/61gH//n0JMNZNc/cbmgCnuiP8HhfZMXi5HzV5dJ0iTNjBW7MlRnP15Y95jU06Apb7Ej42ZcKcLgrSE/Et+S4QwhBKmDwr57oURHrinsoYYxCoVAoFAqFoq0JWzqfOpjiWFdoxd3QUC8al22PyzMlXh6uO6Xkqg7FmrfkopQrwXUlNdclX3WBt4pImqgXIcJWvXN7R9zP8e4Qe1IBgpaOJljozqo/Byklt7NVbm1gjNL9XJ4pcXO+zJ5k4JELIHdtlD0JmYrDmbECFyaLTBTq3b5F212xI4vtSUayVUayVV4eydMTsfjI3gRP9EVa7nYSQhD1GTzVH+FOtqpcYxT0Riy+fKxjVaIU5IL7S6Hmcnq0wGvjBcbzNXJVl9IyPhOuBy6SquuSqbiQf+vfDE28JcALGOxLBTjSFWRnIoCli3uFnbufC8eTXJ4pMVtqnw54hWKrMp6vcWaswHt3xha9N929PpRslzdnypweLXAnWyVbcchVmxfCvP3xYbpoM120OTtZ5Kc3MjzeF+Hj+5MLrhOtjZl0IfjA7jgvDOdXfIzNMJJbPZeBiKW3JG4p2S63M1UqbSCW2EgsXfD+XQke6w2jtbCKcNch5rmbGX59J8dYvu5W0goSyFRcMpUSF6ZKPHfTZG/Kz2cOpemLWg+MrZeLoQneMRDlykyZn93MtnRcq4WpCT6yN8GuZGsRZvV1bkm26vLDa/O8cCfHbMlp+rMrgWzVJTtd5s2ZMr+4lWVn0s8n9ifZkwzU5zENXmddE6xM1qPYCswvOJ6tBcmA0VIMRtX1uDXfHvPtzUptof6RxSVbbR83nHbicFeQj+1LEjCbF21KKXElXJwq8b035xjO1ceKrQ7BSrbH1dkyV2fLvDCcY0fczwf3xDneHVpWo8XDCCHYlQzw4T0J/uKN9hCUKtaPjqDJJw+kWhbvSsBbqFN89/IcN+YrC7XU5nA8GM3VGM3VeHUkT1fY4h2DUd69I0bc39jFSgiBqQYpivtQwhiFQqFQKBQKRdsigHfvqE92VmpHe9fd5MxYgZ/fyDDWRHfCcqgvjnsUah4TBZtrsxV+ciNDwNQ4kA7yeH+YoZifdMgkZOpI4Gc3MrRLXWG+7PDCnTyDMT8+463XWkpJ1am/dldmSpweK3B5ukx1wb53rSjZHtfnKvzHVyd4bazAZw6l6W+xa1kXcLQ7xC/v5BhdxYU3xeYjaGp84kCSg50rtwG2XY+RXI0X7+T49XCO+XLrBcxH4Xj1ha5s1WUsX+PSVIl/uDxLzG9wvDvEsZ4Q/VEf6aCJpQsKVZdXRvJK/KVQrAMS+NG1eR7vixDxvVVplbLuCDVbthnJVnlltMC5yeKKFjiWg+1KRnM1xnKznJso8qWjHRzsCGK2mPXUH/NxvDvE6bHCKh+pYjNwqjfMJ/YnsZqILIG3IsIuTZf41sVZrs+VV/W89yTMlGxmSjYXpkp8bF+S9+6MEfU1H+thGRqfP5zm5nxlQx0FD3cFeXYo2nIsm+dJzk0W+eb5GW7NV1bFpcKTMFd2mBstcGmqxPt2xfjg7gSdIVPFpygUCsVD9EctfudkF2GreVGMJyW3M1W+d2WOV0fzVJ3VHSzmqi5nJ4tcmCry7FCMTx1I0hWxmm44MzTBe3bEuDpb4he31s9RULGxGJrg84fTdIdbc9mVd4W7V+f53pW5VYt7rrqSO9kqw+em+dXtLF8+1sGhzlBTUXuK7Y0SxigUCoVCoVAo2pZdST8f359csSimVHP51Z0cz9/OcmOusi4Lx3dti4s1j9NjdSeJVNBkXyrAoc4gyYDBpTWymm4FT8LZiSLv2RljMOZHiHrU07nJYt0Cf6a0IaIS25W8MJxnvuzw2ye72JHwN/0YQgh6oz76Yz4ljNnmPN4X4an+yIrcp6SUTBdtfnUnxy9uZZe0H18tJHXXqrmyw89uZvnFrSx9UR/7OwLsTwVxvHqBSKFQrA+TBZvXxgu8ayiGEFB16oLONyaKXF6IMbHXWakmgRvzFf7rmQm+cDjNOwajLV3v/IbG0a4Qr40XlNhum5EKGnzmYKqlxQXblXzvyhw/uZ5hrry2rgK5qsu3Ls4wnK3ylWMdJFuIRowHDH5jX5I/fX2KQq357uWV4jc03jUUIxkwaWVY4nqSX9/J8dfnp5ktrc3rXbI9vn9lnjuZKl890cVArLl4MoVCodjKBE2Nj+5Lkg42Lxx0PcmZ8QLfujCz5gJNV8Lzt7NMFGp86WgHB9KPdgluhKELPnUgxeXpMlNF5VC6HTjQEeBYT4hWghKllMyWHb5xbppXRvKrJop5YB/UHSf/6JUJPnEgyft3xgmuMJZSsT1QwhiFYpMiNIHQBZqhEewOEukPE+wOEEgFsOIWRsBANzUQAs/x8GoedtGmlqtRnq1QmihRGC1SmiwhXYnnerRNAOoqITSBMASBjgCxHVEiA2GCXQGMkIkRMNB0gVt1ccou1WyV4niJ0mSJ3K0clfkq0pNIV26516Xdufu++aIWsd0xwn0hAh0B/Akfut9At3Sk6+FUXeyCTXGiRHGsSO5mjtJUGc/x6u+boj0RoOkawhCEekJE+sOEeoL4U36siIkRNNFMDaGL+rXJ9nAqDrWcTTVbpTJToThRpDhapJa3ka6H50loE8cNxeoS8+l85lCauL/1IasnJTNFm788O83ZieKG2r5690UenB4rEDC0DSnCN2KiUOP18SIRS+eV0QIvDOcYy9Uo1prLtV4LLs+U+W9vTPH1U130RJp3jvEZGvtSAU6PFtY1GkLRPnSFTT57KEVgBT66rie5MVfhz16f5Ha2ir2BYw5XUu+Uylb59Z0chhBqAVuhWEfKjsfp0TwHO4Lcmq/w3K0st+YrZNbYHWY5TBZs/tsb08T8BodbcMgSQjAQ95EMmMyoeLZtg6kJPrInQW+0OfGDlJKK4/F3F2f58fX5Ve94X4yaK3lxOIfrSb56opNkwGjqXNeE4HhPmAOjeV4dXX93pH2pAKd6w02LYu7GErw4nOMb56bXXITkSjg3WeK/nJ6oi9TjPuUco1Aotj0CONoV4om+CHoTjVx1d0HJr+/k+ZsLM+s2zvIkvDlT5j+/OsEfPN3b0rW8M2zx/l1x/vr89IaPdRVrS8jSeM+OGGFLb2mcUrY9/vy1SU6PFVbVqftR5Kouf39xllLN4zOHUli6co5RNEYJYxRtgy/uI7oj0nAbt+Yyd2l+Q4UKQhNEhiL4YlbD7YoTJUoTq9sFrvt0Ah1+AukAyQMJkgcTRHZEMO+3M13OjWrh9ZNSUp2vkrmWZfqNGTJXMhQnSjhr1GmyFLpfJ7ojiuF/9GJF5noWO7/0YNEIGkT6w3Q+3kHnqU4iA2G0u91OjV6fu6+LKylOFJm/mmX23Cy5WznKMxXsNegGXs553wq1vE32RnbziHoE+JN+wr0hOk6k6TzVQagnhGY28b5JSWm8xPTZGabOTJO7lacyV1m318CX8BEdjDQ81vJshcLw+hTcIkMR/InFC5rSk+Ru56ll18c5wQwZBHtCJPbH6TiaIrE/gRlp7dqFrB9/Zb5K9nqW+auZBWFUicpcFbfSXkIDRWvoAt4xGOVwZ5BWuhOgvoD9+niBvz5f7yZtJyqOR6VdMpTuw5Pwj2/O8k9X5shXN14M8zAXp0p8+9IsXzvZRchsboJ+t3D1t/qMEsZsQyxd8OkDKTpCrdkAA5Rtl1/dzvE3F2bItZCLvVZI6s5UCoVi/Tk7UeT//tPbax6V1AqZisOfvz7Ff/d0L31RX9P3zJ6IRU/EUsKYbcSR7hDvbDLWR0pJ2fH41sVZfnhtft0Fo56EV0bz+A2NrxzvJGxpTS30hS2ND+1JcHm6RGEd76WmJvjUwRRWKxlKUnJ+qsRfnl17Ucz9vDlT5i9en+Lrj7UmUlcoFIqtRCJg8OmDqaYjlCTw0kieP39jcl3vO3cZy9f4j6+M82+f6qWvyahqXcAT/RFeGy/w5kx5DY9SsdHsTwc51h1uyXmybLv8xdlpXh1bP+fJku3xncuzRH0GH9gdw1TiGEUDlDBG0Tb4Uz6e+F8eQ29gd1WZr/Kr/+UFSpMbFzsQ6PBz5PcOkTqUXHQb1/Y494fn68e5Chd/f9JP6nCS5OEkib0xQr0h9BYylO9xbx1aEEgHCKQDdD/VRWmyzNzFOcZfmGDqtel1d90IdgU59m+OEB16tFDk1f/1DOMvTDR8jOThJP3v6aXzZAf+lL+51+ju66IJIgMRIgMRBt7TR3GiyMQrU1z5xtVVX3BPHkry+P90clUfE2D6jRle/n++grdOnVorwYpbdD/RRc87uonvjWOGmuvyuv98DveHCfeHGXhfP3OX55l4eZLxFybWRfyROpLi5P9w7C0R1iO4/cM7nP0P59dcrCN0wZ7P7KL/vX2LbuNUHM78uzeYfHlyTY9FszS6Hu+k64lOUgeTBDqbt+u8x31/JnRBsDNAsDNAzzu6ccoO+eECuds55i9nmDk7S1lN0jY1iYDBM0NR/C1mxErgtfECf/b6FNPK5rUpNqI4s1wk8PJonpO9YZ7qj9CsaKorbBG2dEp2+z5HxdqwLxXgSFeo5Qglx5P86FqGf1wQjSkUCgXUM+6r67gw3SyjuSo/v5nlC0fSTY+pIpZOOmgg2Dz9ForW8Rsazw5GSQTMpkZXEvjl7Rw/u5HZMBc1T8KLwzl2Jvx8cE+8qeMXQnCwI8iBjuC6usbsSwcYbNF5JVNx+dsLM+sqirnLxekS37k8x794vAtTCWMUCsU25qmBCEMtXMevz1X46/MzG1p3Gc5W+d6VOb58rJOIb/luqkIIusImj/eFuTFf2VD3VMXaYWqCx3rDTZ0bd3E8yYvDeV4aya1704An4R/enKU7YnK8O6QEvIpFUcIYRduQHy6QuZIhdSS16DZmyKD7iU5ufPfW+h3YQ0SHoosKNwCQUBgpkLmeWVH1SDM1gl0B+t/dR/dTXfiS/uYFA00ghCDUHSTYFaDjVAeTL01y7e9vrLrrzUoIdAQW/TcjaDD04UF2/MYQgZQf0YSFYSOELgj1hvBFLVUNXGU0UyN9LMXuz+witiuK0aTtcSOMgEHHiTTJAwkG3tfP5b94k9kLc8hNIBTaKggNIoMR9n5xD+kjKcywuWqfy0dhBAwS++LE98bofWcPldkKM+dmufmPtyiOt891TLF8nuyPsCPub+lvPSl5Y7zIf1OimC1J1ZF89/Icp3ojNBsfbGgwEPOpTOxtRsDUeOdQlGSwtemv60l+dG2eb1+a3dA4NoVCoWgWV8ILwzmeGYo2bZmva4LeqA9DE9jtZoejWHWG4r56rE8TfyOlZDhT5e8vzmy46LjqSv7h8iwnekJ0hhs7PD+MLuADuxOcGS2sS0KvoQme7I8QbKEBwJWS71+d48bcxjSBSOCl4Rwne8M82RdWi04KhWJbEvcbvG9XvKm/kVIyX3H4uwszG16nciW8OJznWHeIp/ojTccQPtkf5ftX55ndoNQBxdqSCBg80dd8woGUkumizfevzG2Yo22m7PDDa/P0x3ykVnGtSbG1UH5CirbBsz2GnxvFa1Bs1kyNjpMdWNHmJrmrhWZpdD7WgdGgqC49ydyFuRUtxMb3xDj2+0d45v/9TvZ8YTfhgTBW2FyXC7kQAl/MYvDDAzz+P58ifXRxodJ6s5gwJtgd5Ni/PsyBr+wjkF49UcxdPMdj9sIcbk11B68WgbSfA1/bz+P/8ylSh5OYwdU/v4UQGAGD+N4Yj/9Ppzj4tQMEOlpbZFc0h2ZpDH54kCf/r4/T847uemTSGopi7kcIgRkyCQ+EGfzgAMGu4LrsV7G6xHw6H92XbCqn+S5SSm7MVfjr89NMKvHDlmU4W+XsRGtdvTsS6l6w3RiK+Xh6INqSW4zrSV4ZzStRjEKh2LTMlx1evJNrqc+jL2phtBL1othUGJrgkweSTcf6FGse3zg/TaZNomznyg7fvTzXdGSmEIJdCR/7GjRjrSYDMR8HO4NNxZtBfZ5zearEC3fWvwv7fqqu5B8uzTLbxm5ZCoVCsVZoAt61I0pnqLlatuNJnruR5cJUezTvVRyPb1+cbUnYmg62JpxQbA7eszNGqMmIMAAp4ftX5hjJrb1z/6LHQD3q9tWRvOpxVyyKEsYo2gcJmatZig0cSoQQRAbCjR1b1hArbNJ5qqPhoMcu2kyfncFbQbdM+kSa/vf23RPDrLey8e4+YzujHPm9QyQPJdZ1/4sRSL99ISvQ4efwPz9I77O9aGZzWdLLpTxdoTBaUI4xq0R0Z5Qj//IwOz86hG6tIBJsmdwVSuz8jSGO/N5hwn2hNd3fdkezNHZ+fAcHv7afQDqwIdcwqL/vmetZ8nfy675vxcp5rC9CrAXLToCKI/nWxRluZ6qrfFSKdsLxJKdHC3gtrAp0tOgaoti8PDMUaymWTUrJaK7Kdy7NklPxSQqFYhPz8mgepwW7+0TAQFedllue3Uk/e1NBmomo9KTktfECV2fbJ75WAhemSwxnKk3/bdDUOdUTYa11YIK6O09XyGp6nlxxPF4eybdFh/5YvsYb4wU8qQplCoVie5EKmBzvDmNqy59fSimZKtr88k6uafHmWjKSq3J2otj03wkheGYoirlOTZCK9cNvaBzvDrf0t6P5Gi+ObHwd3pPwsxsZyipCXbEIShijaCtKkyXmLs4hG0ys/Ck/yUNJhLH+N9708TT+1OJdxlJKStNlZs7Prmg/Y78Yw86vsMtd1o/n7lerhAfC7P/yPsL9Gy8meNgxJpD2c+h3D9J5qnPN3CiklBTHihTHmh8kKt5OuD/Eif/+GJ2PdaKZrS1QtXpOa4ZG1+OdHPv9I8R2RZv+e8XSCEMw9KEB9nx2F0agtYXn+9/jlVy7PMdj6sw01ezGqdQVrRE0NR7rDWO0cF33pOQXtzItTewVmwtJvYjTSqdqKmiu/gEp2paE3+Bkb2uFHduTfP/qvBLaKRSKTc9cyeFWtvlrWdxvoKvK4ZZGE/B4X4SgqS3bwURKyFddXhrJb5hV/mJMF2wuTJWaFk9rQrAr6ScRWNtxoqULjnQFMZtU4NyNJzgzVmiLnq2K43F6tEC2TdyCFAqFYr0YjPvYkfA17fr1wp08E/n2qlG6Ep6/lcV2m7+Xd4UtdiaVG+9WY3fSTyrYfASRJyW/uJml2CaJC6P5GqfHWnOZVmx9VLukoq1wKy7Tb8zQ83T3onFJQhN0P9nJ7R/cpppZv8GEMAT97+1bcrvRX4zhlld2AyjPVRj+2Si7PrVjWTch6Unsko2ds6nlazgVF7fq4tkeUko0Q0O3dIyAji/uw5/0oy+zE18IQepQkh0fHeLSn72Ju4Hdsr6ohWZpeDUPM2yy/yv76Hmqe0mJn+d4OCUHp+LUXxNPInQN3dQwAgZG0FhUWCNdSeZaltpKhUqLUJ2rMHVmGs2qv0d3/69bGtrC/3VLX7cYmrUkujPK8X97lOiO5WWXSinxah7l2Qq1XA27YOPaLtKRCF3ce/+smA9/yoexjNxIoQmSh5Ic+VeHOfdHF8jdzK3W01MAqUNJ9nx2N+Yyot+klEhHUs1UqeZqOEUbp1p/f72FCZmma+g+Dd1nYIYNzLCFL2ohjKVdaEqTJWbemEG20Bmr2Fj2pgIMJXw0XWWgHq/zT1fmUW/79iBTcZgs1OgINbeAEfMbaEB7LeMo1oqnB6NEWrABBjg/WeL5W9m2WIBSKBSKleBKydWZMvtSzUXFRHy66gbe4nSFLfanAzT3NktuZ6pcmGw/MbojJRemSjy7I0bcv/yytxD16LCeiMlMae3iWMOWzuHO5hvPJNTdYtoovujNmTIThRpx/9o7ASsUCkU7YGqCx/rCBJp0I81VXZ67lWnLeeVovsbN+Qr70s1F0ft1jcOdQa7MtI9znGJlCOBgR5CQ1byD92iuxvmp4oZGPd6PJ+GFOzmeHohgKZW/4iGUMEbRdsxdmKM8U8GMLL6wGhmMEB2KMJ1ZmTNLM0QHI0QGIogG1rJO0WHylckV70s6kslXJul9pptA+tGFK+lJSlNlMtcyZK/nKE0UqWRqVDNV7KKNW3bxnPqSj9AFuk/HDJkE0n7CvSE6TnbQcbIDI7D0BFZogr539TL8s1Gy17Mrfn6tIgyBL+ajPF1m6MMD9D7Tg1iky8a1PTLXMmSuZiiOFqlmatglG7dWF8ZohkC36q+JP+kj2B0kvidOdCjygNOFW3WZuzS3Zs9p7s15Tv9vr6H7dXS/juHT0X3173WfUf/Zr2MEFoQBQZNQd5D08TRaC5EAG4U/5Wf/b+4lujO6LMGEnbeZfmOG6ddnKIwVqMxVqeVqdWHWwgBLtzTMkIkv5SfUHSSxL073U10EOxsP5IUQJPclOPjV/bz2v79BbQNzL7cSQhfs+uTOhq5ad7GLNtOvzzB9dobSRInKXBU7X8MuO/Xr1sJqtRCg+w2MoI4VtfDFfPhTfiIDYWK7YsR2RjFCbxdESU+SvZEjp2KUNh2GJtiTChD3G00YudexXY8X7uSYXcNCtqK9KNRc5ptcHBBCYGgCUxdUlYJqyxM0NQ51BlpyoCrZLj+8OqeEdgqFYksgJYy04BgjAN8mmncqmmcw5qMv2lysT12kkWvbsdTN+QqFqkvMZzSltY/4dAbjvrrjzBo9tV1JP9EWImNdD14Zba/O57LjcX6yyP50oOm5m0KhUGxGQpbOie5w02LANyaK5NrUYStbcbidqbI3FWzqnqlrsCPhJ2RqFFVkzZYg4tMZivuarp9IKbk1X2Gq0F712LF8jZFsjV3K2UjxEEoYo2g7qtkak69OEt0ZWXQbzdDoe08f02+skzBGQNfjnVhhc9HIZSklU69NU5ltPsv4UWRv5Jg5O0v/e/sQmkBKiVv1qGWrzJyfY/xXY+Ru5+vuMBUX2WDWLl1Zd0wpOZSny8xdnmfshQki/WEO//ODxHbHlhRZWFGLwQ/2c24DhTGaruFP+Qj3hdj1yZ3oD6lXpSfr58/pSYZ/MkJxvIRTdvCWsvYVoC24j/hiPlJHkvS/u5dwX5hqtsr8m5m1e1ISnLKDs9TCnqgLDzRNkDiQJHEwuWmEMZqpseezu+h8rAOtgV3wXYeYqTPTXP3ba/X3r0F2tlvzcGtVKvNVsteyTLw8ye0f3GHww4P0v7sXK9aguCcgfSzFvt/cy+U/v4yzQpcnBSQPJEgfTTXcxnM9Zs/NcuWb18jdytfP+wYFR3nf56MyWwXqQhfN0jD8dWFb6kiKrsc7ie+JYYZNNFPDczxGfzG29Gdf0XYETY196QBak0UGKSVj+RpnxgpqEXsbUXUkuaqDlLKpwpQQKGHMNqEnYtETbm6xD+rXlHMTRW7OqwglhUKxNZDAbNnG9SR6k8Vu1WW5dTF1waHOIP4mawtlx+O1No6bzlVdhrNV+qIWixbxHoEmBPvTQX58LbNm48TDXa3FlN+YKzNZaL+mntOjBT5zMI3WvNZHoVAoNh2HOoPE/M1d8GzX4/XxAna7WGk8RM2VjGSrVF2vqfGAEIKusEVHyKSoooe3BImAQXfk0Skejag4Hm/OlCg77VWHz1Ycrs2W2ZnwKWc7xQMoYYyiLRn9xRg7P7ETM7j4KdpxPE2gw095enWEKI3wp/wkDyURxuIXULfqMvHSJO4qLcQ6ZYfRX47R+VgHbtUlez3H5OkpJl+ZWrnDhQSn5DB/JcMr/+sZDnxlP33v6nmb0ORhup7o4so3rq5rhNX9aKZG+liajuNprNiDN2mn7DD9xgzX/u46matNinckeDWPWq1GLVsjfyfPnR8NE98Tw5/0b2h81P3HKB2Ji1w4nvYcTD+KzlMdDH54oKGQR0pJZbbCje/c5NYP7rQkaPBqHoXRIhf/+BIzb8xw8Gv7iQwtHtskdEHfu3vI3cox/JORhuIyxdL0vqsHzWz8Hk+8NMnZf38Ou7gy++f659WjlrMpjpe486NhAp0Bup/oJH00hWbpTL8xs6J9KDaGmN9gV6J5Jb8n4dxEkRHlALXtyFc9HE9iNhBePowQtOQgoth8DMR8pIPNRW0BlGyP02MF8m2Sj61QKBSrQdWRlGyPSJNuFVYT91jF5sKnCw51BJteLLg4VWr7e+SVmTJPDUSadjIZivsx1khArYt6bGwrvD5RxGnDmsV4ocZMsUZP1LfRh6JQKBRrzsme5sWN4/kao21eqxrN1SjW3KaFssmAQSJgcksJY7YEqaDZdFQ5QNH2eHO6/SK1aq7kTrZC1ZX4G6zrKrYfShijaEtKU2XmLs3R9VjnotuYIZPOUx3c/sHwmh9PpC9MdEfjCJj8nQK5W7lV3e/cxXne/KurFEYKZG/mcFa4mPwoqnNVrnzjKoG0n/SxVMPnaAQMEgcSTLy48rioVtAtnR0fHcQMPRizZZccbnz7Brd/eGfVRDue7TF3aX5VHms7E+gIsOtTO5d0t3FKDpf+7E3GX5xYucuHhKkz07g1l8O/W3dEehRCCKywxY6PDTHzxgylqfYbwG0WjJBBdCjasBmvNFni6t9cX7EoZjHKU2Vu/uNtRp4bwwybeMrGc1OyO+lvKcvW9WTbWYsr1oeq6zVtdS8QTXfLKzYfli7YEfdjteCwN1uyuTarxgUKhWJr4XoS2/WA5sZaSky6dUkFTbpa6Ay+MlPGk+0n0rif0Xxri3TJgEHUMijWVn8RsyNkEfMtHWf+MFXH49Z8Zc3inVaC50nenC0rYYxCodjyhEyNoXjzjVyTBbvpCOj1ZrZsU2nB7SNoaqSD9Sj0NrxFKZpAE9Af9TXtFCmlJFN2mCy2V4zSXcZyNfLV5kVfiq2NOhsUbYnneIw9P47X4IasWRodJzowW1AxNoNmCDpOprGii+/Hcz3mLs1RnCit6r7dqsudHw4ze35uTUQxdylPl7n0Z5eXdEbRLY34nviaHcdSCF3gT/gfcLZxqi6X/uwy1751Y8OcbBSPRmiC3nd2E98da1j4cW2Py395hbFfja9q9M3shTku/fmblCZLyAZFu+hQhKGPDjbjsKx4iEDajxk2G77PU2dmKK6D3bZdsCmt8rVYsX4c627NWnw0V+Pm/No7yCnaD8eVtPm6jGKDCBgae1royvak5Npshck2y8dWKBSKleJJ2ZrjhJonbVmOdoVo1hCoYrevSON+RnO1lsaImoAdibUReQzFffhaWJiZKtrMNoiZ3kg8CTfmKmo8rlAotjw7k34iTYobXU8ymqtSaHOXtbmyQ9n2GtbPH4UmBP0xX1MOvor2RBeC3anmhV8Ab86U29LVDmCiUKNQc9U4RfEAShijaE8kZK5nyN3OL7qJEILYrijRHZE1PRQjaNL9VHfDQY9dcJh8ZQq5Blar6xXvkr9dYPyFiYbbaLpGqCeI3qT18lrhVBxufOcmwz8eVu4QbUigM0Dvs70NzxfpScZ/Nc7Iz0ZX//MjYfr1GW5891bDz5HQBP3v6yfcH17d/W8jzJCJbjWIUfIkpclie8SSKdoWXcDOFmKUAE6P5dt2EqZYWzwkUvUmKR5BwNTpbaEL3vPgzHhBnVUKhWLLIVHdvIoHOdgZbPpvZuVQbrAAAQAASURBVMs2uU0wryvbHqUW60R9a+R+0hU2W4ommyrUyFfbUxgjqceE2J6qySkUiq3NUNxPoEGE/KOouh7j+fZv5LVd2bJ4pzNkKkfeLYCuQV8L9ROAq23stputuGTKDmoWpLgfJYxRtC2lqTLzVzINF7T9KT/xfXHEGqpSkwfiBDsX7zaVUlIcLzB/NbNmx7AeeI7HxMtTjQUmAsywiRleW5ee5SClZPbCHLd/cAfPUTe2diR5INFQuCalpDxdZvhnIzhr2P008vNRstdzDVXvVtik/z19qhuyRYSuIZaYBEn1OVUsQSJgEm4xRulKG0/CFArFxtAZNvE3WbgEqHke1+fUNUWhUCgUWxtLF3S14MA8X3YotXnnO9TrDbkWxSTJgLHKR1MvNSSDZtPRZFJK5soOxTZuBivUXDKV9hTuKBQKxWqgC+gImphNXsNrjmSqTSNmHibX4nU85jeadp9TtB+mrpEKNj8ulMBItrX4yvVAAmP5mpLFKB5ACWMUbYtX85g+M02tgY25pmt0P9mFEVz9SSuA0KD/ff1LLpaP/HxsVSNgNorSZInSVOOFADNoYKxBkaAZpJTUcjVufvcWlVkVndGOaIag/719aI1sgiVMn51h7uLcmh6LXbS58d2bDUVfQhekjyYJ9bQW47Ld8WpuY4GaAF/ChzDUTEmxOIMxX0tdJlNFm5lNUmhQKBTrx64WHahuZ6oUNkEnvEKhUCgUK6ErbBIwm4uEANpepHEXCS13v6fXILI9aGrE/UbTr7fjSaZLdlu7Y5Ztj/myEsYoFIqtS8jSSQWbv4bXXI/pTVKvytfclsQDcb+B3uTromg/OkNmS5FYmYpDtk1d7e4ylq+qKCXFAyhhjKKtmb0wS2mi1NDpIb43RmRgbSJQIoMR4ntiDQc91fkqk6en1mT/600tV6M8XWq4jWbp6L6Nv3TMXZxn5uzsRh+GYhGCPSESB+INt3FrLqPPja6944+EzJUM2evZRTcRQhAZiJDYG1OuMS1gF208e/GioxCC1JEUvtjaWFIrtgZ9MQujhcn0WK7Wsk26QqHYugzFW7vnXJst08ZrTwqFQqFQrArdYavpWB8pJYWqS9XZHGNvu8W45rjfYLVTIUKWTrSFWPKaK5lfQ4fd1aDqeC2LkBQKhWIzELF0koHmRJNSSmqu3BTxg1C/37RCxKe3JKhQtBetxFADTBds3DYfFs6WHOUYo3iAjV/dViga4JRdJl6ebLiN0AR9z/auyf7Tx9JYDW4KUkqmzkxj59o/K3I5uDUXe4kJt6aLJSNT1oM7PxluGLOl2FjSR1ON3WKA0mSZ+auLi1VWk8psZcloNiNgEN8bR2shdmG7U5mtYhfshiLG2O4ovc/0rONRKTYb6aCJ1uTHr24tbm+a4rxi9dn4EYmiXekKN1/YkVIyllM2uwqFQqHY+nS00BnsSijYrXWUbwStuKwIITA0seqLfH5DI9hCrcH22n9RtepKim1+jAqFQrESgpZOzN+8uDFfc9va8et+Wj1OTdTvcYrNTSpotlRfm684eG1uxzJXarxmodh+bGweikKxDMaeH2PPZ3dhNrAy7TzVgS/hozq/enl2vrhF6kgSzVr8xu6UHCZfncLdAjFKAJ7t4S4xmRXaxgtjCqNFMuskqFA0j9AEHcdSS54nU2em1i2CzHMk81cy2AUbK7r4QlnqcBIzaFCtbQ2x23rhlB0y17Ik9icWXaXWTZ19X9qz4BQ0hqOslhX3oQmI+o2mJ2FSwkzRptpiZ4tibTEXFhUMTaBrC/8X9exiv6ERMDUChobf1LA0gWVoWLrA0uv/Nxe+9+nawvfigX+3dEHQ0lURRvE2DE0Q9Tc/1XUlTBTUGEChUKw/ugBL1+67Z3Lve7/x1v0yYL51X/Tdu19qb7tH3v2d777v/aZG2Gp+UUexNYkHTIwmazu6gE8dSPHRvYk1OqrVQwABo7XzXQgwNY0qqyf28Bn1z2Cz2K4kW2nvuXPV8cjXPKSUTceMKBQKxWYgYGqEW3D92psK8B8+vWcNjmj18elay41Hlq5qMpudWAv1E4C5ktP2jrtzZUdFKSkeQAljFG1PJVOPKup/d98j/10IgRWz6Hysg+Efj6zafsN9YeJ74g0ndblbObI3c6u2z41GuhJvOXEUGzzPnbs0h9PmhYHtjD/tJ9AZbPjZkVIyc259o7ByN3PUlhDGhPvD+OI+qhm1KNYs4y9MMPihQYwGHRRmyOTg1/YT3xNj+KcjzL+ZQSpBgwIIGBoBQzRdSK24Hhl1P2gLDA0SAZNU0CTh14n6DZIBg1TQJOLTiVg6YZ9O2NLx6c2/1wpFM0R9OkYLp1iu4qhoNoVCseYIIB6o3ycTfoN4wCDuN0gFDWJ+g7BVv29GfDp+U0NT90zFKqMLCFta0+MxIQR+Q2x5UbImWHXHGEuvC9yaxfEk+TaPKZJAxfHwZP3cUigUiq1G0NQwmxR/CCEwBER9W38J1tri44LtQLwFRySAzCZwjKm5kqorsbb+R1GxTFo6FVLBNB/a/RskAikAbs5f46c3fkjNXT23DsX6YekWzw69l/3pwwCU7CLfufw3zJfnNvjI6ni2x+SrU/Q81Y2+iDJX9+mkj6QY/9XEqrgQCF2QPJzEF198Ad1zPOYuZ6jMVFa8v7ahve9hQF1QkbuZX56AR7EhBNJ+zFDj20stV6M8XV6nI6pTmi5Ty9eQcnHRjmZoRHZEyN3Kr+uxbQUy17LMXZqj40S6YYHVDJoMvK+f1MEkU69NM/zTEXK38ioabZsTMHV8LUykbVeqRewNQgAhS2dPys+eZIChuI+Y3yDq0wlZOgG1kKfYQGI+A60Fh8Oi7WG3e0C2QqHYlJiaYFfSz55UgB1xH+mQScRnEDY1gpbetHOHQrESfAsuROqsezQCgbnKn0lLFy3Nd1xPUtkE852q4+FJia7OKoVCscXQBMRbcDjeTviUKnLTE2lRwFWy3U3hxlKyXSItuD4ptiYtne1+I8i+9EF6I/1AfaHa0HTaXMCuWARN6AzEdnC8+xQA2UqGH177xw0+qvuQkL2eJXszR3KRmA4hBPG9cSIDYeavZFa8S92v0/dMT8PFXbtgM/HihFrMXWeckkN5prwpRDzblWBnsGH0GUBpsoRTXt+bhnQkheECiX3xhtvF98QZ/fnY+hzUFsKzPa793XWigxH8SX9DZymhCYI9QXZ0DdH/vn5m3pjh9o/ukL+dp5qtKReZbUjQ1FrqPK25kpKtBqDrRcDQSAYN9qYCnOgJcyAdwGfUYx80gXKBUbQNUb9OK+tZxZqLrcb2CoViFbB0QdSnsyPu50RPmMOdQWIB416sIKj7pmLj8BsaQVMtDiyKoKVxRCP8hta02EZKieNJKptAtFt2PFwP1GmlUCi2GoK6MEaxOJoyjNnUaAJCLcQ9Sikp217bL9NJKSkq8YLiPtQVXbEpKE2Wmbs8T3xPDG2RhbNgV4D4/jiZa9kVi1USe+OE+8MNt8neypG90Z4xSpqpYQQNzKCBZunopoZmaWiGhqZrCEPUvzcEwtDQ9Pr/dUsnOhTZ6MNviF20sYv2Rh+GogG+uIW+hP1eZbaKuwEDkuJ4qS6qalCPivQ1/uwrFmf+Soab37vN3i/sxgg0HmIIIUAHM2jQ845uOk91kL2RZfL0NHMX5sjeyuFW1KB1u2BooqVOadv1KG+CDsrNTipgcKgzyMGOIEe7QyQDJmotT9HO+A2NVvrgS7aHo8SZCoViBfgN7d4983BnkMG4TzmoKdoOUxdYrWQOKlrG1JuProJ6RNFm6MSuOR7uZjhQhUKhaBIhBCFLqf4aoUYUmxtDq8edNztOcTxJbZPUT8qOqh0r3kIJYxSbAulKpl+fYeD9/VgR85EXaU3X6H68i+Efj6w4Tqnv3b0N7+hSSkafG9tYtxhR/9ItnchAmMhghFB3kGBPCCtiols6uqU9IHwRmkBoov6zdt+XXm+H0TQBba7wdcquWixvY4QuMEMmYokF7lqutiFxWOWZpeOb/Cn/OhzJ1sSredz+0R38SR9DHx2sX1+WOajWfTqJAwnie+OUZ8oURopMvDTB5KtTVLM15RK1xdE10dKikSvZNJOwzUjE0nlqIMK7hmL0Ri2CZmsFfYVivTE00VJ1znY91CVFoVC0gqULjnaFePeOGHtTgQXnKnXPVLQnmhDo6vxcNwS0HJdmb5KBiSvVlF2hUGxdTBUVpNjC3HWBbhZXgrdJRLGqAUpxP0oYo9g0zF2YozBSIHkwseg2yUMJQn0hsteyLe8n3BcieWDxfUA9Bmb6jZmW99EqQhNYMYtA2k/yYJLOkx1Ed0QwAkZdiKDR1EL0ZsSzPVzlDtC2aKaGFbGWPAftoo3cAKVuNVtbchszZKAHdNx1jnraKth5m4t/epnqfJUdHxvCl/AtKZS6ixACYQhC3SGCXUE6jqfZ/+UaU2emGXlujMJIgVqupiLstiC6Bq3UGTwpVWfiGhCxdE72hvjE/hTdEQtdxSQpNhmmLlrqWnM8iVTXFIVC0QQ+XbAj4efzh9PsTwcWFr+FclZTtDW6aF2ooWiNloUx3uaof3lSbgpnG4VCoWgWQV0ArVBsVXTR2tzFk5LNUqJXtWPF/ShhjGLT4Dkeo78YayiMEbqg/929KxLGpI+l8MV9iy4ASSmZfGVqXeN8hCYID4TpPNlBx4k08T0xjKCxLReppOshlcKzbdF0sWSMEoBTdvA24H20C0t/boUmMIOmEsasAK/mcf3bN8ncyLHzY4N0nOxYNAZvMYQQCFPgT/oZ+EA/vc/2MHdpnunXZ5g6PUVhrKha0rYQulhwLWsSKcHdHLXiTYEmYG8qwId2x3miP6q6ohSbFlNvrbDjSlCXFIVCsVw6QiYf2ZPgnYNRYn59W87PFZsTTRPoShizbogVCJE2y1ynfpxqgq5QKLYgAkx1z1RsYXSttcYiz2PzCGM2yXhKsT6skjBmk5z9ik3P1Jlpatkavrhv0W06jqexoha13NLOEA9jhk2SB5MNF/ZrOZvZ83N4tXW4mgrwxSx2f3oXnac6CPWEEMbWdoRZCinv/kfRlmhiSQGElLIeo7QBb6Nbc5fer6g73yhWhud4TL82Tf5Onu6nutj5sSFCPaG6s1WT1zAhBIbfoPNkB6lDSfrf28fUmSnu/GiY0nRZrWJuATTRmm2nt4lsO9sdTcA7B6N89lCarrDZNvEP9bf3wff4/p/uHuV2Hhsp3k7ri0+q21mhUCyNAHYk/Hz1RCd7U4G2ct542PXq4UuaQN0zFa2PvRWt06refLN0OCvHGIVCsVWpx+GpOrFi66IJWnOMQSI3gTZAsnnGU4r1YVWEMRIljVGsD9VslfGXJhn68MAjizlCCPwpP50n04w8N9b044f7QiQPJhq6xeRuZpm/mmn6sZvFCBh0PdHJvt/cS6g7CCrGQLEJuBuFsxTeBsmJveXEcAmhhDGrSGW2wq1/us3Yr8YZeF8f/e/pI9gVRG+xq1b36UR3RIgORRj80CC3v3+b0V+MUZwoKTepTYyktUKqJlBF/VUgZGl8fF+Sj+1LYulrK8CVsj5tdlyJ7dW/HLceieV68l5GsevdtWWVOB7UXI+q41F1JNWF7yuOx8GOIAc7gy11tyi2Lq2mDuiaij9RKBSNMTTB0wMRvnikg/Q6uLjKhfug7Xo4C/fNu/fL+v/rFubefd9XXY/aA/dLSc31iPl03rUzhqkudAolYlh3Wl2Q0dXnVaFQKDYcT61+KrYwrYpbNQStec2sP+oTrLif1RHGyLc6/zWh0RsZoD82QNQXw9BMak6V+coctzM3mSlNtbwfXeh0hLroDHUTD8TxGwEMzcDxHCpOhfnyLFOFCaaKkytWqiUDafqi/cT9SQJmAFMzcaRLzamSq2bJVOaYKIxTrBVa3oehGXSFe+iLDhL1xbB0k5pbo2SXmCqMM5K7Q8WprPB5pBiK7yQZSOM3/DieTa6aYzh7m/H8KK6sR4U83FXUrng1j+nXp+l7pgczbD5yGyNgkDqaYvylSdxKE1EoGiQPJvCn/ItuIh3J7IU5qvPVZg+9KYygwb4v7WXgfX1YUWvFj+fZHk7Zwa26uDUXt+bh2fUv13bvfS+lJLEnTrAruArPQrFdWc5wqN2HTO1+fJsOCbVsjet/f5PxFybpPNVB1+OdJA8nMXxLR289jBCi7qgVtdjz+T10Pd7F8M9GGP7pCE7JWYMnoFhr7oogmkUIVSxeKUFT4zMH07x/Vwxfk5Fny8H1JPmqy1SxxnzZIVt1yVYcijWPku1SrLlUHI+aK+8t5DmepOZKHM/DduuLf4vxhcOCAx1BdeFWPIDdovOLLkBJYxV3UfcXxcMI4JnBKF88miYZeHQ9YiVIKSnaHjMlm7mSQ6bikK04FGouxZpH2XYp2fffM726yNRd+PLq99DFOJAO8MxQTF3oFHVh1SapA24FpKyPTVpBRV4pFArFxiIl2KoRT7GFcbzWVtOFalZUbFJWRRjjeA4g6Qx388FdH2V/+hARXwyfbqEJHVfeFa7McXrsJX51++fka/llPbZAELTCPNH3FIc6jtEZ6iJohfDpfgzNQBMCT3o4nkvFKVOyi9yYu8ZPb3yfsfxoUwIZgaAj1Ml7d36IvakDRH0x/IYfQzPRhIaHh+e5VN0qVadCoZbn1vwNXh17ietzV/Dk8loTNaExFN/J+3d+hMH4DiJWFMvwoQsNV3rYrk3JLjJVnOD52z/j/OTr1NzmYoECRpCnBp7hnQPvJhFI3hMRedKj5tbFPVdmL/Oja98jW8ksvIebg9zNHLnbeZKHHu3sIjRBfG+cUHeQ3K3lnWcAuqHR+86ehh1fdtlh4qXJlo57uRgBg4Nf3c/AB/rRraUXjO+KmqQnka6kmqmRu5WjMFakOFakPFvBKdq4tod0JNLzkK68t7303vpeDxgc/vpBJYxRtIyUEs9pfN0VbNyoaamYJwCkxHO2QDZPmxa8S5Mlbn3/NuMvTRDbGaXv2V46n+jE8OsIrXmnCk0XxHZFCfXsI7E/zpVvXKMw0rpoVbExeLKx+GExNKGKxStBE/CJ/Uk+sDuOf4WimHriUf19LNsetzMVLk6VuDFXIVN1KNseFdurL+SpopJijXFatIxRjjGK+zFazb1QbFke6wvzxSMrF8XcvWd6sl6IHslVeXO6zNXZMpPFWv2eueCSVnM9NshsU7GF8Rach5qlUHP54dV5Jgr2GhxV+1B1PDLNNNotg0aitUbobTqvfxghUEJ1hUKxZbHd5ueXUkqeu5Xl4lR5DY6ovbi1xk3kirXFlbTo4r156iebZDilWCdWRRhTc2vsTu7ji0f+GZ2hbuDByBdDmIQtk5AZpi86wN7UAf7y7J8syz3mWPdJvnj4qySDqXu2TA8vmulCQ9cMfIaPmD9Od7iXAx2H+falb/Lq2IvLEqzoQudI1wm+cux3iPpiwNsX53R0dF3H1C3CVoRkIM1gbCf704f5d7/+f5GtZpbcT8AM8szgu/n4vs/iNwJvez6G0DA0g4AZIBlIsS91gFdGX+Tbl77JfGVuyceHukvM5w59mRM9j6GLB6MqdKET0IL4jQCdoW4Opg/zF+f+mKpbRSI3hfVVaarM7PlZEvviCPPRxxvpC5PYnyB3O79sn6zYnhjRXdGG28xdnCU/vHYLrrpfZ+8XdjPwgf5lRbl4rkd1rkruTp7p16aZvTBHYaRYF7pI2bRHmOlJZAsDPYXiLtJbhqhELAhUBOvuY6db2tLFGglubfN/DpYlAtooJFTnqkzNTTP92jT+lJ++d/fScbyDcH8IX8yHaFLsoPt1ep/pITIY4eIfX2b69Wnlk7iJcDzZUsSaLgSmWrhsCV3As0MxProvuWJRjONJpoo1bs9XOTNW4I2JIiXbpYWhiEKxKtTc1jqeLF1TLiGKexhKeKlYQAD70gG+eKSDRGBlZTRPSrIVh9uZKucni5weKzBTtPHUPVOxjriysbvQYtiu5OJ0iYtTpTU4qq3L3RjRVvBtEmWMqQm0TVBTVigUimaR0HJzz51MlV/ezq7uASkUq4zjyZZcvA1tc7isCuq1HoXiLqsijEkF03z+8JfpDHUjkUwUxhjLjVJxSli6j+5wDz2RfkzdRCA41HGUzxz8In917k8pLOEcU6wV0DUNTdRPXE96TBUmmSlNka/mqLk1LN2iM9TFQGxHfR9CkAqm+dTBLzCSu8NYfmTJ57A3dYAvHP4yUV8cIQRSSqYKE4znR8nX8njSxdJ9xHxxOsJdJPxJdE1HSsn5qdcp2cUl92HpPt6/88N8YPfHCJh1Rw7HcxjO3Ga6OEnFqeAzfKQDHQzEhjB1C10zeLL/nQgh+NbFb5CpzDfch6mZfGL/53is98l7ghjHc5jIjzGWH6HmVvEbQfpjg3SGukgFO/jC4a/UH1eyOdT9EiZPTzH00UF8Md8jNxG6oPupLkZ+PopbXV6XR9+zvQ0XYqUnGfn5WEuHvCwEdJxIL8spRkqJXbAZ/cUYEy9PMnd5Hm8LLOQrNj/SlTiVpR2ojICOposl3WVWm8Ui2O5Hest7Dm2NaHNhzH1ID8rTFa797Q1u/3CYxP4E6aMp0kdTRIciyxbI3L3nRQcjHPm9Q5z99+eYvbA8Qali43GWsP5fDFPXCJrNx3EpYGfCz8cPJPGtQFjkSclEvsYLw3nOjOUZzlbZCoZbis1PzZUtRcUGTU25hCjuYSphjGKBoKnxqQMp+qNW0+6Gd5GyHi34ymieM2MFLk6VqCoHNcUG4XitOZhoAix1n2yJmltfdNKavIb4DQ1N0PbOUaauqTgFhUKxJZFIqi0WOlbahKRQrAeOJxdcY2RTcx1DE5tmXLgW0fGKzcuqCGP2JPejazrZaoafXv8Br0+cplgr4EgHXWgEzBBHO4/zyQOfJ2SFQcCRrhM8PneF527+uGHc0c3MDa7Nvsne1EHOT73BG+OnmSxOUHHK2K6NJ100oRMwA+xLH+Rjez9NZ6irLo4JpHn3jg/wV+f+pOHxB8wgT/a/k1SwAyEENbfKT2/8gBfuPE/RLuJ4NlJKNKFj6RZ+M0BHsJOj3SfZmdjNpenz2N7SNqIH0of4wO6PEjSDSCkZy4/wg6vf5frcFcpOGddz0DQdv+5nID7E5w7+Fl3hHjShcbLnCaaLk/zg6ncb7utkzxOc7HninrinZBf5wbV/5LXxVyjW8rjSwxAGEV+Uk71P8P6dH6Y73HvP6WezkL2RI3crT/rY4oWp1KEkgc4AhWU4vAQ6AiQPJhpukx8ukLm2dgpfw2ew57O7FxX73EVKSXG8yMX/comZC3O4q2zvqlCsBM/2sPP2kgMpM2gidA2c9T1/rYi15DZu1cUpbW5hjAAM/6rc4tcVO28z9eoUM2dn8Cd8JA8lGfzgALFdUXSfvuzBeagnyP6v7OPsH55XsUqbhKrTWryOqQsCy3BYUzxIwNB4/644veHWFviklNRcyfO3svzoeobxfK1le3iFYi0o1NyWFpCCpqbEEIp7qPuL4i5PD0Q52h1q+Z7pSbg6W+avz01zK1OlolSkig2m5npUWmhS0cTmWQBpN6quh+1KfMbyXz8hBIYm8Oka5Ta/bpgtxCIrFArFZkBKyC6z8fph1HxCsRmQEoq15s9xIQQBU9+IUICmUeNXxf2syqqZqZtU7DLfuvgNXh759duELiW7xM9v/ZiyU+a3jv4OATOAT/fxzoF3c3n6AhOFxV04XM/h7y5+A0c6FKr5RUU0ZafEi8O/pGSX+N2T/4qgGQLgUOdRgmaQkr24zWfUirIruRdNaEgkZ8Ze4YfX/vGRf1N2SmSrGSYL41yYOnvPNWYpor4Ynzv0WwSMuihmJHebP339PzGcvf3QE4ayXWJ+Yo5sJcNvn/iX9Eb6MTWTd+/4AG9MnHn73yyQCqR514734Tf8QN0p5juX/4bnbv3kge2qQNEu8P0r3yFbnue3jv0Olr70YnE7IV3J8I+HSR9LLbqNZmkMvLePS3/25pKPlz6WItARWHQSJz3JxMuT1HK1lo95Kbqe6iS+J9ZwGykl2es5zv0f58lcXQORjgoFVqwQ6UpquRrSlYgGBR8r5kMztWU7Oq0Wgc7AkttU5irtP5pbCiGwoku747QrXs2jNFmmNDnK2C/HSR5IMPiRQZIHEvgTS8csCSFIHkiw8zeGuPinl5WAcBNQtL2Wir0+XRBewmVN8Xb2pwM8MxRFa0EAIKVkpuTw9xdneO5Wtu27VxXbk/myg9uCY0zYpyuLXQVQ7+6si6TU3Gi70xE0+eSBJK3UUqWUlG2Pn97I8A+X58i3UHBWKNaCsu1RqLlNG0ebuiDi23wNGO1A1ZGUHa/pjmVdqzcCtLswxm9oqCGUQqHYingSZkt2S2ELycDmrc0qtheZFt3zw5aGEHVxTbsihCCkaseK+1i1Ieu1uSucHnupofvL2cnXOD/1OpK6k0BPpI+B2OCSjz1fmSNfzTV87LtcmDzLaK4enSSEwKf76FjCDcXULcJWuP6DhKnCREMhzV0kEsdzcOXSxY3Hep8iveBII5H8+Pr3FxW43GUke4fTYy/jeA5CCKK+GI/1PrXo9oPxHfRGBu6JO67PXeGlkV83PP6XR1/gysylJY+/HZm9OEd5qtxwm44TacxI4wGI7tdJ7ItjBBef3FczVeYuzeHZazMRFYag7129S46unLLD1W9eWzPnGqGJhmIGhWI5VLM1nCWECP6kD91a/6pJsCu45OesONn4urIpECzpPrVZ8GyPmXOzvPH/PcvZPzzH6PNjy7oWC03Q845uIgPhdThKxUop2x5Vx2tak2bpGjG/mtw0gwA+uCeB2ULlWkrJbMnhL85O8fztXHuIYtSwRfEIchWnpfMzYhmqq08B1J21dE2gmt8VTw1EiAeMlpwQXAnffXOOv780q0QxirbC9iTFmtt07KChCaI+NfZuhZrrtRTFYWiboxEgaGkYynVPoVBsUfI1tyWX3FSD9SaFop3Itdi8HPUZTcdErjcCiKjxq+I+VqXqJ6Xk1dEXcbzGqrKyXeL85BtU7Pqio6mbHOk6gS5W7wbhSocb81fv/axr+luil0WQSDz51uQk6o+tqoNK2IpwtOsEulZ/nlPFCc5Nvr7k37nS5crMRQq1/L3fHe06gXjECoCpmexJ7idoBut/67m8MvoCVafScB+OZ/PSyK+angy3A7WCzcQrU4seuxCCQDpA6mCy4eMEUn4S++KLu8VISf5Onuz1tYtRCvWECPeGltxu6sw0k6en1szNQjMEuqluEoqVUZ4u4xQbx8sFOgLo6x31IyDSt/TnLHcz1+IO2uc6aoZMjPDWmny5VZep09Oc/08XOfsfzlOeKS9577JiFn3P9q7TESpWguPJetdqk+MRXROkAqayxGyCXUk/e1P+lv7WdiV/e2GGV0fybROdZAi1cK14O1VXtmQFbOqCrvDmctJUrA1hn46uFvi2PamgwbHuUEsRa56UPHczw/evzlNaowabZhFCtH3hWrF+ZCsubpPjOV3UFxbU0Lt56vFVzV8LTF0Qa/OYZF3U40IeVa9WKBSKrUDF9ii1ML+M+HRVr1JsCrItOsYkgwbtPm0OmJr6HCoeYFWEMTW3yvX7xCiNGM0NM1eevffzzvgedG11u/JylbcEDBoalt64a75kl5gqTAD1QsGp3id5ou8dBIylIzeWQ3e4h45Q1z3hxeXpi0sKVu4yURinct+2iUCSdKjzbduZusVgfMe9fcyVZxnPjy7LZWcsP0KmMres42knvJrH1GtT1LKLxxuZYZP0iTRaA2eK6I4o4QaOAp7jMfnqNLVc44X+lRAdimCGzYZdaJ7jcfv7d5Du2i1E6X5jSYcdhWIpipMlanm74QK3P+kjkG5tYbZVAh0BfInG94N6XFmLIrhl1LjWK3M73B/esvnedsFm+GcjvPH/O0dxrNjwPBNC0P1UV8N7gKJ9mC7aLTk8dIRM/E1akm9nHu+LEGhBBOtJyS9uZ3n+dpY1HIo0jaGrErzi0UwUWhu7D8QsdU4pSAQMrHav8CnWnMGYjx1xf9Pjaikll6fLfOfyXEsL4WuFodW/FAqA6WINu8nBtxCCZMAgqBqqmqZke+Rb6Ma2NEG8zR0yLUMjbOlKrK5QKLYsJdtrWjgghMBnaHSE1FqLov2ZKtgttfymgyZ6mw8AEgFD1XgUD7AqU+JMZZ6au7g44X6ylQzFWvHez4lAgqC5dAd/MzwQbSRYUrGer2a5PHMRx6sXT6O+GJ879Ft88chXOdp1YsXuMclAmogveu/nycL4Aw41jSjbJdz7nHg0oRH3xd+2namZdN4XGZWtZMjf5zTTiKpTYb48v6xt2438rTy5O/lFjRqEJojviRFIP1rkJHRB56kOtAZxAk7JYeKVydU43EXxJ/3oS9h5lafLFMeLDbdZKWbIwBffGvErio2jlqlRnGh8rgohSB5MrNMR1YkMRDBDjQVo1bkqpenWopQ811vSNEb3rU8lOrYzitjKizkSpt+Y4drfXUc6S7jGRC3CPas7zlCsDWO5WtNdqwDdEYugij5ZFmFLYzDma6nLd6pg87Mb2faIT1pAF/XFgq0qBFSsjOHM8hoRHmZXMtD2HU+KtSfuNzBUV9m2RhcwGPMTakFgXbY9fnUny2xp7ZprWsGna+qeqbjHeL5GbYm51KNIBkxCmyDap90o1loUxhgayUB7L6r6DY2or71dbRQKhWIl5Ksus+XmHTV8uqYcSRWbgvH88tb3H6YjZNJCUvu60hmy1BxI8QCrMmrNVXMPiDcaUbQLlJ0SUsoFG1eduD9BprK0MMPQTHy6j85QN/2xAVLBDqK+GEEziKX7Fr4sYv54U8fveA4vDD/PnuQ+9qUPogmNkBXm6YFnOdZ9kon8GL++8wsuTp+nUMstGRl1PwKNeCCB7z7Xmo/u/STv2fGBZT9GKtjxwOMFrLcv8Jm6+YD4pmgXKNulZT1+za1RqLUaHbKxVOarzJ6bJXkwib7Iolh0KEJkIExx7O0L9UbAoONUxyP+6i2m35il3OJC+XKxwibaEot6hfEibm1tu838KT/+JRw1FIqlkJ5k5uwsPU93I4zFBx2dpzq5+s3ryPVYZRUQ3xPDDDcuKM1fyeCUWrMOXM7n04qtw+dLQGJ/nC0vhZYw9qsJBj842FBkJXRBsCdE7vbyxKKKjWM4W8XxJM1+SjpDJumg2bI7xHaiM2zRuYRD3aPwpOT1iSKjueoaHVlr+AyNoFqYUSzCzfkKUtJ09/JQ3EfI0lvO2N6WtDCUa3evp2TAwFplZ1vF5sLSNfZ1BFpyi5ks2pwZLbSVmFQA8YBauFa8xXi+RsXx7tVnl0s6ZBLxaUwU1vDgtiAVxyNTcfCkbCrSTBeQDhlYuqDWTraN9xEwNGJt7mqjUCgUKyFfdZgt2k3fM32GoDdicWYNj02hWA1mSzYVRxI0m5v7RHw6yYBBodaasGY96I6YbV59UKw3qzIrrrlV5DIdUDzpUXXfKqoLIQiYwYZ/49P97Esf4GjXSY50HSfhT67oeB/FbGmaP37tj/j0wS9ypPMYYSuKJjTCVoTdyX3sTu4jU5nnzPgrvD7+CsPZO1ScpcUSuqYRMIIP3DBj/njT4p27COruMA8TMIIPFBdrbhXbXd4Ckeu5y3b8aTskjL84yY7fGEJPPDqWRTM1up/sYur0FN5D3TAdJ9JYDaKDXNtl5KcjLRV7l4vQBJqlL1kctvP2msYoCUPQcSKNUJ2RilVg+vUZnLKDFVlcFR8ZCBPbHSVztcXooibwJ/0kDyYant+e4zF7aQ630tpCmFNoHB8FEOwOIjSxpp/lYFeQSIN4uK2EW3OZeHmysfuQEPhiqjtjMzBZtCnZXtMdqJomONQZ5MJUaS1v11uChN8g7m9++J+vulyYLLZdMd5vaESUMEaxCCO5GrbrYTWZG2LpGgc6grw8ogSVy6WVS4PZxnMOSxd0hdu/802xthiaYKAFUbsEXhsvkG0zcZ0QdTGxQnGXqisZzlbpWqJ55GFiPp3+mI9rsxU19m6S6aKN7Up8DRqIHkYIQUfIJGzpzLXgVrAeBC2NRAtzDIVCodgsuBLG8jVqTV7DTU0wGPfhN7S2itdUKB7G8SSThRo7F1ljXQwB7EgEuJNt3/XlvoilXIEVD7AqpR7Hc5qaDDmuzf1Kg/vdVB4m6ovxqQOf52vHf49373g/yUAKId6yTC/bJWZK04zk7nB9/iqXZy4wURhv6XlkKvP89bk/4y/O/gmvT5xeOE7u7S8RSPL+nR/m66d+ny8d+SqDsR1LPqYQGj5j7R0CHt6H67l4cnmFGE96TbngtBuF0ULDhXUhBOkTafSHu6MEdD3W2TBuJHdzIapprREs7e6wxhUHM2TSeapT2YopVoXKbIXZ83MNt9Esjd5netYl8icyGCG+J9bw/C7PlMlez7bsYFOZryz5ObUiJoFUcwPMZknsj+NL+LfHZ1lCaaqxO5oAJfjbJLhevTjfLAI40RNWk5wlEEDMrxNoIXYqV3W508J7s9aELI1YQAljFI+mbLtMFpt3ktIEHO8OqY6iZSKlxPGaL/L6dK1tX+OITycVbN5dS7G1CJhaS2JSKeH8ErGyG4EmBD0NmhYU25Mrs827IwshONQRRFeD76aZKNSwW1CTdoQsIkvEr28kqYBJuI2PT6FQKFaDkVy1aXGLEHXHmKRy7VO0OZ6kZZfoPcm1XetYCX5DxZkp3s6qXJE10VyBXRc696sA3EUEHBErwmcOfpEn+9+JLgyklFSdCrczN3lj8gw35q6Sq2ZxpYsn6/afUkrev+vDfHz/Z1t6LmWnzOvjr3J55gID0UHeOfheDqQPEbLCGJqBEIJkIMXTA89yIH2I7175e14e+TWO9+iia13v8NbrI5F89/K3uJW53tLxSekxkht52+/dhxx7hBBN+IZL5Gbu85Aw/JMRuh5fXOTij/tIH0kx/sLEvd+FuoNEd0YfuT2AdCVTp6eotZivt1ykJ/Hspe1rjaBBkx+15SOg/z29a75gr9g+SE8y8vNROh/vXDTmTGiCjpMdjP5ynOy1tXON0SyNoQ8NYAQXv+VJKclez5G90XqsXDVbwyk76A0KQpqhkTycpDQ12vJ+GmGGTTpPdmCGts+EaylhlUTitlnHrmJxzk4UONkTbjr6pCdisTsZaKm4v13QNUgGzKas26F+fcxVHGZL7RdVFfMZdARV97vi0VQcj2uzZfqjvqauKQLYlfTTFVYRbctBQkuLfNE2jlyI+QzlrKEgHTJpRVttu7ItxaS6oOkOUMXW543xIr95tIMmmt8BONwZwm9oFGpqntUMdzL1RdWQpTUlvuwImXSETG5n2u/aognYkfA3PcdQKBSKzcb1uQq5qkvUpzd1De+J+OiOWIyt8RqTQrESHE9yfbbCM4PRphtE9qYDbRv52BEyiTT5mVVsfVZl5czUmuumsu53N5GSsv32RQyB4Hj3YzzR9w50URekzBSn+O6Vb/HyyK/xGkQ31ZYZIbQYEknZLnFl9jJXZi/TEeri8d6nONBxhKH4Tny6D01oJAIpPnfoN9GE4Nd3nn+kQ4snPWrugxOXyeI4F6bOrugYH+bhWCdDGOhCZzmvhCb0R8YzbSbm3pwnfydPdMciQhcB3U93Mf7ixD1Hh/i+OIHU4q4K5ZkysxfmkM7aX9Cdoo10JKJBhp8/5Udroct7OUR3RNnx0aGlXWsUiibIXMswe362HtH1iM+ZEIJwX4iB9/VRGCm0HGG0FF2PddL1RGM3JLfiMvbL8RUdg3Qk+eECvvjiLmGaqdH1eCfjv55YE7FGYn+czse2kfOTgEj/ErFRHlTm26+AqHg0l6bLVByvaVcTUxc8PRDh+ly5pUiP7UA9vrS1ccRk0aZFM601QxMwGPfjbzImR7F9qDiSq7NlnhmKYjWRiXM3suBgR5DJQnYztw+sC1LSUgEsGajP8VkihnK9EUBf1CKthDHbnlCL98zpko3TbjdNoD/qI7aNok7a7x1oT+bKNjfmKuxLB5r6u6hf57HeMM/dWvtY5K3EXNlhqlgj1aBp51HoAg6kg7w2Vmi7uY4mBAc6mjt/FAqFYjNStj0uTpXojzbnPuE3BI/1hjk7UWzLMaJCAfWx80iu2nTEvRCCqM9gKO7nahs2K/ZFLSK+7TMHUiyPVakkB83QggvM0vh0Pz7dd2/RTgKF2tujanRN56mBZzF1CyEEZbvMT2/8kFdGXmgoigGw9NUtYk0XJ/n+1X/gT177I/76/J8xlh+55+4RtiK8b+eHifgij/xb13Mp1HLIhYKfQBD3Jx5wkVkNqk7lAecdn+HH0pd3k9Y1HatBnNVmwCk5TJ6evvc6P4rYzij+BUcUzdKI744t6iAhpSQ/UiB7s3X3iGaoZqq4S3TahPvCWGtgfWxFLXZ9cgeBjsD2WUxXrAuVTJXxFyZwSotHtWm6Rt+7e+k81bEmxxAZCLP7s7saRulIKcneyDH12vSK9iWlJHMt2/A6JIQgvjdOYl98Rft6FGbYZM9nd2M1mRG/mdEMjY4lzh3pSUrj7Wdnr3g0uarD7Uyl6b8TwKHOIL3RzT2eWUs06tElzSKBfLX9Ijd1TXCsO6TGLoqGjOdrzJWbP38DhsaJnrCKBVgGnpQtOQakQiZmG8Zw6JrgYEdQdb4rWhaTFqpOu+m9ADjR27wj32ZGStmSOkbAtornrLmSS9PFhnPYRyGApwYibXkdb3euzrYw1xH1ca/Rhq933K8zGFNzMIVCsT14bazQ9N8IITjZGybchNhAodgIshWH6RbiqEOWxr42TKLQNRiM+QhZqqFO8SCrckYkAsllO45EfFECZvDez2WnTKYy97btAkaQofiOez9PFyc5P/XGorFL9xP1xZd1LM0gkcyVZ3nhzvP8lzN/yJszF+9NHHsifexK7Gnwd3OUndK93w3GdqBrq/thtF2bmdLUvZ8jvgghc4ku+gUs3UfUH1vV41lvPNtj9vwsldlHuwIIIfDFfCT2xgHwxX0k9scXjeDwHI+JlyYbLuivJoXx0pL7Mnw6ve/qXdX9GkGDPZ/fRd+zvWiq41qx2ngw/uIE81cyDQttVtji8O8eJHEgsWQsTjMEOwPs//I+4rtijd1iqi7XvnV95Q4uEmbOzSCXaOEKpPwMfXQQX3z1hG5m2OTgV/eTOBBftcdcLkZAJ74nhi/hayhAWm2EJuh/Ty/RHY8Wpt6lNFWiNNV+inXFoynVPC7PlPCaLc4LQW/Ex6necEuxB9sCAUaLdZjqOrjnNUsqYLC/ye5mxfZjNFdjIl9rfsFPCI52h1TsyDJwvXoBrVl8ukb3Goj+V0rQ1Djes7x5tGJr0+qCfzveM4OmxrGu0LYyiHU8ideCMkbXBPo2UhA5nuTydJl8C3PhHXE/R7qCS2+oeIBzk8WWHI26IxZ7Uu039j3aFcan6okKhWKbcGO+zHgLcbsxn857d8a21VhMsfmYKzuM5atN109MTbC/I0i0zRqLopbB7mRANb0o3saqjFzDVoR0qHNZ23aGuoj7E/d+Hs0N43pvn4BFfFG0+1xoinaB+fLsko+vC52h+M5lHUsrSCSjuWFeGH6eilNX+WtCoy86uOjfTBXGyZTn7/28N3WAoBla1eOyPZvx/Ni9n1OBDhKB5LL+NmSFSQXSq3o8G0H2RpbcrdyiF24zZBLbHUXoglBXkOjQIrFLQC1bY+LlybU61LdRGClQySxx0xEw+P5+ojsXP+5mCHQGOPCVfez8xI41i2hSKOy8zZVvXKWWa5yj6k/7Of5vj9D9dNeqiLQig2EO/4tDdD/d1VCs4Tkewz8bZfbC2wWarVAcK5G79XYXtPsRmqDn6W52f3rXoq5VzRDoDHDwa/vpf28fWgtuECvFiloc/deHeer/9ji7P7OL1JEkVmRtXWs0Q6P7qS72fmHPkufL+IuTS4qVFO2D7UkuT5XJtODwYOiCdw1F6VOuMY9GgtPYdHFR2q05VQAf2J3AUiooxRIUam7LltV+Q+OTB5Itu0ZsF1wpybYQRakBB9pQ3PZEX4SYv70KeoqNoeV7ZrvdNIHj3SG6I9a2cllzPVqKgfTpGj5j+7xOALfmK1ybqzS1CCKEIObXeedgVHXhNsmdTIWJfOP6yKPQBTwzFG2rJgBLFzzRH1YLvQqFYttQtj1+dTvbdDMXwLt2xNqyMUChuEvJ9rg6W2k6KlkIwa6kn/42c5DrjljsTqpmJ8XbWZXZixCCI53Hl9xOFzqD8R1EffWFfSklV2cvP9IF5m2DalkXpSzFjsRuUsG1F3lkKvM43lvqUNFgGjBZnLgXvwQQ88c52fPEqh5Pza1xK3PjXsxUyAqzM7F7GRFXgsHYDsJW4477zUAtZzNzbhZvkQqW0AWRgQhW1CJ5KIm+iIJRSsnUmeklF/JXE7tgM3dx6YV5X8LHga/sI9S7AmGVgI7jaY79myMMfmgA7SH3Iill06pQhaIRmasZbn3vNp7tLXpuCSEI94c5/PWD7P3CbqxYaxMFzdLoe1cPx37/KF2PdzYs/kopyQ8XuPPDYdwWFnQeRWW+wuyFWeQSVVihCYY+NsSBr+wj0GIet9AFHSfSnPiDowy8r3/Ra9p6IDRBbFeM/V/ey4n/4Tgn/8cT7Pn8bhL74qsuvLMiJns+t4tDv3uQQGeDCDhZj6mbfHXq0f+uaFtuzJcZyTXfoQDQE7H48N6EKs4+AgnYLYrE2k0Y0BU2Od69uiJzxdblldE8Jbu1Fe59qQDPDK6OKH2r4niSmZLdgisP7O8ItpXwLmBoPD0QUfcQBQBVt7XrRqDNRBUhsx4Nt93EC46U2O7i88/FCJgaAXN7ieOyVZfzk8WWFkGOdYc52KFcY5qh6kouTJVamusc6Agy0EaLTjsSfvqjvm0lulMoFNsbV8LFqRKzJacp9y8hBOmgwbt2RFWDj6KtuTJTpthCVHLCb9RdvNtkyiGAx3rDBFWEmeIRrLxVfYEn+t7BL+/8nMnC+KLbpEOdPNH3DnStvtt8Ncel6fP3xBz3k6vl8DwXFrYNWEFi/gSzpelFHz/ii/G+nR96IKppOejCQOI98jgehUDQFe7B1OsLt/W4pJlFt6+5NX595xcc6jxG0AwiELx/10cYzt7m5vx1JMvbr6GZuJ7zSIGQJ11uzF1lrjxLOtiBEIJ3Dr6Xl0dfYLq4uPNJyArx3p0f3DKTmPEXJtj9mV3oiUdf8ML9YfxJP12Pdyz6GF7NY+S50ZbyqFfCnZ+MMPjhAczA4k4LQhN0nEzzeMcpLv3pZTJXM9hFZ8lFeM3UMIMG4f4wgx/sp+uJLoyA8bbYGs/xqOVqWFEL0WYFvW2NVn/v734Zfp1HyAcfQGgCI2Dg1jykJ+99rfd5DSA9uPX92/g7Agy8t2/Rc0sIQSAdYM/ndtPzzm5Gnx9n/MUJatkabs2tC2vuL9aJunOI7tMxggaJvXGGPjJIfG8M3acveV2rZWtc+rPL5G7nVu25ejWP8Rcn6X6qi2BXsOEx6JbG0EcGSR9Pc/sHd5h8eRK75OBW3brA7/6nqgk0U6BZOoZPJ7E/Qf/7+0nui2OEjLftx3M9atkavrhvVeOplkLTNYIdAQJpP+mjKdzP7qKarTJ7fo65y/Nkb+SwCzaeXX8/PUciXfn2a5hYeM6GhmZq6JaGPx2g+8lOet7RTaAjiL7EQr3neYz+YozCcPP5v4qNpVDzeHW0wMGOIGaTBQMhBO8YiHJxqsSLw7mWOoW3Kp6Est385FYAqeDaukA1g6UL3rcrvu063xWtM1tyOD2W5/27Ektv/BCGJvjI3gTD2SpXZsobMYxqezwJ00WbqivxNzl/GIj5GIj5uJ15dBzueiKAx/sj7Ej4WWqcrdgeFFooCAMkAmZbCb4OdgZ5vC+8LS3EMy00P8T8OnG/znB2DQ6ojXlpOM9H9iboDFtNXQHDls4Xj3RwdbbcknvYdsReEMY8OxQjYC7/1a4vqpo8ORBhJFdryQ1vNTE1weN9YRKBVVtaUCgUik3BnUyVS9Mlng1Gm6pJGJrGe3fEeXO6zBsTxTU8QoWidW5nKowXaiQCb19vaIQQdRfvH12bZ7KFuLHVJhk0eKZBYohie7Nqo9eoP8bnD32Zb1/+JmO5kbeJN5KBNJ/c/zn6ogNAXchxfuos4/nRRz5e2S4xkhtmV3IPAJ3BLo50HuOXt3/+SIeZRCDFR/d+kmPdJ9FEc7K0gx2H6Qr3cHP+OuP5EcpOedFtBYI9qf083f8sPr2u0i/VStyYv9pwH5dmznNm7GWeGXwPQgg6Q1385tGv8aPr3+Pc5OtUF2KZHsbQDJKBNH3RAXoifTx/66fka49exB3O3ubN6YskB59FEzrJQJLPH/oyf3vxLx8pjkkGUnx076foifQ1PPbNRHm6zMwbM/S/99HPKdARIL4nSmRgcYecuUvzFMdKa3WIi1IcKzL63BhDHx5suJCt6RqRwTCP/19OMXt+jtkLcxTHilSzVdyqh3Q80AS6pWGGTHwJH6GeEKlDSWK7oos75XiSqdemufGdmxz/g2OEuoKqJrxGGEED3dLvLfhrlo5uamiWhmbq6Jb2wL/rfgPdr2P4dQy/QaAjgL5Ex1+kP8yhrx/CKTu4VQen7OJWF74WRCZezbv3vWt7eDV34f9v/d4pNR9n8ihqOZtrf3MNX9Si64nGTi6aqREZiLD/y2F2f3on2Zs5iqNFyjNl7KKN58q68Men44v7CPWGiO2K4k/6ly0CqeVqXPnra0y/triosVUyVzJ1kd6ndzX8DAkhEIYg0h/m8D8/yJ7P7iJ7I0d+pEB1vopbcZFINEPDCOj4E35C3UEigxH8aX9Dp5SpMzPc/O5NHvs/n8SKrr9NpxACYYq6KC9kEu4NM/ThQTzHozRVojxdoTJToZqtYhdtnMpbYqC6CEjDCBr4YhaBdIBQb4hQT3DZUVFSSrLXstz5yTBuVRVoNyMvj+T52L4kPS3YzPoNjc8dSjNfdrg8XVIL2Qu4nmS+4iClbFpQkg6aBAyNcqu5EqvIgY4g7xiIYrTTqqOi7fnFrRxP9kcJN9ktJISgN+Ljc4fT/KdXJ5gubnyBpx3JVByyFQd/ePnXbCEEyYDB0a4QI9kqG516mAoavGsoStDS1RRIAXCvE7jZ8yEe0In6jba4XiQCBp8+kNp2Dih3mSvZTb+HUZ9Bd8Ti/OT2GkPOVxx+fjPLl46k65Zey0QI6ItafOFwmm+cm6ZQ2/ix4mbgdqbCnWyFfelgU+enodWbAF4bK3B19tF15PViIObjib4IuhqTKxSKbUbZ8fj1nRwne8KELX3Zt00hIB4w+MKRNBOFWluIBxSKh/EkPH8rx6EWHAHDls6nDqT44zOT2Bso4NUFfHhPoun6j2L7sGJhjJSSbDVD2ApzqPMocX+c1yfOcG32TQq1PD7Dx2BsJyd6HmNf6sBbf1PJ8sKd5yjZj1ZHup7Lq2MvsiOxC01oBMwgH9r9cXyGn9NjL5Mpz6FrBqlAmr3p/ZzqeZI9qf3oQufm/DV2xHcvs+gv6IsO8In9n2OuPMvUQuzReG6U6dIUFbuEI138hp9UIM3u5D4OdR6jK9x977mcGXuZ2dLskq/TD699l45gJ/vSBwEYjO/gS4e/yhO9T3Mrc5OZ0hRVp4KpmQSsEB3BTtKhTlKBNOlQB47n8vLIrxcVxlScMs/d+glHuo4T9cXqEVddxwlZIV4fP82N+WtUnTIBM8jO+G6OdJ1gV3IvNadK0S6SDKS2ROft6C/G6HtXL+IRXea6qbHzEzsXjfbwHI+Zc7PUWsj7XSnSldz58QjJg0kig+GG74UQAt3U6TzZQceJNHbRxi44C44aHoiFheWAgRky0ExtyUiZ3J08l/70MoWxIuWpMsGuQMOIMEVraJbGqf/TCXRfXfiimVrdFcMQb31/73cawhD196HJt8KX8DHwvrcLxKSU95w6PMernzOOd+97z1n4N9ujmqtx7j+cx16lgXppsszFP7mMETRIHU4CLHmemyGT9JEU6SOpe8d/t7rZyvVKSolddLj+7RsM/3Skpeex5D48yc3v3qLjeJrozuV1Dwgh8Cf9C45WnfceB2jK8UVKSWGkwNW/uYZTsinPVjZEGLMYmqER7g0T7g0/8Pt7NtIreG/vfyw7b3PlG1fJK7eYTUuu6vKT6/P8s+ONhXSPQgjojph86Wia//jKBGMbcE9vRySQr7rYrsRqwtVBCEHEp9MTsbgxv7EF+KhP53OH0m3lYKPYHAxnqpwZy/OuoVhL15RDHUG+dCTNfzk92RYCsXZjruwwX3boDJlNvb4+Q+NUb5gXh3PMrJIYuxU0Ae8airEvHVCzH8U9SjWXsu0RarKgqgnB3lRgw4Uxli74xP4kOxP+DT2OjWSqaCObVMbommB/Osjzt7JUnO0kjYFf3c7yzsEo/dHmXPk0IXjnYJTJgs0Pr803Hcm0HZku2lycKrE7GWha7N0ZMvnQngQ358bZqFNUE/CB3XE6Q2pMrlAotieXpkqcnyzy9ECEZov2uxJ+vnikgz85M0m+RYdChWItOTtRZKpo09VE48tdTvaGeXU0z2vjG+eKtCcV4Im+SFu5eCraixULY8pOib+/+NfsSu7lHQPPMhDbQW90ANdz8KREiHpUkaHVrZeklJTsIv/w5t9ybe7Koo8rkbw2/gr7Uwc50nUCXdNJBdN86sDn+djeT92LPdKEjqHVH9/xbM6Mn+afrn6Hf/n4f39PvLIcTN2kK9xNZ6iLQx1H8aSLK+/mEdc7azWhoQsDTdRFBo7ncHHqHD+6/j1q7tL2z1PFSf7q3J/w2UO/xcGOI5i6SdQf41j3KQ53Hcdb2J8Q9YVwTWj39gWQrWSW3Med7C3+9uJf8qXDXyVkhTE0gz3J/exM7Mbx3HuPb2g6ujCwvRq/vPNzZkvTfPrAF/GbgWW/Zu1K9laO+asZkgcebZce7gst+relqTIz52cfjGtZR7I3slz95jUOff0g/uTycnqFEFhhC6uFGxXUI1fm38xw7v+4QGGkfsOavTBL6miypcdTNEbTBR0n0mjGxgQuCiHQLR19GadLNVtdVETWKsWxIm/8+3Mc+Mo+up/sWlK09TBCNC8SuouUkup8lTe/cY2Rnw7jrWEVqTJX5dx/vMjxf3uEcF+4pTijZv9GSklxrMjF/1qPWfPFLMozZWI729828N45sMIBq/Qk5ZkyF/7LJaZen9mQ6DDF6vHSSJ4n+yPsTQWaXsjWhGBfKsAfPN3LH740zli+qmKVqLs6ZKoOnUZzY4a432BfOsDN+cqGfayiPp3fPtnFnpS/mUZmhQKod/X94laOA+kgHU2KN6C+UPrUQBQQfOPc1IaKONqR2ZLNaK7akrBkXzrAs0MxvnN5dkOu05qAY90hPnEgidUugeiKtsD2JCO5KvvTzXVLCuDJ/ggvDec2zAnJ0gUf2ZPgPTti2/qeeaPFccvJnhAdIYvh7MbHvK0nc2WHH16d55+d6Gw6Gs9vaHz2UBoE/OjqPNVNJI4xNIEQ9Yij9cKT8MKdHO/ZGSPZIE79UQgheKo/wrXZCj+5Pr/u1xlNwDsGojwz1FyEiEKhUGwlbE/y9xdnOdwVJOprfon1yf4Irif55vnpTTW3FNTHmTX34bwQxVYiX3X45e0cnz2UaiqOVQhBzKfzqYMppksOIxswlk4GDD6+L0lXuPm6j2L7sOLKz0xxmtuZm3zr4l/x4xvfZ748hy50fIafgBnAbwQw9fpJ6EmPkdwwf3vxr3hx+Jdvi1t6mPnyHN++/De8Nv4KtmsvCDpMAmaQkBUmZIUJmPXHz9dy/PTGD/nmhf/GdHGSG3ONo43eQjJZnGAiP4brufVFY03H1C38C88hYAbxGwEs3Yeu6Ugkc+UZnrv5Y/7q3J8wVZxY9us1Xhjjz17/T/zo+j8ynh+9t09DM7B0C5/hw9ItTN1E1/R7r9t0cZKzE2eoNIh5uvt8To+9zF+f/3PuZG/hSe/e6+a/95740YXBfGWOH13/J75z+W8ZyY1QctY/PmgtqOVrTJ2ZxnMf3c0phHjkRVFKSe5WjtytRzvyrAsSxl4Y58o3rlLLrX2Hu+d5TL48ybk/Ok/+dv7e72cvzK35vhXbl9J4ifP/6SI3/uHmqrnRLIXnemSuZjn7H85z54d31lQUc5f5K/Nc+K+Xyd3Jv+WIslZIyN8pcOGPLzH12jRIsIsO5eny2u+7TZBSMndpjrN/eJ7JV6aUKGYLMF92eP5WtmV3BiEEO+I+/s2T3TzWG2aD9IjL5hFGd6vOXKnu6tAsPkPjZE+YeGDVUlibIu7X+dLRDh7vCzc1KVco7ufqTJnXxgstiy8MTfDUQITfPdXNnmT7OzCsZ9yYJ+HKTLkllwBNCD66N8GBFqyaV4om4EhniN8+0YW/3W8SinXH9iS3M80Xc4UQ7E762ZvamKYjXcD7d8X55IFUPRpsG983J/I1ynbz40i/ofEb+xLbLrbRk/DaeIELk0W8JueQQggCpsYXDqf5+IEkcX/7W9dbumB/OsCnD6Q41RNe967ikVyNN8aLLc3XDU3wyQNJTvSE12UOcRdB3UXv84fTmNvs86FQKBQPM16o8ZNrGWqLrEEtRn2tTvDMUJSvnuikP9Y+Tt+LoS9EJ35gd5yP7E0QWOVGWkV74Up4fbzQUtyXWGhU/OzBFFHf+o4HLV3w8f1JTvY2TuNQKFqqbs+WpvjLs3+C3/BTqBWYLk3ieA7fv/Idzk++wYnux9ifPkQqmMbSfVScMpOFcc5Nvs65ydeZLIzfc3xZirH8CN88/984N/kGR7uOMxTfScQXQxc6FadcF8HMX+P85BvcnL9O1a0gEHz/2j9wZvxlXM9lJDfccB8Xp84yU5ymL9rP7uReOkM9JAMpQlaoLupBo+pWKNTyTOTHuDZ7hRvzVxnJDS/LKeZh8rUc37vybc6MvcKuxB4OdhyhJ9pHzBfH1C1sz6Zsl5kpTjFZGOPG/DXGciNMlSYp20uLV1zP4fTYSwxnb3O0+wRHOo/THe4lYAaxvRqzpRkuTZ/n7MRr3MnepObWGM7e4o/P/BE+w4ft2swtEQ3VzkhHMnd5nspslWBHYNkOBNKRTLw0ibfRmcgejPxsFM/x2PelPQS76kXi1bqY3510uxWX2z+8w43v3qIy82A0Qn6kgJ232yqCRbG1qGVrXP2b6+Ru5tn92V11V5MVRug8zN1z3bM9bv/gDrd/OExxbB2jdTyYfn0au2hz8Gv7SR1KrslzlJ5k9vwcV75xlbnL82/t3vYoz1SQjkSYazcYdKsepZkKkcEIQn+08HCtuPseO2WHkZ+PcvMfb1McLypRzBbBk/DKaIETPWFOtTipEUKwM+Hnt0920Rf18YOr820VgyKoO6E81hemP+rjr85Nr6n9/HzZYbposy8lm34996UDHO8O8dzN7Lp+xGI+na+d6OJUb1i5OShWhO1J/unKPCd6wnSGrJZcFAxNcLInRDpo8O1Ls5weK7RVZIQmoCtscao3jE8X/N3F9ZvTnZ8sUba9lgQmEZ/Ol46k+a9nJlsSIrSCAI53h/nysQ46VTeZ4hE4ruTWfAXXk+hNLgDH/QbPDEW5k61SakGY0So+Q/DhPQk+sT9JeJ0L0e1IzfW4PlfmRE946Y0f4lRvmDNjRV4ZzS+98RZiruzw3Tfn2JsOtNQBb2qCT+xPMRjz8c3zM4yuQ8NXMwggbOmc7A1xvCfMzoSfjqDJty7O8Oro+h/PD6/Oc6o3TMzf3GsthCAZMPitYx2UbI9L0+vT6Lg76ee31H1ToVAoAHA8yXO3suxNBzjcGWzJ6fjxvghxv8F3Ls/yxkSRJjU2a85dEemT/RH2pAJ0hy3enCnxs5vZjT40xRoznKny2liBjr3Ni8WFEDzRH6Fou/zV2el1mQ/5DY2P7k3wvl3xpuduiu1HS8KYilPh6uzlt/2+6la5PneFW/PX0TVjoaNTABJPejies2xBzP1kqxleHvkVp8deQhcaQtwtttUf1/VcXPlWHp9EMlkYZ7IwvqzHr7k1RnK3Gc3d4dXRlxYijO4u7t39EEmkXNifdFt6HvfjeA4juTuM5ob59fDzC8/rrf1JKfHw8KSH57lLuus8jCtdxgujTF4f52c3f1SPZLr3Xkhcz3ngNas4Za7MXlrRc2onstey5G7mCHT4F5730lTmq0y+MrnGR7Y8PMdj5OejZK5m2PelvaSPpbAiVktxLPcjpcQpOWSuZ7n+7ZvMnpvFe8SNya24zF/N0PVY54r2p1A0wq24jP16nJlzswy8r4+BDw4QSPnR/SvvbPRcj2qmxvyb89z8x1vMX8kgNyKAW0LmSobT/9trDLyvn4H39RHsDqJbKytUSynxah7l2Qq3/uk2wz8bwSm+3QWiNFXCqThY5tqJ3KqZKq//72/QebKDwQ8OEO4PYUUsNKu5mKxmkFLi2R7VbI25i3Pc/Mdb5G7m1sUJSLG+5Kouf3l2mqGEn3SwtQx7IQSpoMnnDqU51Rvmu5fneHOmRK7qrruGShMQNDWiPoMdCT8ne0Ic7QoRMDVmyw7fPD/DWiq7bE9yfrLIE30RfE1a5PsMjd882sFItsr1ubWPVDI1wb50gC8e6WBPyq+cYhSrwlTR5i/emOJfP9lLsMUuNyEEAzEf/+qJHs5PFvmHy3OM5NZ38fsuhgYhUyceMNiTDPBEf5g9qQCWrnF2Yn0zvecrDmfG8nxg96PjbBshhGBPKsC/eKybP399imtz5TWLVRLUhTjvGIzyxcNpAk3Geiq2DxK4k60yUajRF/U19be6Jnh2KMZwtspPb2RYa02uoN7F+4kDKZ7qj2Ctp4VEG+N68NpYgePdoabje8OWzhePpKk4Hucni9tKd39lpsy3Lszy5eMdTYuShRD4jfpC3750kO+9OcvLIwVmS/aGRItpAgKmRsTSGYj5ONUb4XhPiJCp1Rd5xHIrhmvDWL7Gz25k+MSBVEuLTr0Ri//u6R7+9LUpXh8vrFmEld/QONwZ5OunukgEDHXfVCgUigWmijZ/d2GGnkgvqRZqVpoQ7E0F+IOnenl5JM/3rswxVbA3LJLQb2iELY100ORUb5iTvWHSQRNzoRFSXf23DzVP8pMbdQFvK7FEuoD37IgRMnX+7uLaiqW7wiaf2J/i2aGomgcplsWa+KG70sV13aU3bAKJxPFs1jJxTyJxpbOuk7W1fl6e9PDc9urQWA+cssPk6Sk6TqaXvQA99qsxnMrqnrcrQkJhpMjr/5+zdJzqoPNkB8lDCcK9IbQmOzE926M4USRzNcvs+VnGX5rEaZBf6Tke81eUMEaxDkio5Wpc//ZNxl+cpONEmtSRJPE9cQJpf1PnupSSWrZGfrjA/JUM069NM38l80jx13pTy9a4/vc3mHh5ku4nu0geTBDbGcWf9jc1sJRSUs3WyF7PMnN2lqnTUxRGF1/4Kk+VccoOVmRt3Z+cksPYr8aZeHmS6M4oib1xYrujhLqDBLuC+OK+FQv7kODWXMozZXK38mSuZ5k9N0vmelY5xGxxxvI1/v7iLP/seOeK7FoNvb7w+vtP9XBpusTpsQJXZsqM5qprtgAL9Q6bdNCkN2oxEPMxEPOxJxkgFTIfKCqs19Tt/GSJfM3F14KrQ9Sn8/XHuvnLN6a4OF1ak9dNAN0Ri3cNxXj3zijJQGuCKIViMc5NlnjuZoYP7o5jtuhCJITAZwgeW1j4e328wNmJIldmykyX1jYmMmhqdIZM+mI++qIWO+N+diX9hH3GWy0dGxSj+MvbOd45GGvpWq2Jt67R3740y+nRAvna6s7N/IbgaFeI9+yMcaQrpFyoFEsyka9xJ1OlN2I1XQz2GRpfONKB7Up+fSe3Zgsccb/O8Z4wH92bYCje/jFv64kErs9VmCs7TS9WCSHoj/n47ZOdfPP8DGfGCjhrOWBsIyTw/O0su5N+nh6MthQppQlB3G/wm0c7eXogyumx+n1yOFtdc6c1Sxd0hEy6wxZ9UYuhhftkZ6j9XE5sT/LCcI5j3SF2JpqrDUD9PI37Tf75Y908dzPDz29mGcuvbg14Z8LPu3fEeGYwSsjSW3LcUygUiq3M5Zky37syx5eOdLRUZ6nHEeq8e0eMQ51BTo8WODdZ5M2Z8po3X2hAKmTSFa7fN3cm/OxM+OmL+jA0oa7525zxvM1Pbszz5WOdTdcshRCYuuDpgSjpkMn33pzj7ERxVV28Q6bG0a4QH92XYG8qqM5XxbJZE2GMQtEOjL8wQXGitOzF2MJwvi0XVz3HY/LlSWbOzhDsDBDqCRHbFSW6I0qwM4AVszD8BkIXSEfi1lycskNlrkJpqkxhtEjuVo7ydJnyTKWhIOYu0pUM/2SE+Tczb/s3t+qSv7M2cTSlyRJn//AcegMbWadoU5mtLPrv7Y5b9Xjp//EKm+FOLR0PO7+2izv3U5oscfsHdxj79TiBdIBgZ4D4nhjh/vDCue7D8OtopoZne7hVF7tgU5wsUZookbuVpzBSoDJfpTJXQbZRtMFdimNFrn/nBiM/t/CnA4T7QkQHI4QHwgRSAayYieE30EwN6UqcqotTtCnPVCiMFMjdzJEfKVCeLlOZry55zcrfKXDm372B/ggrdelJ8rdX1xrcsz0yVzJkrmQwAgZW1MSKWPjiPoJdgbpIJunHH7MwIyZG0MDwGWiGhjDqHXvS9fBsD6fsUsvXqM5XKU2VKI4WKYwWqWaqlOcq2AW7La/ZirXhxeEcAzEf798VW5ict34N9Rkax7tDHOgIMlO0Gc1VOTtR5NpcmfG8jScld9eUl3OK3T2Su4fk0zV6oxa9ER87EnUhTNSnE/MbRHz6hjufzJUdXhsr8MHd8ZaK70NxH19/rJt/ujLHz29mV22RSACJgMG7hqI80R9hMO5fciFGyrc8FQWrG1W3WRG0XrzaLi9fxfH4/tV5+qI+jnY1b3n9MBGfzrNDUU72hpkq1LidqXJ+ssjV2TLzZQcJSLn8W9b91xQBhCyd3ohFf8zHrqSfrrBFbOGaEjC1Db+m3M9wtsobEwWe6o+0/Lp2hky+cryTx3rD/PxmdsFSvFn/1LcQC05dx7rCvGMwwp5kgNgy3AnrbrF1t4HtfG1p+ZmLu97Bm5uS7fHaeIETPSECZvOOjyGz7rbWG/XxvStzZBauCStFUB/PPN4X5t07YuxM+Jd0wbormJNsr3vmZKHG5ekS7xyMtvSceyMWv3Oyk/3pAD+6lmGqWFtVYfDD40hdCNyF689GUrI9vnVplnjAaCke4i66JtiVDDAY9/PsUIyJfI2L0yXOThSZKtSwvdbG3fDWfdJvaPTHfPRFffRHLfpiPmJ+g6hPJ2LpbW+nP5qr8ePrGX77ZBf+Jh0dof46RHw6H9mb5EhXiOduZXl5OE+m0tr1RgC6Bj0RH88ORRc6xa2G43I1Jlcotgfivv8qHuTnN7N0BE0+sDvecs1KCEFHyOLDexM8NRBlLF936z07UeTWfIWK4zV1z4S3jzNMTdAZthiM+eiPWfRFfaSCZv2e6dMxV1hv28ysxA9nK79iv7yV42hXuOXaiRCwJ+nnd091cWGqxHM3s1ycKuI1USN54PGoj/2O94R4944YuxJ+Ir7Gwt274xQ1RlHcRQljFFsWu2Aze252ow9j1XArdUFK/k6ByVemEBpwT7l7/wV9obAg6wvfUkpoQYhZma2suwDFrbiPFONsJaQnmTm7dc7LtcDO29h5m9zNHJOvTIFWH7TU0+buO9fvFl8Wimmy1RHVeuNBNVOjmqk7v4wJURfwCd7+HB/+PDf5HN2qy/zl+VV+AsvDKTs4ZYfSZLn+C8F9z1Pcu2wtNiCVd1cR5cIAdrO8v4o1oWR7/N2FGYKmxjND0RVPOu/avPdF652kj/VF8DxJvuYynK0yVbCZKdnMlR0qtkfV9bDd+jXH0ASmJvCbGhGfTtjSSQQMOkIm6aBBKmhiaAJNCBZO+babeP34eoanBiJEfc1PBTQh6A6bfO1EF+8YjPLT6xluzFfIVhzKtrfsj6mhiXvW9r0RixO9YZ7oixA0tWUtREtZFzj8w5tzhE2dj+1rPr6lHdFEfVFM1wS6AE0TCz8/+vfmwusYMLV7MV29keYiP6BeIPuNfUnyNZeK7VGqeZQdj5rr4XoSV7Lwf4nngSvlvd97932/EgHDejJdtPnPr07wPz7Ty4548x3aD3M3diOU8LMjUV/8c6Vkvuwwkq0yWagxW3bIVurXlJonsV0PIcS9a0rQqi/gRf7/7N13fCNnnT/wzzMz6l1y77vr7b0n2RrSQwohCQTIkTtacnBcLnCUH3DABbjAwdF7h5AKpIf0umnbe9/1undZvc/M8/tD9q69kizZlmx59/t+vZYYeyyNpZnRzPN85vvVinCZkseSUqNmsGUBivqYMiScUPHaKR/muAxwGDXjOlYPvZYrqsxYXGFCpz+O3V1BHOoNwxOREVNUxBUOWeFQkTw3EAbPEyUheVeaVkyWAK+16TCnxIglFSaYNSKSBWKyh8c452jzxfDIITf+ZUU5bKOE9oudyDB43GAQho4jw44pwuAxZWgZjchg1IgwaJL/rTBrYR/H3+8ySnj3XCcisopwXEEkkTymJBQ+ePzA4PFk8P8PHj/UYT8bOt5M9TFle3sAlzc6MMs5vmoOFp2IK2c7sLragudPDOBATxjeqIxgXMk5/CAwwCAJMGpFlBglLKkwY02NBSVGDSQht2MCB7CtPYDDfWHcuLBkXOcA01EooWJnZxBLKsywpLlZIBs2WPnkitkObGiwYVdnEDs7A+gOJBBOKGeOR2cNuAvsrM904czxXhIZLFoRdr0Ep0GCyyTBadCg1KRBTOb4/c5uNHmm/magrkAcv9/ZjX+/sBr1dv2EArSSwFBp0aLCrMGSChNuXlSCcFxFqy+KrkAcA2EZAxH59GsaV1Swwd+ThORx3agVYNFJMGtF2PUiykwalJg0MA+GX6bD52Q6Kgdeb05+dm6cYRt34FUjJgPsH1pahmvnObGvO4Q9XSF0BeKIyipisgp58DjL+ZnziuRnpwC9xOAwJNu9rqgyo96uh0ZgOZ2XJ1SOF0964dBLuKDWMq71J4QUXjL4NuzacpRzQlEAREGAQWKD15oiDBoB80oMY35eg0bA+nor6u260+eE4biCmDLyOlLlI687FXXwWnPY11MdHM0kMhgo1UoCNjXYMJFuLgJLHo/tehHzSoy4arYDMYWjOxBHuy+GvnACnoiMQEw5PValcn76M1MSkufxZm0y7GLVi3AZNSgzaeDQS6fHq9jguQowvT43Mzlz3pVhmx5+PSQwSAJgkEQYtQIMkgCzVkSdbezVFyWB4fLZDngHr/VDCRWRRJaxlOHb97BxlWLcvn0xBY8e7EeJsQKV46iiCSS3L9vgOcKqajNavDHs6gziSF8Y/qiMqJIcHxl6TdjguYfIAI0oQCcy6CUB1VYdFpQZsbjcBJtezDmENhCR8fhhN66Z60SZubBV9cn0cH5cCRNyjklOkANTP0xISGFxNRnsmh7TbOMwPPRxruM4XcXnnH0/SUEF4goe2t8Hq07EkgpTXi7chx5DYgAEBpckjKsv9HTTE4zj9WYfrpztHFd5/GRJVGB+qRFzXAZ0BeJo8kTRHYjDHU7AH1MQlc8M0AxNBuklASZtMrxRYkxOANXadCg1ayCO8f1UOcerp3x44YQHdTbdtAjG2HQiSk0aaKXkhb1WFKCVGHSiAO3g/9dJya91w5Y5/bUkQD/8dySWtzu6dJKAmxeVpnxfUXkyiCAn/xuTk5NV8WFfxxSO2GCIJn76a356YiumcMSH/bwrEC94Sehc9IUT+NPuXnxkRTlqbbq8HVMYAEEENEhOAlYWuJ1hsTnaH8H2jmRVqoncpc8Yg1ZkaBgMG103j8M9GFgMxBSEEwrkwXC0NDjRrJeSgUWrToLLKI27VVIgruDpowM40BNCpz9elMEYBqDUpIFNL50+PmjFM8eToWPJyGNI8ufJnwnQSSOX14kCxBxDFqOuG2MoM2nxwaUj2/JyziGryWPDiOOGfNZxZvBYEZeHHT/U4ceW5LJxRUU4oaIrGEeigJUiYwrHk0fc+OTaKujGVc0hOahbZk5WQ/JGZJzyRNHqi8EdTgbmhsIAisohCAwSS75fJo0Is06E0yCh3KxFhVmLGpt2XNv2sf4IHtjXB845rpjtOG+CMQCwrztZxWt55fjOH4eO7WZtss3B+norfFEFvaE4/FEF4YQ6WPkkOZAvDoUexTP7nF5KBliHgqyZBvK7AnFM4NCZd93BBP64uwf/vLwc9faJf1YO7Q8iGLQGAXaDGUsq8rSy05jKgccOu1E92HJ1/NX/GCQGOA0abJ5hx8YGG/xRBe5IchI1Io+cQE0GrEVYdcmglsMgjfmzm3OOgz1hPHNsAEsqTFhbazmn75wnpFjpRIZqqw46aeR15dA5n1YYeR2pHzofHH7eOOx6c+hn+bhGMmpEXDJr5PU6R/KaPjF4TpjumnP4ud/wa8/48O8PnRsOPk5fKDkeMRUCMQV/P9gPk0bAmglU0Bwy/DNTIwKNLgMaXWMPJp0LzFoB5Wbt6e13aPscfg10etsf/nXa7yV/V5On7VsjCrhhQUnK9xV15DY7/PrnzLhK6nhL4qztevi+0BOMIxif/LGUEwMRPHc82VJJJ42/SrEweI0/22XAbJcBcUVFfyh5juKPKYgryXNqgQ0Fo5NhctvgOYpRI4z5PQvFFTx6qB97u0NYXWOhYAwBQMEYQgghhBAyTQxEZPxlby9uUUuxrNJ83re4GK+4wvFGsx8Ly0xomOAkhygw1Nh0qLHpoHJ+psKOeuZO/9N3TQtnBjAkURj3oLnKObZ3BPD4YTdCcRUd/jgCMQXWIpy8HsIArKgy47r5rhF34UnD7iQXi3B7FgUGoyAi17xYstgXT7kzSlGTd0TJKscfdnVjf0+4sCueoxPuCP68uxcfXl6Wt3DM+S4qq3j66AAWlxvHfUdZOuJg2e9CD2TJKsebLX5s7whAUYEOfwzzy4wFfc7xkASGq+Y4sbzSNOyYkrzzcejroTtBi8VQn3mNCJhy/J3hxxR5eLWqwWPMQCSB327vRkcgXtB1P9Abxo6OwLjb8QwRGIPTqIHTqMGKKvOwAfLksZLz5OfFmc/MwRDlBAbuOedo9sRw/95e9IUSEBjQH0qg0py//bPYhRMqnjrixsIy47jCTWcbupPbYSje8458OuGO4E+7e3Dr0jLMHEflJJKbvlACfzvQh9uWl+ft81NgDHaDBHuBtlXOOdxhGQ/t74M7LKPNGyvI8xBCsqu26vBvF1SdvilFPKsyRvJGlOI5N2QYXL/BkE6u+PDqgiqHPPT/B687HzvkxustvtMthyabJyLj/r19kFWOtbXWorzGn24YgIVlJtyypHRYJb7pMZZiEEQYxjiWoqoc8lmVk4a+vn9vL7Z3BAu74mkoHHi9xYdysxZXznFMqO3UcFpRQJVVhyrr2KseZzN0U8brzT683RYA54A7nBgMshfXtkIm3/lxFUcIIYQQQs4JHf44frezB+9fouCiWis0E6lRex5r9cXw6KF+fGxVRd7uGhdYsh2MEWNvVZCrhKJiR0cQ9+7pPX0nWFRWcdwdwcrq4i3dzhhg0oooP8fvTkl2ymMQRIZ04z+cc+jGMPBZaCoHDvWF8eO3O3H7mgrMdBgmVOWEJPWHE/jznl58YnUFHIbxtVSaCorKsbsziL8e6ENU5mAA2vyxohw8YwxwGKRz/o63EceUNB8togBIk3AeEEmoePLIAEpNWsx25ScYMNTWcSyTQWPFOUeTJ4p7d/fixECyNY/KgUO9YSwqN02bfTMfjrsjePKIG9fNc0FbRJ9D04HKk9XAfrK1E59YVYE5JcZxVRwko+MA9veE8eD+PvzLioqiD15xztEfTuC3O3rQ6ksGYrqCybZNxnQHbEJIQWlFAeVmTdGds+YbYwySCEgZzmJM2uQNOFNZp7pv8FrIF1Pwrpl26PMQyj3fGTTCeTWWkukMYCo/X2MyxyOH+mHViVhba4FmnNVZJwsHsLU9gEcPuREZrFjcF0pA5ZhQqzNybijurZcQQgghhJCzeKMy7tvTi+dPeBGIyVO9OtPWzo4gnjvmQUye+rY2uVA5xzttATy4vw/e6Jn3XVY5jrsjU7hmZLrrDMTx6+3d2Nrunzb7Q7E71BvGo4fc8EenxzFaUTn2dYdw/95eROWh1o/JwbNYAdv0kOljKFDqiUyPbRoAmr0x/Hl3L46d9Rl5uK84qnZNJoUDrzT5sKszCOV8aGNbAL3BBH6zvRtbmn2IJKamTcX5YEdHEH870I+BcGKqVyUjzjkGIjIe2t+Pw32h099PDLbMJISQ810gpuBvB/rx2KHiPp4TMhbhhIq/HezHtvYg5CI+n1Z58oaXB/f1IRg/c87aH0ogSuM9BBSMIYQQQggh01AwruLvB/vxx1096A7EoU5VrdxpjAN47oQHz59IhmN4kb6GQyVQXz3lw/37kq0ghlM50OaL0SQNmZAOfxx/2t2Lvx3oQziuFO3+MF3IKscbzT48dtiNaKJ4jy9AMhRzoCeEv+ztRe9Zx5dATIF3GgUhSGHt7wnhvr29CMaK9xjBOYfKOQ71hvH7nd1pg6Od/vi0Ca3lkycq46EDfTjmjhTt+1fsekIJ3L+vF/ft7YM/JtPrWCBbWnx4YF8f+kKJonuNOecIxhX8eXcPtrUHMHx+SeVAu4+CMYQQAiQr2z5zzIPf7ujGyYEI1CIOEhCSq95QAn/Z04N3Wv1QVD5lbcvSGRo73N4ewH17ezFw1nV8XyiBCAVjCKiVEiGEEEIImaaisoq32wI4ORDF+xeXYkGZEVadeM6XD86ncELFo4fciMoqrpzthEVXXKXPOefwRGQ8d9yDF096M17E9ocT6A0lUG8vrvUn00sgpuAfxzxo8kRx3TwX5pQYoJcEOqaMU0zheP64B6G4gpsXlcBl1EAostcynFCwoyOAe3f3IpRIPb74YwoGIjIqLOd26W6SG5UD29oDUDlw06ISVFm0RXd8iCkc77T58feD/XCH04df4grHUXcEa2vSNb07t/UEE/j51k58bFUF5pcaoS3yMvDFKBRX8UqTF82eKN6zwIX5pUYYNdP3szKhqEVXGUxWOd5s9cMTkfHBpWWot+uKotWjonI0e6N4YG8fDveFU1qVKJyjxRsFYJuK1SOEkKKTUDn2dIdwyhPFexeWYEWVGQ6DVHTXRLlSOUckoVLI5zzniyn4w+4eDERkbJphK5px2Iis4vVmHx452I9gPPXavjeUQCSuAMbz7xqIjETBGEIIIYQQMq31hhL47Y5uLK4wYWODDUsrTEUxeDwWU3mXRVRW8eSRAfijCq6Z50SZSYsiuKYF50CTJ4rHD7uxpys0aqlWT0RGTzCOert+EteQnIs4gMN9EXQFurCy2oJ3zbSj3q6bdoOXxXLnFgfwdpsf/piCa+Y4saDcWBSvJecc7rCMZ4978FqzN20oBhisGHMeVtYgmSkc2N4RgD+WDHzNLTEWzWdmfziBl5q8ePGEB+EM2zSQnLw+3h/B2hrrJK5h8XCHZfxuRzfePdeJTTPs0IlCUbyH0wlH8hztN9u7sbzKjEtm2THLqS+K43uuFJWjyRPFrs5gssVWkXxuDneoL4xfbuvEu+e6sLbGAr1m6oJcisrxVqsf/zg6gFZfLCUUAySPQz3BBBIKh0acPtsCIYQUmi+m4C97erGrM4gNDTasrrZMq+Okyjl6Qwns6QpiW1uAqm4QRBIqHj3Uj2ZvFDcscKHWNnVjcXxw+3z+uAcvN3kzBp69URn+werAxRDkIVOHgjGEEEIIIWTai8gqtrUHcLQ/jCXlJlw6y45aux5akRXlIH2y1UFyvQ/1hPHKKS9iytQNLiRbFXnR4o3i+vklWFxhhEZgU3KxqHKOUFzBGy1+vHjSi65A9pLsobiKTn8cssohTbNQFClO3qiCl5u8ONgTGgzI2FBi1ECaov0im2TZYCAQk7GnK4TnT3imepVOU1Rgf3cIbb4Yrmh0YNMMGyw6EQyY9NeSc46EwnGoL4y/HuhHuy+GxCihu6iswh1OQFH5tAtcksJROXC4L4xfbuvCZY0ObGywwaydmooZnHMkVI6DPWE8ftiNU57oqNs0kFz/Vl8M4YQCo+b8rLTWH5bx8IF+HO2P4H2LSlBi0kJkk39Mmu4CcQVbmn040hfG8koT3jXLjgqztug+KzkAcA5FTR7X9/eE8E5bAE2eCLwRuShDMUPa/XH8ZU8PDvWG8J4FJSg1aSZtWx26XukPJ/CPowN4uy2AYHz01qX+mAxfVEaJie7GJoSQ4RIqx97uEE4ORLGtzY9LGx2Y5dRDJwlFN2Y1dPxPKMlKYW+0+HGkL4z+cALxYv7QJJMqpnBsbQug3R/D1XOcWFVlgWkSr4mGroP2dYfw6CE32nyxUW+oU3myhfaCUuOkrB8pXhSMIYQQQggh5wxfVMGWFj/ebgtgfqkRGxusaHDoUWLUQCtO/SC9rHB4ojK6A3Ec7Y9ga7sfnf542rsuJ5vCgRMDUfzo7Q5cVGfFhgYbGuy6SSuPr6gc7oiME+4Inj0+gJPuaM6vy9Cdy1FZhVl7fk7ykfzjHOgOJvD00QG8dNKLtTUWrKo2o9amg3MwJDPVYoPBja5gAnu7gtjZGYQ3IhfFMWU4jmRlp4f29+GNVh8um+XAwjIjSk0aaCahlQnnHIG4gqaBKF455cPermDOg7pdgTjiCoehCN5vUlx6Qwk8sK8X29sDuGqOE3NKDLDpxUmZ3OCcwx9T0OyJ4o1WP7a2+iGPYccfCCfPRWY6DYVbySIXSah4py2AY/0RbJphw6pqC6qt2ilrr8Q5h6ImJ6KmE47kvvDcCS9ePeXD2lorVg9+VrqMmikNFfLBlg/uiIyuQByHekPY2RHEQBF+To4mlFCxpcWPvd0hXDLTfmZblQq3rcqKit5QArs6g3jhpBd9oUROvxeIKXCHExSMIYSQDIJxBds6gtjZFcJslx4Xz7BjhkOPEpMGuikcsxoKGQyEZfSHEzjSF8auziDafLGiDpCSqcUBtPvi+O2Obrzq9OHquU40OvWwF7BlGOccobiKk54ItjT7sa09MGogZrhmTxScg6pFnucoGEMIIYQQQs45ssqxvyeEI/1hVFt1aLDrMNtlwGyXAVUWLYRJHKSPySp6gnGc8kTR4o2h1RtDqy+atudtMZBVjtebfTjQE8K8UiOWV5qwoMwEu74wfYNjsooWbxT7e8I41BtG00AkY+nT0bRQMIYUUFRW8VqzD9s7Aqiz6zHDocMspwFzXAa4jNKkDmCG4go6/DG0eGM45Ymi1RtDhz82rv1msg0NnP15dw8aHHrMKzViUZkRjS4DTAXYdznn6ArEcbA3eXw52BvOerf72XqCcSQUFYYpbGFBipfKgWPuCFq3d2FeqQELy0xYXmlChUVbkMFgRU1u00f6w9jfHcLR/gj8sbFt00CylHhPMHFeB2OGDERkPHrIje3tASwsN2F+qRELyoyTcj7BOYcnqqDLH0O7P46TA5GcAwjFKKYkzyF3dARQZ9eh0Zk8955TYoBVV5jzyLOpnMMTkdHui6HZG0O7L4Y2XwydgXjOkybFyh9T8PgRN7Z1BLCwzIglFWbMKzXAIOUvxJ5QVJxwR7G3O4iDvWE0DU4g5SoUV+ChFoSEEJKVonIc6YvgpDuKaqsWDQ495pYYMLckefPAZARLOecIJVS0+5Kfl6e8UXT44mj3x0Zty0nI2Yauidq2dWFOiQHzS41YWWVGpTV/10SccwxEZBzqDWNPV/I8ZazXQe0Z2kGS8wvjo5zdMsZoGyGEEEIIIecEvSTApBXgMmgw06lHg0OPWY6hOxkAgTEIg6XJky0+kr/HTv9v8tR46ASZ8+TXKufgPPlflQPhhILuQALt/hhODkTR4Y8hGFMQTqiIyuq0uwgzagTY9BJmOvRYXmXCLKcBZq0ISTjzegls6HUaiWPk66Ty5ABQOK6g1RfDod4wjvZHMBCREYwrE5qwYADKzdmreMgqR18oMel3PZm1Iuz68zu0wwG4wzKi50BPcgbAoBFg0YooM2uTQRmXYbDKkjjimDI0EMRy2E+S/03uK+pg24dATEZnII5WbwzN3ig6/XGEEwoiCXVahGFGI7DkvmHTS2h06rGgzIiZzuQEqjh4jBHAkq9dmtfv7GOMoib/2xtK3uV4sDeMNm8M/pg87tdKIzCUDLauyCauJAfrCj35ygA4DBKM53lYR+FAfyiRtXXQZNKKDDa9hGqLFovKTVhUbkxWmGIMgpA8HgydY4y2PXPOoQweBxIyR5s/hhPuCA72htEdjCMYVxAbS4mYNBx6CSZt9m2oL5SY9seaXAnszHnPLKcBC8uMmO0ywKITIQ69h1mOSUC6c8Tk10Nh6XZ/HF2BOFp9MfSHEojJKiKyes61Jxh6Pc1aEdVWHWY69ZjtMqDWpoNGYBCEM5+TqefeZ5y9bwx/TRWe3EbbfNHBz8kY3OEEIrKKSEKd9mGYTBgGzy0NEuaXGrGw3IhZTj30kpDcVode13TbKQdUnPncVFSOjkAMB3pCONATRk8wjkBMGde5MgNgN0gw5fD5xAH4onLR3ixAiovIkuc++jFWSooryfPCc51WZCijSk3wRpUxh+CLiUESYNKKKDFKmF1iwCynATMcehg1wohrS4GN/pkJ4PRn5fBrS1UF/HEFbd7o4A1byeBoJKEgIqsTPrcsFKNGgNNANR4GIvK0CSxphOQ1UZVViwVlRiwpNw1eUzOIo1wTDZ3znR4/5BzBmIKTnij2dIZwzJ0Mw0TG+TpIAkO5WZN2XOZsicGxw3P0VPKcxznP+DZTMIYQQgghhJy3BAZYtCIcRgkugwYOgwSbXoJBEqARGbQig0ZMDjAnB9+TZe5jSrI0eyShIhhX4I3K8EVkDERl+KLyOX3hJDLAZdSgxqaDwyDBrpdg04vQigySIEAUGDjnkFV+eqInGFPgjSoYiCTQG0zAHZahjOX2U0KmCUlgsOpEuIwaOA0S7AYJdp0ErcQGjylCcjKQseTxZPCYEk2opyfx/DEFvqgMb1SGOywjFFemXaBuIgQG2PUSKi1aOA0a2PTJ4Ix+8LisGZxIVXjyzvZQInmMGTq+dAXj8EfPr9eMFC8GwKoTUWXVodysgW3wM1MvJY8FkiCcnrCIKyrCCRXhuAJfTMFAOIH+sIzeYPy8CaYUo+HHpBKjBla9CKtOhEEjJt9DkUFAcvBcVjkSCkdcSYaAvTEZgWjy/fREEvBGJxYCPlfoRAFOowTXsPNvk0aA9vT5twBRwOnQhqxyROXk8T4UVxCKKxiIJD8jPZHEORcoGi+dKKDcrEHZ4D+7PtmWQycJ0IkMnCe303BCPd3yqCcYR4c/GbajV5EQQoqPyBicBun0mJXLKMGsFaGTkp+XWjF5LjJ0E5KscsTl5LE+mFAQiinwxWT0h2UMhBOIJKbfzVpk+hMYYNVJKDdrUGnRwmXUwKgRoB88RxEFBkUFYsrgGOvgeV5HIIaeYILOn8mYUTCGEEIIIYQQQgghhBBCCCGEEEIIIYSck0YLxpzfdXcJIYQQQgghhBBCCCGEEEIIIYQQQsg5ixqzEUIIIYQQQgghhBBCCCGEEEIgCMDy5UbMnq1L+ZmiAM8+60MgoE7BmhFCznUGA8O8eXrU1Wmh1TL4/SoOHYqgrS0x1atGzgEUjCGEEEIIIYQQQgghhBBCCCGEQKtl+Jd/ceFTnypL+VkkomLp0kMIBGJTsGaEkHOZVsvwb/9Whg9/2IWZM3XQahm8Xhlbt4bw9a93YceO8FSvIpnmKBhDCCGEEEIIIYQQQgghhBBCCCGEkClxwQUmfO1rlTCZxNPfKynR4KqrbAiHVXzyk63o71emcA3JdEfBGEIIIYQQQgghhBBCCCGEEEIIKWI6HUNFhQZlZRLsdhEWiwi9nkEUGTgHEgmOeDz5LxxW4fXKcLsVeDwygkEVnE/1X0BIZu95jx1Go5DyfUFgWL7ciMZGPfr7Q1OwZuRcQcEYQgghhBBCCCGEEEIIIYQQUhTq67X4/OfLYbGII77v8Sj47W/7sX9/ZIrWDJg9W4dPf7oMdruY8rMvfrEDnZ2JKVgrci4TBGDhQgMuv9yKZcsMqKvTorRUgs0mwmxOBmMkKRmMicf56XBMOKzC55MxMJAMxrS1JbB9ewg7d4Zx/HgMiQSlZEhxqa7WZPyZxSLCbE4NzRAyFhSMIYQQQgghhBBCCCGEEEIIIUXBaBRwySVWzJ2rH/H9gQEZb70VnPJgzC23OFBaOnIC1+dT8JWvdE7RWpFzkc0m4qKLTLjjjlKsXWuCzSZCq2UQBJbxdwwGBoNh+He0p79SFI5IxIVolKO7O4HHHvPg8cd9OHUqBq9XgUIdasgUC4fVjD8bqoREyERQtIoQQgghhBBCCCGEEEIIIYQUhVBIRXd3auUVi0VEaenU3u9dWqqBVps6tdbZGUc8nnlSl5BcaTQMF15ows9+VovHHpuF666zo7xcA71eGDUUk40oMpjNIkpKJCxaZMBXvlKFV1+dgwcemIlFiwzZH4CQAnvzzfRtkjjnOHkyhtbW+CSvETnXUMUYQkhR0Eta/M/ld6DUZB91uYGwH7/c9hgO9zVPynqRkYwaPT51wXuxpKJx1OVUruIve57DCye2T9KaEUIIIYQQQgghhBBCzgWhkIqeHjnl+5LEUFoqQaNhU9YGxuVKVu04W1dXgqoZkAkTReCWWxz44hcrMHeuHqI4/iBMLkwmEWvWmBAKUaiLTL1nnvFh27Yw1qwxjvi+x6Pgd7/rR1sbBWPIxFAwhhBSFCRBxFVzLkCDo3LU5dp9vfj7wVdxuG+SVoyMoBElrK9fistnrxl1OVlV8E7bQQrGEEIIIYQQQgghhBBCxiQUUtDVFQfnHIydCQYwBlRVaaHXT10wJlkxJjWs0N5OwRgyMVotwz//swvf+14NzGZhxLZfSP/4hw/NzbFJeS5CRtPRkcCHPnQKt93mwiWXWGA0Cjh8OIqf/awPW7cGqd0XmTAKxhBCCCGEEEIIIYQQQgghhJCiEI1y9PTIUBRAOmsWq6oq2VImEJj8ChdaLYPDIaat4tHREZ+ysA6Z/kQRuP56O+6+uwpms4jRMjGJBEdHRxy9vTLcbhmxGEc8rkIUGQwGAXo9g9MpoaJCA5dLgiSxjI8Xiah44IEByKkFmgiZEidPxvDVr3biq1+d6jUh5yIKxhBCCCGEEFIAbNj/nvVNIGWsjKd+ixBCCCGEEEIIOU/19CQQDquwWsUR36+okKDXT04ljbMZjQJsNjHl+5xzdHUlKBhDxm3GDB3uuqsMZWVS2hAL5xwej4IXXvDjqad8OHEiBo9Hht+vIpHgSCQ4RBHQagVotQxWqwCnU4LTKWHJEgM2bDBj1SojrNaRoZs9e8LYty8yeX8oIYRMIQrGEEIIIYQQMgF6SQub3gyrzogqawlmOWvQYK/ETGclKi0lMGr1MGn0MGn10IoaJFQFcSWBSCIGd9iP/rAXvUEPTnk60TTQiRZvNzyRAELxCAKxMGJKYqr/REIIIYQQQgghZFJ1dycQCqUGY6qqtDAYhClZJ5NJgMORGowJh1X09clQJ7+IDTkHiCLwwQ86sWaNKW37pFhMxUsvBfDVr3bi0KEIolEOnjGDldpr5qmnvNBqBVgsAjZtsuDGG+1YudIEl0vEs8/60dlJ406EkPMDBWNyVGFx4d1zLoRRq8+4DOfAiye340hfyySuWf41OCpxyaxVMGp0oy73xOE30OLtnqS1IoQQQshoKswuXDt/HfSSNuuyTx5+E83erklYq/SMGj3et/hdsOiMWZd9q2U/dnUeK7p6KhpRwqLymVhSMQvzSxuwtKIR88saUGqyQ2ATG6CLyQk0e7tw0t2OQ73NONDThKP9rTja14qIPL6ez2tqFmBt7YIx/95LJ3bgUF/zuJ5zrAQm4ILahVhZPXdMv8c5cKSvBS+e3F6gNSOEEEIIIYQQMtmSwRgFgGbE90tKJFgsqeGUyWAyCbDbU6fVfD4FAwOpgQRCcmG1irjtNlfaFl2xmIqHH/bgc59rR0/P+PodyTIgyyrC4eRj/e1vHsyZo8cFF5iwY0eIKh0RQs4bFIzJUYXZibvWvR+zXDUZl+Gc4z+f+SmO9bdB5dM3Gryqeh7uvuRjcBqtGZfhnOOdtoMUjCGEEEKKRL2jAl9/10dH/fwecry/fUqDMRadEV/c+E+od1RkXfYrz/8ae7qOQ8l8K8ykYQAcBisun70GV8+5EEsqZqHGVgajRp/2jp7x0kkazC2pw9ySOlw150L4YyF0Bdw46W7HM8fewbPHt6Ir0A91DK/JZY2r8eXNt415Pe9++fc48nrrpJzbmrR6fHj5lbhtxdVj+j2Vq7h/zwsUjCGEEEIIIYSQc0hPj4xwOPVaVJIYamq02LkzPOnrlKmVkt+vwusdX2iBkFWrjKitTb3RjXOO/fsjuOee7nGHYtJRVeDIkSiOHInm7TEJIWQ6oGBMjvyxEHpD3lGDMYwx1NnLoRElxOT4JK5dfrmMNuiy3G0eikfRG/RM0hoRQgghhEwdjSihzlaGK+dciE+ufS+qraXQiBIYkNdATDqMMdj0Ztj0ZswtqcNls9fgvyJBPHPsbdy7+1kc7muGNxIsWEWd1TXzITJhUoIxNp0J80rrC/48hBBCCCGEEEKKX09PAn6/Cs55yrX37NmjV7svlEytlDwe+bypGFME9y2dczZtskBIU3w4keB48EEPBVgIISRPKBiTo0AsjP6wL+ty1dZSaAQR4ytyXxycBgt0kmbUZbqCbsQV6jtICCGEkHNbpcWFW5ddgZsWXYwFZTMgCVNTrhlIhmS0ogblZgduW34Vrp+/AS+c2I4/7HwKr57aXZDnXFLRCI0oIaEW/s43i96ExlFC6IQQQgghhBBCzh+yDLS1xcG5CWffkzJjhhaMTX5Iw2TKVDFGgcdzflSMUVVKxuTbnDn6tMGYWIzjxRf9FEYihJA8oWBMjpLBGG/adPJwyWDM9H1ZJUGE3WCByNJ8Cg/THXAjrpwfJ3qEEEIIOf9oBAnrG5bgrnW3YH39Ehg0U3M3WiaMMTgMFty06GK80rQTKFAwpsRoR52tHEf6Wwry+MM12CvhMGRvBUYIIYQQQggh5PzQ1BRLGwqYMWPyr9EZAxwOCTrdyPkhzjm8XgU+X/4qxjCW/CcI6SvVcs6hqslg0GSHJhRl9Oc8s96p6845B+c4ve4kqbQ0/ZyiLHOcPDmdb8MfKZdtY2j7mC4EYfT9lLb388do2/eQ4dv5VBy/h5xZz/PvOD19ExyTLCrH0RMYgMJVSCzzncJDrZSmK6NGD6fBmrUtQIe/lyrGEEIIIeScVG524M6L3o+PrrwGFp2x4O2SJmJX51G8fHJnwR5fFASsrplf8GAMA7C2ZgGEIn6tCSGEEEIIIYRMruPH0wdjZs3STXrFGEEAqqo0KWMEigJ0dCQgT/A+4mTwRkRNjRZLlhiwdq0Jc+fqMWOGFlarCL1eQCzG4fMpaGuL4+DBCLZvD2HfvghaW+PweJRJeT0SCTVt1RizWcCMGTosW2bARReZsXixHrW1WpjNIgQB8PtVdHbGceBABFu2BLF3bwSnTsXg90+jFEQBMAZotenHQuJxjnB4er8+Wi1DVZUGDQ1arFplwurVRsycqUN5uQZmswDGgHCYo6cngVOnYtizJ4K33w6iqSmGjo4EYrHCbdRms4AFC/SQpDOvv6oCp07F0NOTeYc2GBjq63VYsECPDRvMWLTIgLo6Lex2EXo9QzSaDMu1tMTR1BTDtm0hHDwYRXd3At3duf1NlZUa1Ndr01YS6u5OoKkpPq6/OVcul4hZs3QjXpshPp+CgwfH1t7LYhEwZ44+JVg4Fr29Mk6cKK6gmMkkoKJCg6oqDZYvN2LJEgPq67WorU0etw0GdnobD4VUeDwyWlvjaG6O4+jRKI4ciaKnJwG3W4bXq0ApYEc+nY6hpkaLhgYt1qwxYdUqIxoadCgrk2A2Jze0UEhFd3cCp07FsWNHCFu3htDcHEdHRwKJxLmRkpm+CY4p0BXoR0yOQ9IaMi5TZnLAWGR3FI+FQaOFQ2/OulxXwI0EVYwhhBBCpiWKHqTHwLCwfAY+v+FDuGHhpiltm5SLcCKKvx14BV2B/oI9h8AYllfNxr17ni3YcwAAGMOK6rmFfQ5CCCGEEEIIIdNKpooxpaUSzGYRfn8BZxHPIggMFRWalO/LMkdHx8QmqR0OEdddZ8cVV1ixfr0ZNTWpAZwhpaUSGht1uPhiCwCgvT2O118P4rnnfHjiCR+83sK+JrEYH1HRQxSBDRvMuPFGB66+2oYZM3Qpra8AwG4H6uq0uOACMz760RK0tsbx7LN+PPywB2++GSxoAKKYcZ4MwKSj1TIYDAJCoekXjhFFYMkSA667zo7LL7di2TIjjMb0nSrsdpwOFrz3vQ5EIioOHIjgxRcD+PvfPdi7Nzzh4Fk6Cxca8PTTjXC5zkyVx2IqPve5DvzkJ71p/6YVK4y45RYnrr7ahlmzdNBoUjd2qxUoK9Ngzhw9AOATnyiB35/8m156yY8//3kgayWgCy804be/rYfDMXIan3OOZ5/149prTxQ0RHHbbS5885vVMBhGvmecc/z61/24447WMT3e4sUG3HffDDQ0jH/+/Pe/78fHPtZSFFVMHA4RGzaYceWVNqxZY8SCBQbo9ULaYx8A2GxDX+mwerXp9PfDYQWnTiWDjrt2RbB1axA7d4YRCORvn9doGJYvN+D665P74sKFhpT3dYjdDlRXa7FypQk33eRAKKRg//4InnnGj8ce8+LgwUhBt7vJQMGYMegKuBGV4zCNEoyRBBHVtlI0e7sncc3yRy/pYDdYRl2Gc47uwAC1UiKEEEKmqSK4fig6DMDa2gX47pX/hqWVjXkJxXDOoXIOzlVwAHzYK8/AwBgDAztdJWUslWk45zjW14Z/HH0LCbVwVyQMDAvKZkArSgU999OJGiwqn1mwxyeEEEIIIYQQMv2cOhUbrE4y8npZkhhqazU4eHAygzHJKg5nk2WO9vbxVdeXJOCii8z4/OcrcNFFJtjtUsaJ1UxqarT4wAccuPJKK26+2YlvfKMLO3aECtaOJho9E4wxGBjuuqscn/hECaqrtWmrS6TDWLLixsc+VoKrr7bh3nvduOeebgSD0y8Akg9ud/rxFkliaGjQjrk6x1QzmwXceWcZPvxhFxoatNBoMgcG0jEYBKxebcKyZUbccIMd998/gJ/8pLfgoS8AEEWGysrUqXODQcBHP+rCv/5rKebM0ee8rQPJ7d1mE3HRRWaUlUl44glf1t95+eUAOjoSsNvFlPHCZcuMWLjQgH37Ijmvw1iUlEhYv94MvT71b1QU4C9/GSjI804HkgS8611W3HVXGZYtM6KsTIIgjP8WVKNRxMKFBixcaMD116toaYnj//2/DjzyiDcv62u3i/jCFypw000O1Ncnj9Fj2RdNJhFr15qwYoURN9/swJ/+5MYvftE3LcN6QygYMwbtvj5EE9mTv43OGrzZsn8S1ij/hlopjSYqx9Eb8kDl03fDJ4QQQggZIjIBF9Uvxu/f+yVUW0vH3TqJc45wIoqeoAf9YS86/P044W5Dm68XvmgIwVgYcUWGVpRg1hngMtpQZSnBLGc1KiwulBhtcBltsOlNELMEc2RVwf37nsdxd/u41nUsys0O1NsrcdzdVrDnWFA2A1adsWCPTwghhBBCCCFk+nG7ZQwMKKisHHl3uygyzJihm9TAgCAA1dXpgzGtrWOvGGO3i7jjjhJ87nMVcDhEAGObsByOMQanU8K7323F8uUGfOc7Pfj97/sLMnkZiSRbKdXUaPCNb1Thlluc0OnYuMZSRJGhtlaLz3++AosWGfDZz7bj5Mn0VYLOZSdOxKCqyYokw2m1DJddZp02wRhRBFauNOKb36zG5s2WMU/Cn02jYZg7V4evfa0SGzaY8ZnPtOHQoWjBQl/A0H6uHfG9sjIJX/1qJW6/vRSiOLYb20biaGmJ49Ch7O+n16vgoYcGcPfdVSO+n9zXRVx3nQ0HDkQK8losXKjH6tWmtH/nW28FceBAYQI5xYyxZAu/O+8sw0c+UjLYIim/Ndl1OgEGg4Dt28MTfiyNhmHtWiO+850arF1rgiBM7PNFq2VYuFCPe+6pxoUXmvClL3Xg+PFYQffFQqFgzBh0BdyIKtlPcBoclZOwNoVh0GhhN4zeSskfC8ETCUzSGhFCCCGEFI7AGDY0LMP/XvnJcYdiOOfo8PfhtVO7sbXtEPZ1n8Qxd2vO50sMgEVnwkxnFRpdNZhf2oDVNfOxvHIOXEZr2nVq9nbhoX0vjXldx4oxBpvegpnOwgZjllTMKvrWVYQQQgghhBBCJpeqJqvGnF2pRRSTbXlydccdJaipSV3e7Zbxxz+64fFkr0SRuZVSsp3RWJSVSfjc58rxb/9WBr0+fUuL8WCMobpai299qwoWi4Af/KAHkUh+UyaRiAqjUcAXvlCBW25x5mX9JYnhqqtsUFXgzjvbxhU0ms527gynDQNptQxXXWXFww970Nk5vqpEk2njRjO+971aLFtmmFAVjeEYYxBF4JJLLPjVr+rxuc+14+23QwULTw2FzLRahnico7w8GYr5yEdKxlQlJh1VBbZsCSISyS1N8MgjXnzucxWwWkeOl2m1AtatM6O8XIOurvxuF5IErFtnRlVV+hDgk0/6EAxO814647BihRH/+7/V2LDBkrZ9Vr68+KIfbW0TO/4xBlx5pRX33FONBQv0eQvwMMYgScB119lhs4n43OfasXv39AtJUTBmDPrCHgRjEXDOR92QZjirMv6s2Bk0etj1o7dS8kdD8FIwhhBCCCHngAVlM/B/V/8b5pXWj7mVkcpVdAUG8Kdd/8Cjh15Du78X/mhozK2qOJLB4z1dx7Gn6zg0ggiX0Y5qWyk2z1iODy69HLOcVdCIGjAkWzL9dvuT6At5x/hM6QViYciqArvenPY1sOvNmOGozstzZbK0cjYkIf2lico5ook4dJKUtZIOIYQQQgghhJBzx1Aw5qKLRt7MK4os52CMwyHiy1+uTBuM6eyMY+/eCF5+Oft8hyAgbTAmGlXR05P75LTNJuLzn6/AHXeUQqdLDZVwzqEoQCLB0deXwLFjMbjdMsJhFXa7iLIyDebO1cFiEaHRDLZpPutS3mwW8J//WY5QSMUvftGHeDx/KYJYjOOjHy3BBz84MhSjqhyJBIffr+LkyRhaWmIIBlVIUrICx/z5erhcycBButCERsNw9dVWeL2VuP321ryuc7F7880gwmE1JQDBGMMFF5jx/vc78POf9yEWK97XZOVKI37ykzosWGBIW5lCVTlkmSMcVnHqVBwdHXEMDCgQhGTrnoYGHWprNdBqBUhSalUWQWBYu9aEH/6wFrfccgpNTbGC/B2MJfcfm01EIKDg058uw223uUZs65wn24nJcnJfVRSOeJxDVTkMBgGCkAzziCIbUWFGljmeey57G6Uhra1xvPZaANdcYx/xmjIGLF1qxIIF+rwHY0wmEe95jz3tPtrcHMfbbwchj6PT+qFDUfzrv7airk4Ll0uCyyWhtDT535KS5NcOhzhYNSX/1VjGizFg2TIDfvWrOixfbhw18DV07FaUkduFogxtFxixbQjCyO08Huf405/cE17f9evN+NGPatHQoMu4LyYSHKGQiqamGDo7E/B4FEgSUFoqYcYMHaqqNNDpBIhi6ueLJDFs2mTBj35Ui5tvbkJPzzg2iClEwZgxUFQVpzydWFIxa9TlZjkLO3FQSE6DBXpp9BNKbzSIgYh/ktaIEEIIIaQwqq2l+Om1n8H80oYxX3B1Bwfw1/0v41fbH8MpTxd4Hm9VSagKuoNudAfd2NVxFL/a9hgunrkSH1hyKS6oXYhWXy8eP7wFfMwRnPROebpwoOckblp0MbRi6iCfXtKi0VUNvaRFVM7/XVsWnRFzXLUQMrwHnogfzx7biksbV6Hc7Mz78xNCCCGEEEIIKU6qynHiROoEuCgC9fVaMIaslSPWrzfDZkt/k4XTKWHNGhNeeSWQ9XGsVjEluAAALS1xJHKcm5Yk4PbbS/Dv/16Wts1MPK7i+PEYHnvMi8ce8+LgwQjicT5i3RgDLBYRF19swc03O/Cud1lQViaNGNdgjMFuF/HFL1agoyOBRx7x5K3lxcqVRlxwgel02x/OOXp7Zbz+ehD33efGq68GEQwqKetsNCarXNx+eyk2bTLD4UidntRqBXzgA068804Iv/1tP5TzpDBFX5+MJ57w4tZbXSk/s1gE/Nd/VWJgQMZDD3kQjRZfOGb+fD1+9KPaweoUI3/GOcfAgIK33w7ir3/14IUXAujtTaRsH8n2aFpce60dH/qQE3Pn6mEwpLZQW7XKiJ//vBYf+MCpnCo9jYfZLMDlkvDud9vw+c9XjKgQEgwqOHIkiq1bQ3jjjSD27AmjvT2BaDS5g+l0AiorNVi82IBVq4xYtcqExkYdqqs1aGqKYc+e3CtshMMq/v53Ly691JryWlRUSLj0Uiu2bAnmNUS2bJkBK1aktjpXVY5t24LYv398FUK8XgXPPus/vX2cHfQBkqGRhQv12LVr/rieoxAWLTLgJz+pw4oVxoxjx6rK0dcn4+DBCLZuDWHr1hAOHoyiqyuBWCy5XWg0yWPynDl6zJ2rx8qVRixebEBlpQZVVVpoNMDrrwdw4MD426YNhXh++tM6NDRo0+6Lvb0y3noriAcf9ODVVwNwu+WUfVGSGBobdbjxRgduvtmB2bN1KSFOSWJYty4ZwLn99lb4fNPnYE3BmDE65enMukypyQ6TVo9QfHr0/RvCGEOF2Zl1YigQC8MTCU7SWhFCCCGE5J/TYMXnN3wIK6rmjikUo6gKdnYcxY/e/iueOLwFslrYE38OjmA8giePvIGXTm7H5hkrEFMS6PT35+059JIWh3ubIStK2mAMYwwzHVWw6c2IBgfy9rxDam1lKDXZM74PnkgAHf5eiCx/5aUJIYQQQkh6AoCLdDps1unz9phdioLHImG48zUrS8g0ZmQMd5gsMOapzQgAHE0k8NdIOG+PV0ySFWNSb9AYandisQjw+0c/tlx0kSljux+dTsDixQbYbCK83tGv76uqNGnvvm9pyf0Gko0bLfjsZ8vTtuIIhRQ8+KAHP/tZb9b2FF6vgkcf9eKFF/y49lo7/vu/KzF79sjjNmPJ1k9f+EIF3nwzgK6u/NzVf/YE/fHjMfzXf3XimWd8CAQyvxeBgIpnn/XjnXdCuO02Fz7/+XJUVmpSxgK0Wobbby/Fli1BHDo0vebYxkuWOR580IOrrrLB5Ro5bcsYg8Mh4Xvfq0FDgw6//30/2tqKp62S2SzgzjvLsGaNKe24TlNTHHff3YmnnvJhYCDzPqYoHEePxnDsWA+eftp3ulKL0Thye2OMYeNGCz760RL86Ec9OYfSxsJsFrB5sxl33lkOafDtUFWOAwci+MMf3HjySR9OnkxfsUaWVZw4EcOJEzE8+qgXFouAZcuMWLfODJ9PhiznHmJRVWDXrjCOHIli+fKRYRXGGK691obvfrd71Nd1rD74QSeENIfLcFjFSy8Fsh5vsxkKYaQLIioKL6qAhdks4HOfK8fatem3bSDZWu6JJ7z46189eOWVQMb3QpY5IhEZXV1BvPZacn69vFzC/Pl6rFljwsaNFjz+uBc+3/iP006nhP/8z4qM7ZMOH47ia1/rxAsvBEZ9nRWF4+DBKA4f7sLjj3tx113l+MAHHNBqR24YgsBw5ZU23HKLA7/7Xf+4KglNBQrGjFHTwOjBGMYYdKIGlZYSnHC3T9Ja5YcAhgpLyajLcM7hiwbhi1IrJUIIIWS6Ko5ilFNHEkTcvPhduGXpZdCIuZ8OJxQZTx99C1998TdoGuiEwid3YD+ciOEfx94ebKeUP0aNDof7WhBTEjAi/QTITGc1bHozegoQjKmzV6DEZE/7M8453GEfOvz91EaJEEIIIWQSCABWarS4wzx6q/Wx2B+P47VYlIIxhAAwMIbbTCa4xPxd3zwXjZyzwRjOgba2OOJxDq125GiG1SrC5ZLg92cOprhcIpYsMZ6e3D4bY8DChXpUVWlyCsakk2tLl8pKDT772XKUlKSuTDzO8aMf9eJ73+sZUxWMYFDFww8PwOuV8f3v12LuXF3KhOiKFQZ85CMl+J//6c5aFWcsOOdoa0vgE59owZYtwZwr0ni9Cn75yz4MDMj4xS/qYDKltg9asECPm25y4Nvf7j4vWipxnmyn9PjjXtx2mwuimDpy53JJ+PznK3D11Tb86Ec9ePxxHyIRNW+VgMZr82YLbr3VmRL24pxj//4IPvvZdrzySiDn6j+cJyfwv/SlDkSjKv7938tSXg+9nuHWW5146aUAdu/O/7Gvvl6Hr3+9Ci5XshKTonC8+GIAd93VhhMnYkgkct8mAwEVW7YE8fbbIUgSxlwF6dixKLZtC2HJEkPK6zB3bjJU8eyz+enwUVurwaZN6c//+vtl/OMf51cnkRtusOOmmxyQpNT9kXMOn0/FV77SgQcfHMDAgDLm42tPj4yeniC2bAnij390IxxWxx0uYQy4+mor3vMee8r6cs6xY0cY//7vbdi6NZTzeqoqsHdvBJ/9bBtUleO221wpraSsVgG33ebCK68EcOxYYdqb5RvddjlGx/vbsk5EaEUNaq1lk7I++cQYQ7W1dNRlVK6iK+BGosB3RxNCCCGkcM79IYXRLShrwGfX3wKL1pDz7wTjEdy393l84rHv4Li7fdJDMcPl+/0zaHQIxaM42t+acZkGRwXKMoRXJoKBYYajEiVGW9qfc3Ac6j2FhCJDomAMIYQQQgghhJx3fD4FfX2pZSFsNiFtyGS42bP1aGw8ExbhnJ9ubTFk7lw9Zs3SZV2P2trU1hQAMlaOGE4Ugeuvt2HjRnPKxKKicDzyiAff+EbXuFrDKArw7LN+/OAHPQiHU8cqGAM+8pGSnP7GsfD7FXzjG514443cQzFDYjGO++4bwM9/3pe2goZWy3DjjXbU1mrztLbFz+tV8P3v92D79lDadt2MMRiNAlavNuKPf5yB556bjY9+tATz5unSViCaDFargK9+tTIl3MQ5R0+PjK99rQsvvZR7KGY4r1fB3Xd3YcuW1O4VjDEsXmzAe99rTwnM5YNez1BWJkGSGBIJjiee8OLDHz6Fw4ejYwrFDCfLfFxtsGKx5POnq/AhihgMK4xrlVJccYUtbRUnAHj8cS+6u4unUlGhDVXb0uvTh2La2xO4444W/PKXfXC7xx6KGU5RgN5eGcHg+MeanU4RX/5yZUqFJc45mpvj+PKXO/HOO7mHYoZzuxV89aud2L49NYTGGMPatSZcc40tb9thoU2T1Swezd5u8CwTIRpRQqV19MorxUhgDBUW56jLyKqKDn/fJK0RIYQQQkh+aUUNPrv+A6i1lefcQikmx/HQvhfx1Rd/g0Ds3LsLzyDpoBUl7Ow4knEZnaTF/LIGsDzXGzJotJjlrMlYuUflHDs7jkInaSBOlyssQgghhBBCCCF5Ewqp6OtLvY3eahXhdGYOxjAGNDbqUFMzMlzx5pvBEZODer2Aiy4yZ6wqMyRTxZjm5uzBGJdLwvve54TZnHrDx8mTMfzf//WMa9J8COfAAw8M4MCBaEqogjGG8nIJ7353+htSxvd8yQoE//iHf1yhByBZjeAPf3Dj8OHUdknJqjEGrF5tTPOb566DB6P40pc60dSUuQoSYwwaDcO6dWb89Ke1+NOfZuCb36zCpZda0k7iF9I119gxb176ysOPPurF00/7JhQY8PkU/OIXfWlDIYKQDE/ZbPm/iYoxBsbY6ao3d9/dhd7eqesT88YbQbS0xNMGptauNWHmzImH3qxWARs2mGE2p469RaMqHn7YM+HnmE5uusmOGTNSK3AByc+kH/2oF48/7h338S/f3vc+J2bMSA0SKkrys+GVVybWBaarK4E//KEfwWD6ffHWW10ZWxYWm+mxlkXEFw2iP+QbdRmtKKF6GgZjGBiqsrRSUlQF7b7eSVojQgghhJD8YQBuWLARV8xem/PvqFzFs8e34huv/AF9IW/B1m0q6SQtNKKEbe2H0l5kD1lZNRdCjmGiXJm0Bswrrcv4c0VVsK3jMPSSDhKjijGEEEIIIYQQcr4JBBT09KRWKrBaxVErxuj1DKtWGWEwnLmO5Rx45BFvSgWaSy6xZK26UV2dWjEmFlPR2Zm9isLixQasW2dK+b4sczz5pBcHDkSyPkY2gYCKe+91p/2Z0Shg3TozXK78XFfHYhz/+IcPXV0TqyBx8mQMTz7pTVs1RpIY3vtex7SpQpAvr70WwO23t2DnzhAUhY86TqPVCli92oS77irHfffNwMsvz8Gdd5Zh5kwtDAaWtsJRvlitAq6/3gaTKfUN8vsV/PjHveOurjKEc2DbthD27AmnfR3mzNFj5crChaciEY6f/7wP+/ZNfP+cCL9fxd//7k35PmMMpaUSLr/cOuHnaGzUY+1aU0pFKwB4550QjhxJDbCdq8rLk6/p8M+OIZxzvPlmCL/+dd+Ewoz55HCIeO977Wk/w9xuGb/8ZfrKXGOhKMDrrwdx9Ghq+BIAFizQY+nS3CuzT6Xz7CNl4mRVQbO3a9RlNKKEamtp3u+oLTRBEFCZJRgjqwraKBhDCCGETGvT6wwlf6qtpbhtxdWw6lIHozLZ03Uc//H0j9ATPHfvjBAYg0VnxKHe5lEr4qyqng+B5ffywaIzYl5pfcaf94W8ON7fBr2kpYoxhBBCCCGEEHIeCgRUdHenVmswmZKtlDJN/pvNIjZsMI+44z8SUfHWW6GUKiVLlhiytu2pqUmtGNPdnUAkkr39xa23OqHVpl7T9vQk8PTT/rxNsD79tA+hULp2SgyLF+tRX5+f1kThsDrhaiAAEI9zvPJKIGPAZvNmM6zW8+smGVUFXnopgA9+8BTuv38AgcDo2xdjgEbDUFamwQUXmPCDH9Rgx475+OUv6/Ge99hRX5++BdhELVpkwIoVxrRBiief9OdUSSkXra1x7N4dTtuuSxCAa67JXyWksx09GsX997vH3CqsEB5+eABeb2q1DpNJwCWXWCYUehME4IILTJg9O7XyTDyu4vHH07dyOlctXGjAypXGtNViIhGOb32rK+t+OZnWrjVh3jx92vX9+9+9OYU3c3H0aBQHD0bTHvc1Goarry7cvphPNLo8RoqqotXXM+oyAhPgNFph1KYvIVaszFoDLLrRE10KV6iVEiGEEEKmHYExbGhYihVVc3NuodTp78c9r96LnsBAgdduajHGYNYaEIiFcXKgI+NydfZyuIwTvwtluCpLCSrMmVt57uk6DoWr0EmavIdyCCGEEEIIIYQUv1BIQV+fnHKXuiAkWwRptemv8SsrNZg/f+R8x9GjMfT0JHDs2MhgjCQxXHyxJeM6GAxC2rZN3d0y4vHR0yEmk4CNG1Mfm3OO3l4Ze/fmr2VzMKji+PH0gYS6Oh0qKtK3gxqrzs4ETp7MT/Bh374IenoSaSdbTSZx2lQhyLdjx2K48842fPGLHdizJwxFyZ5CGmoB5HBI+Kd/cuL3v6/H739fj099qjRjK7DxYAyYN0+fNkymKByvvx7Iul/kSlWTr0U0mj6IsGaNqWBVhR5+2INIpDiqgnR3J/Dyy6ntcBhjWL7ciMbG8c9H63QM73mPPW3IqaUljq1bQ0XTMqjQRDEZjCkvT7+/bN2arGBULAQhWZEs3foqCsdLL42/3d3ZVBU4dCiatvoMY8CqVcZpUeErS9dEcjaZK2jxdGddzmmwwqY3IRSf2hJbY1FpcWWdcIjJCXQF0pfjKyQGQBIlaAUJkihBEkQIjIGBDU5ucag8+U9WFSQUOflPnbq+f8VGEkRoRQkaUQNJECAw4fTrxzkHB4fKVciqCnnwtUsoCjiK44Of5E5kArSS5vT+IjB2et/mPPk+K6qKhCojriQQV879/UQjSNAMHjuS2//gMYQla3tx4PR+oKjq4L6gnD6eKLx4EsCE5MP5eGS36cz48PKrYNXlVmI1mojhD7uexosnt58Xn4VmrRGBWBiH+1qwvGpO2mV0ogZLK2ej+/jWvD3viuq5EIXMd7VsazsEBkAranIONBFCCCGEEEIIOXcoSnJSOBbj0OtHXhdWVmqg0zHEYqnX7Zs3m2EwjJzv2LUrBK9XwZEjMSgKhygmH08QgMsus+I3v+lPWx2ipESEXi+kXJd2dMSzBgCWLzfA5Uo/Fbd7dxgDA/mbcY7FVBw7FsXy5aljHwYDQ2OjHoLgn3AFjF27wpDzNKTc1yfjyJEoVqxIrdAgScCKFUa89lowP082zXg8Cn7zmz489ZQXt97qwic+UYKKiuQ2n22MhDEGu13CxRdbsHatCR/7WAl+97t+3HdfsvLIRLYBvZ5h9WoTdLr0VZCOHInmtcrK8eNRRCIcpjQFoMvLNais1KCjIz9VMYZEoyqee86X18eciGBQxZNPenH11baU41pdnRbr15uxY8f4AiyzZumwYYM55fuqyrFrVxj790+fee6J0usFXHih6fRnw3Cqmmx9Fw4Xz1yR1Spi2TJj2jZK7e3xjEHJ8Tp8OIJEgkObpvhYVZUGpaUSenqKe76RgjFjpAy2UuKcj/rB4zRYYddb0Onvn8S1m5hqa1nWZdp9vZMWNhEYQ6nJgQZ7BRoclZhbWo+ZjirU2ctRYXHCojXCoNFBJ2qRUGWE41EEExF0+PrQ7O3GKU8n9nefRKu3B6c8nfBGi/PkSWQCllXNQaOzOuMy7b5evNW6f8zTcnpJiwZHJRpd1ZhfOgONrmrMctag0uKCWWuASauHTtQiKscRTkQRjEfQExxAi7cHLZ5ONHk60ezpRpuvB10BN6JyfGJ/7DRVYy3Fqpr50Im5paojcgzvtB5Ab8hb2BUbRhJEVFtLMbukFvNL6zG/rAGNzhrU2Eph1Zlh0uohMgGRRAyBeBh9QS9OeTpxpL8Vh3pP4YS7HSfc7QhmCfMNhUaKnUmjR7WtDJUWF6otJZjprEaDoxLV1hKUmR1wGqwwaQ3QSVqITBgMgsmIynF4IwEMRPzoC3nR4u3GKU8X2rw9aPf3otXbA3fYP2mT5DpJgw31S+EyZi9D1zTQiR0dR4puAr/C7MTGGcuztu5RVBVb2w9Suz5SMKtr5mPjjGU5hSs459jbfQJ/2Pn0efPZZ9EZEEpEcbSvBYqqpm1bJAgCVlbNxXN5DMasrVmQ8WdxOYFdXcfAGINeyt+dTYQQQgghhBBCppfOzjjCYRV6/chr1cpKzWCLotTxyquuGjmepqocO3eGEY2qOH48iv5+ecRd9vPnJ1sNnTqVOg5QWqpJCeUk1yuRNpQz3NKlRuh0qb/LOVJaOk2UoiTDFOkwxlBXp4UoMqjqxMYPDx7M30Q558mqMbfcgpRqA6LIMG/e9OrMkG+yDLS1JXDPPd249143br7ZgauvtmHZMiNcLjGngIzJJGLJEgN++MNa3HijAz/8YQ9eeCGQtu1WLvR6AUuWpK/k090tw+3O7xyi16tkqFLBoNMxVFXlPxhz7FgMvb3FM8HPObB9exgHD0awatXIhJAoMrzvfQ78+td942rxc+utrrSVt8JhFU884UMwWPzzQfmi1bKM23Zfn4x9+yJFVT3HahUxb15qCywAaG9PwO/P78oODKQP1THGYDQKKC/XUDDmXKNyjp6AB3ElAZ2UuR+jw2CBVZcmvljEKi3OrB+iLd7s1XImSmQCllbOxtVzLsTqmvmY5axGja101NdbEkUYNDq4YEO9vQIX1S8G5xzhRBQt3m4c72/HCye34/nj29Du6ymqaWOtKOG25Vfi46uvz7jMU0fexK6uY4gkckv3GTQ6bJ6xHDcs2IQFZQ2Y7aqFRZe+Jx4AmEUDzDoDyuDATGcVLqxbBABIKPJgUKYbzZ4uvNm6Hy+f3IlWb0/RTb4Xistgxbcuvx3XzdsAvSZ7D9aoHMf9e5/H9vbDk7B2SSuq5uL6+RtwYd0izC2pQ4nJlrH6k0aUYNWbUG0txbKq2af3k2ZPN3Z3HcOzx97Bs8e3Zqx2FVfiRVthRitqsLJqLi6oW4SlFY2Y6axCtbUUZSYHRCH1jo7hREELvaSFRWdEqck+4meccwTjEbT7enHK04W93cfx/PFt2NFxBLJa2LMgjSDhfYsvwT8tvzLrstvaDuHyP/wHYkp+LwIm6ubF78K3r/jXrBXJWjzd+Nij91AwhhTMLUsuBcsa0UpSOccvtz12XrWPNGkNUFUVzZ4u+GMhOAypZZ5FJmBxxSwwsLycB0iCiCUVszP+vMPfh57gQLISWo7hVEIIIYQQQggh557u7gQikdTZuNJSTdoJ3YoKCQsXjpzcHBhQcOJEDKoKnDgRQ2dn4nQwhjGGkhIJS5YY0wZjXC4xbXWM7u4E4vHRJ43nzNGnvZufc6CpKb9386sqH3USu7RUykuri9bW/N5E1NQUS9tKSRCSVQgkCXmrUDOdtbcn8IMf9OLhhz1YvdqEDRvMuO46W05tdJJtloCNG82YPVuHv/xlAN/8Zte4ghRaLUNjY/rJeLdbzvtkfCikZgxzSRLLWJFpIlpbM7dvmionT8awY0cYy5YZIUkjjylLlxqwYIEBW7eGxvSYLpeESy6xIN3USV+fjBde8E9klacdvZ5hxoz023ZHRwI9PcU192I0CqivT7++PT2JvFe3CQaVtMdqANDpBNjtmauCFwsKxoyDJxqAO+xHlbUk4zLJijGppaeKWZW1NOuE0SlPV8Ge36w1YHnVHHxq7XtxYd0i2PUWaERp3GXzGWMwaQ1YUDYD80sbcGnjanx2/Qfw9wOv4Dfbn0B30F20E/xns+iMsOlMWYMxRo0eGxuW4tMX3owVVXNg1ZuyTkaPRiNKqLGVocZWhgvrFuM9CzbCGw3ivj3P4Z7X7j3n76IvMdrwo2v+A9fOWw+NmP1wGZPj+NOuf+DrL/2u4BWKJEFEo6sGH199HW5cuBkOgxUaIXtC/GxD+8nC8hmYX1qP6+avx9G+Fnzr1T/jzZZ9KRVk4oqMSCKWtWrWZBAYg1lrRJ29HNfOW49r561Dnb08WQkmjy03GGOw6IyYX9aAeaX1uLRxFT626jrs7jyGX29/HFua98IfG9sJZ66C8QieOfYO3j33IjiN1lGXXVLZiAvqFuK1U3sKsi7jYdLqccOCjVk/Wzjn2NV5FPu7T07SmpHzTaOrBusbluS8/Jut+/D00bcKuEbFx6Q1gDGGJk8n+kLetMEYAKixlaHc7EB3cGDCzznDUYkSU+aKWMfdbXCHfRAFcdSANCGEEEIIIYSQc1tXV/oJvvJyKW0w5sILzbDZRk7QnTwZQ3t74vTXp07FsWyZ4fQYotMpYcUKI556yptSESBdxZh4XEV3d2LUwIZGkwx2pAujCALwi1/U4fvfr8n8AGPEGEv5u4czm4W0E+Bj1dWV38nhtrbEYPBh5MoxxmCxiLBYxIyVcM5HHR0JdHR48eyzPnz/+z3YuNGCf/onJ1atMsJul9IGsYYwxlBVpcWdd5ahvl6L//zP9tP7Ra6sVhElJennS9avN+Ptt+dBUfJ3Y7VGw1BWlv6GKUFIhgPyrbdXztombbLFYhxPPOHFLbc4YLePfP21WoYPfciJbdtCGYML6WzaZEZDgy7tXMpjj3nR1zc95lDzpbxcA4Mh/f7T05NAf39xvR4OhwiHI/0x/4orrNi5c/6EK4QNp9UKMJvT72+iyFLafBUjCsaMgy8ahDvsGzUYY9YZ4TJawYBpU1ejylKS9aSoEMEYjShhRdVcfGzVtbhp0cV5ndAekpz816NBU4HPrv8Ably4Gb/Z8SQe2vciOgPF3+7KrDXAqjdlnIQSGMPcknrcvuZ63Lbi6oK8hsJggMKg0SOciEEpcKWMqVZvL8fdl34851CMPxbCvbufxX+9+JucK/uMl1VnwvuXXIq71r0fDfaKvL3XgiDAqjNhVfV8/OXmr+Kxw1vwwzcfwsHeUyOW80YDUDmHOEXBGAaGOSW1uLBuEa6YvRaXz14Lw+CEaaHDOowxaEUNSk12XNa4GhfPXIFHD72GX217HNvbDxek1dzWtoPY230Cm2csH/Xv04oSbl12Jd5s2V/wSja5uqhuMWY4qrO+L+FEDM8d3wpfgQJGhFw15wKUGO05HSPCiSj+tOuZrK3lzjVmzWAwZiAZjJntqkl5vRhjcBmtmOmsykswZlnlbGgzfMZyznHM3Y6BiB9GSU8VY0jRqBdFrNBqocmxAtVogpzjzVgUvrGMWpGCmi1JWKbR5uHdBfpUFdviMYTo/SWEEEIImbDOzmQwhnOMmMMoKZFSJuIEAVi3zjxispxzjmPHomhvT97oGY9zvP12ENdcYz0drJEkhuXLDSgpkVJaQZSWSikVY/x+FQMDo4/BWa0iLJb0lawZyzzZXyg63cSDMZwnW9vkk9udyDiZr9cLsFgECsakEY1ydHQk8MADA3jooQGsWWPCzTc7sHGjGUuWGAbbjKWn0wl473sdkGWOz3ymfUxtg6qrtRm3I4NBQE3N5N3cJAgsbauyiQoG1aJqmTPk1VcDOHkyhpUrU8fTLrvMOqa2UkYjwyWXWOB0pgYrgkEFDz448bG/6aa6OvO26/Uq8PuLq4pQMniZfvs3mUSYTJNXwUUUMWoor1hQMGYc/LEQ3JHRy0cJjKHaWgpREItmgjKbCotr1Lv6Oed5b6WkEzX41AU34sPLr0KjqxqiUNiddOgEdIazCl/e/GFsaliG/3ntz9jWfqigzztRJq0BllFac62tWYBvXX4HVlbPLfjEkSfix/7uk0hMk+16PBwGC75x6SdyDsWE41H8fsdT+N4bDxQ8FFNtLcVd696Pf1p2Jaz6wrRrY4zBrDPig0svw0xnFb71yp/w6qldUAevTjzRAFSuQsTkpj8ZGGY5q/C+xZfgyjkXYGHZDBi1U9djljEGjSjhxoUXY2nFbPzgzQdx757noPL8nhx1Bdx49dQurKtfPOr+zcCwuno+5pTU4lBvc17XYTwkQcS6+iVwZal0AwADET+eP7FtEtaKDCn+U9T8seiMWFU9D/ocKo5wzrGv+yS2th0EP88mMg1aHRgATySAFm83LqxbmPa80KG3os5egbdaD0z4OReWz4RGSP85G5HjaBroQExOwKw1ZgzQEDLZ5mo0uNtmhyMP1y3tsoxPehTsSpzbVRink6v1BnzWYoWQh7D1a9EojiQSCPFz97qJEEIIIWSyBALq4J36I6uK6HQCnM6R14slJRIWLNBDFM8sF41y7N8fGdFm6M03g0gkOLTDhgsWLTKgvFyTEoxJtlIaeY4YCCgYGBg9TGAwCNDri+cO+ny0UVJVnvcWM6O1f5IkjBrwIEmqCrzzTgi7doXR2KjDlVda8S//UoIFC/RgLP0NpRoNww03OLBrVwQ/+EFPzpVG0gUpplIh7pWVZV6UY4ORCMff/+7FihXGEe8pYwzl5RI2b7bgvvtyC7TU1mqxZo0pJVjBOcfWrSGcPHn+jVVkqr7COUc4rBZdey2Ho7jGS6e4yURO6NNkHHyRIPpD3qzL1dnLIU1gwFQSRFRaXJjpqMr6L5fJntHoJQ1chtEnLxOqjA5/34SeZwgDQ62tHD+59jP4ysX/jLmldQUPxZzNpDXgstlr8Icbv4wPLb0CBk36PmzFwKJNtlI6m0aQcOWcC/DHm/4LF9QunJS7qY/3t+Fof2vBn2eqlJkc+Om1n8ENCzdBr8m+X4XiUfz47b/i7lf+AHfYV9B1q7dX4IfvvhOfWH09LDpjQZ8LAAQm4ILaRfjpdZ/FjQs3nz6euUP+vIc/clFuduB3N34JX9h4K1ZVz5vSUMxwoiBgTkktvnvVv+H2Ndfnvd0HB8fD+16CJxIYdTnGGOrs5bh01uq8TOZMVI21DOvrl+T0Ofj00bfQFXBPwlqRIcV3WVc49fYKzC2pz6lajKwqeKN5L5q9hWsdWayMmmTZVA6OnR1HIKvpj/NWvRGznNUQJ9CqEQD0khYLShsyHiO8kQCO9iXPN0QmQCtRxRhSHDoVBbE8HUQNjKFMpEvyYlIpinkLjw6oKoJTcM5MCCGEEHIu4hxoakp/Q2JNzcjrxVmzdGhs1I2YoPP7Fbz11shKxbt2hVOqZNTVaTF/vn7E7+p0DC6XlBIq8fmyB2M0GgZJmvpxunxKBgby+5ijtawRxXPvNSykeJzj0KEofvzjXlx55XH8v//Xgc7ORMbWRkajgM9/vhwzZuQ+P1aI1kXFhvP8b+f58re/edJWq7LZRFxyiQUWS/b3hzFg+XIjliwxpPwskeB48kkfvN7iahs0GTK1AuIciMVUZBgunTIm07m/L+ZbcUWJpolAPIz+kBcq56NOPtbaJhaMmeGowh9u/BJWVs/LuuwtD34Vjx/eMu7nchis0GvS95Eb0hP05K0axpKKWfify+/AxhnLJvQaTZTAGGY6q/Ddqz6FOns5fvjWQwWv+DEeZp0BtrOqg0iCiGvnr8O3LrsdtbaygreQAQBFVXGorwVtvp6CP9dUqLeX4+5Lku2Tctku3WE/frn1EfzvlvsRV/LbV/VsdbZy/Oiau3DF7DUFfZ6zCYxhhqMS373q38A5x98Pvgp32AdlCgb5fdEg3mzZh5VVcydlex8LxhgsOiO+vPk2hONR3L/3hby2VWr2duOZY+/gn1dcPepyBo0Ol8xahYf3v4zu4NQGTeaXNWBZ5eyc2ig9uO/FSVorMqS49qDCmumowkxnVU7LeiIBvHpqN5Riu8qZBAZJd7pCzI6OI8mWiWmqtAhMwGxXDSw6I7zR4Lifr9pamqxWmOEY4Y0GTgdxRUHIWFmGkMnWpSiI5Wl0zMAYSqfwWoikqhTz835wzjGgKggX60gqIYQQQsg0dPx4LKWVEpBsJTGEMWDuXD3q6s7cuMY5R09PAnv2hEf8XjzO8cILfnziE6WnvyeKDJddZsXf/+6BPDi0ZzQKcDiklOtXv1+B2z16dUBRZMjTKWbRKMQp7miPmax2kv/nPNfJMtDRkcD//m8PXn89iG9+swobN1rStjopKZFwxx0l+MIXOnJ6f6dDu5RzWXd3As8848Ott7pGfF8QGC680IyZM3XYu3f0FvEaDcPNNzvSVmM6eTKGt94KFmUrqUIbLYRXjK+HRMOlY0Yv2TionKM7OICEIkM3yt2rNbbSCVVBqbK60OiqzWnZd81aOaFgjF1vyVp1pic4gFgeJv8b7BX47lX/hnX1iyGM8W7jXEuXjXXS3GGw4K5170dCkfHTd/6GqFxcJcKMGn1KhZDVNfNx9yUfR729Ysx/7/DXcSy/G5Xj2NZ2CHHl3EuK2vVmfOOy3NsnBWNh/Pith/HLbY8VPBRTYrTh8xtvxbtmrhjz7+ZrnykzOfDVSz6KrqAb7rDvdFulyRSR43j++Da8d8Fm1NnLxxWOGUv5w/E8vtNgxV3r3o89Xcext/vEmH9/NA/sfR63LL4E+izVrdbWLkCjq2ZKgzGSIOLy2Wtg0qYmzofjnGNHx2Ec72+bpDUj5xuNIGJx5SyYs2yLQHJ77Aq4sb3I2ysWik7Sng5MHe5rRigezVhNb6azGladacLBmDKTI+3POOfo8PefPo4JTIB0ro0kkmnLo6rwqyo45xMO6uoYg4u27aIhAHDlKaiUANCvqijCcTNCCCGEkGnr1KlY2kn7ioozczQ6HcOqVUbodCPnHbZtCyMUGnkTDOfA88/78fGPl4w4t9+0yQxJYpDl5JMZDEJKew3OOQIBBR7P6OPkisIzTqaqKsfTT/sQy1dJyhzs3h2e8OSuKLK8B1VGC1ooCk6/F2R8tm4N4a672vDzn9dj3TpTyrWsIADr15tRUaFBV1f2uY5EIvP70dQUw5494UmrrBGJqGhtLez8TLEJBlW8/HIA73mPHWbzyGPTrFlarFxpxP79kVHfg4oKDS6+2JLyfVVNtp07eDCa79WeFjJt24wVZyBstH3xyJHk+zhZU3k+n5LT8WOqUTBmnNp9vYgp8VGDMbW2MmhzmGBPR2QCVlcvgDXHdimbZ6yAQaMbd7UTl9GaNRjT6e9HbIKBkUZnDX587V1jCsVwziGrCnzRIDzRIE6423HS3YE2Xw8CsTDiSgIGjQ42vRm1tjLMLalHg6MCVr0Jdr055+cxaw34zw0fgMAYfvLO34qqcowkiHAZ7RCZAIWrmOOqxU+v+QxmOqtGHZAfeu1CiSjC8ShiSgIJRYaiKlBUFZIoQhJEaEQJekkLo0YPg0YHkQlpHzcQC+H15t2F/FOnRIXZie9d/WlcP39DTpVifNEQvvXqn/CrbY8WPCSkkzS4Y80N+NDSy8dUXYlzDn8shIGwHycHOrC/pwkdvl7442EwJMNWZWYnGl3VmO2qRanJDqcheRxI994zxjDLWY3/vuRjePTQ61PWh+WdtoPY0rIXH7RdltNklMo5onIMwVgEoUQUnkgAJ9zt6PT3oTswgEA8hKicgCQIsGiNKDc7Mae0DnNL6uAwWOA0WHMKSg1hjGFOSR0+u/4D+Phj30ZMzt+JwKHeZrzWvAeXN64Z9W+36kx4/5JL8Hbr/imp7AMkg2Y3LNiYdTlZVfDk4Tfgm8DkOhmf82U4QStpsKpqXs6T12+17oM/Fs6+4DlIL2lP34IVjkexr/sE3jVrZdplG101sBvMaJ1ABbl6ewXKzBmCMUiG5oYq9wiMKsaQ4qECaFVkLNJMvL2XwBjKBAF6xhClyiJTzi4IMDCWl8qEMc7RU4y3kxFCCCGETGNDFWPOVll55tzcZBKwcWPqZO8//uFL+5j790fQ3Bwf0UamtlaLZcuMeOedZOuloYoxw3EO9PTIiERGP4+Px3nGiUtVBT73uXa0tU3eRKKi8FHbFuVCkgCNJr/tO0ZrB6IomV9DkhvOgf37o/iv/+rA4483wmodOc/AGENtrRaLFulzmtgOhTJf67zxRhD/8R9tkxj44pMaLisGnAPvvBPC4cNRrFplHHENq9EIeN/7nHjggYFRj0833WRP2Q4AIBrlePRRL8Lh86+aNoCUAOVwOh2DJOF0NbFiMNr6PvusH1//etekHT85n/jny2SgEeZx6vD3JSc8R7lx36w1otRkR1/IO+bHlwQRF89cnvOgnMtow/LKOXirdf+YnwsYaqU0ejCmO+BGfAKTvC6DFV/c9E9YX78k57CKoqo40HMSL57ciS3Ne7Cz4wj6w+lPYocIjKHKWoqVVXNxaeNqbJqxDDMd1RDPbgJ6FsYYbHoz7lz3PnT4+3Df3udz/tsKjTGGMpMdGlFCucGK/770Y5hbWp9x+1C5inZfH/Z0HcOBniYc7W/DcXcbeoMeDET8iCZi4EjeSW/WGWHXm1FrK8csVzVmOasxr6QeC8tnoNpaOiIUcLivGac8XZP0V0+OOls57r70Y7h23rqcgifdgQF874378Zvtj09K5Zz19UvxyQtuyLp/DueNBPB68x48fvgNbGnegw5/36gVXvSSFvNK63HxzJXYNGMZ1tcvhTFNazWBMVxUtxhraxdCHGO1p3yJynHcu/tZXD9/PSw6U8blPJEADvc140hfKw73nsL+niYcd7ehJzCQU1jEqjNhScUsXNa4GlfMvgALyhpyDsgwxnDtvHW4sHYRXj2VvyCZJxLAM0ffxoaGpTBq9Fmf/55X/4zOQH/enn8srpy9FiVGW9blTg504J22g1MW4CHnPo0gYV5pfc7Lv5bHfXa60Yqa0xVjVM6xvf1wxmCMw2DBLGc19nWfHPdzNbqqM1akUTnH1rYzlXtExqChdjOkiJzK0ygIA1AiiDBSMKYoOJgAXZ5ufY1xjj6VgjGEEEIIIfnU1hZHPM5TWl2Ul58Zs6ur02LevJHjZh6Pgu3bQ2kfs79fxrZtoRHBGEliuPRSy4hgjNM58ppUljna2rLfRBwKqYhERptoFabdBDRjDDZbfq/RnU4pYxWaaFQddfKX5G7LliBeey2Aa6+1p/zM4RBRX68DEMj6OH19ma+JNZpktaXptl1PN8ePR/HOOyEsX25MaaezYUOynVKmqi8Wi4DrrrMj3ZRpZ2cczz3nL8AaTw9ud/ptmzEGi0WE0SjA7y+ebbu/P/O+qNUKSCRoXzwbBWPGqTPQn1P7lHp7JQ71No/58S16I1ZUzct5eZNWjzW1CyYQjBm9lRIfbB813lZKDAwfWXkNbliwMafJZc45+sM+/H7nU/jbgVdwpK8Fco4DiyrnaPf1ot3Xi+dPbMOi8pm4ZfGl+MjKa6CTNFnDRk6DFV/afBsO97VgV+fRnJ5zMpSY7DBp9fjQsitwWePqlKDPUIuYNl8P/rT7WbzStBPH+9vhDvvAM9QGSKgKPJEAPJEATnm68HrzHgiMocRoR529HHNK6nDNvHW4vHE1DBo9nju+reB/52Sy6U341uW345p566AVR7/rd6gCy/+89ifcv/f5SQnFuAxW/L9NH4Zdn3qXQzqcc5xwt+Oe1+7Fiye35xzKi8rx061/Htr3Ii6euRJf3HQrZjmrAYxsKcQYg8SmdnLynbaD2NZ+GJfMWgXgzLavco79PSfxj2Nv4+3WA2ga6ECX342IPPbqT/5YCG+07MM7bQfx1wOv4ENLL8fta96TsaLO2bSSBv+0/Eq82bIPiTxNiihcxVutB9A00ImFZTNGXQ+nwYpr5q3Dr7c/npfnHguNIOL6BRuzBiBVrmJ/90kcHsdnJCG5chgsqLaWZl8QQCQRw86O4vncn2zDWxVxcOzsPDpqq5hllXPw2KEtGc8xRmPU6DC3JHNgKa4ksLfrTDs6xoQJtSclJN9a8nge6BQEGBnDQN4ekYyXQxCgzVNl5Bjn6FNo8IkQQgghJJ+iUY6OjgRmzx55k0VZ2Zlx3U2bLCmTxDt2hOHzpR+f8/kU7NoVxnvf6zjdJkMQgHXrzNBqGeJxDqNRgN0+8ppUUYD29uzBmEBAgd+vpL2+ZgyoqtJg375I1scpNmVl+Z1arKhIH4zhnCMaTbatIhOnqsAzz/jTBmMMBgElJSIYQ9bWK52dCagqkK4zsM0mwmQSEQjQ9VAhyTLw1FM+3HabK6Xyi17P8N732nHwYHfa312xwoiZM1NvjOac46mnfPB4zt/9rbMz83Hd4RBhs0nw+yfWWSWfOjsTUBQOUUw9gDqdIvR6hvD5WRw9IwrGjFOHrw+RRCxrb/mhieWxWle3BBadIefldaIGq6rnwaw1IBgf+4mUy2CFQcpc/kZWFfQEB3IOp5xtTc183LX+Fhi1mascDElWiWnCZ/7xY2xvPzShSeVIIobt7Yext+sEtrTsxdcv+SganTVZq8c0OCrx9Us+itsf+w66Au5xP38+VVlKsKF+GT67/haYtCO3DZVz9Ie8eOTgq/jeGw9M6L1SOUdvyIPekAc7O47ikYOvotZWjusXbMBjh17Lx59SFCotLnz3yk/h+gUbs1aK4ZzDHfbjC8/9HA/vf2ncr+1YiEzAh1dchRVVc3JaXlYVvNN2EJ98/Hs4OdA+aoWYTDjn6Az044F9z2Nn52F87V0fxbvnXjSmVkKTIa4k8NO3/4Z19UsAJFvbvd16AA/sewHb248gKsfy9h7JqoIDPU342ku/xaG+Znzr0ttRYrJlDccwMKyqno9F5bOwu+tYXtYFAA71nsKW5r2YX1oPcZSAkiSIuHHhZjx84GV4I9lT/vm0vGoOFpXPzLpcOBHD44e3IJQ4P/uVksmxqHxmzm3ojrnb4Iulv4PsfCAJEhjOHNuaBjrQF/JmbHe0pnYBGGOnw4ljYdIasLB8RsafH+5thjd65tjFGHKuNkjIZMhXxRgAKBOTwRgy9VyiAB3yVDEGHD1UMYYQQgghJK9UlaOpKZYmGCNBEJKT+VdcYU35nddeC2RsKaIowO7dYXR3J1BbO3TjMENDgw5z5uhx4EAEJpMAu1066/c4WlqyT44qCtDcHIcsA2d3Y2UMWLBAj2efnX7VGRoacq9unouZM3UQhNRzcc6B7u4EolGqsJkPnANHjkTTzmsKAoPZLEKSgESW++ODQRUdHQnU1aVuB+XlGjidIrq7J69F2PnqlVcCOH48ipUrR1bWZwy4/no7fvrTvpSQiygCGzeaR1TaGhIMqrjvvvP7tp3eXhk+n5JyzAeSbfvKyqScqoVNFp9PQU9PAlVVqftiTY0WZrOIgQEamxiORpjHKZSIojfoybrcTGfVuB7/klmrwMYwAcAYQ6OzGg2OyjE/l8gEOAyWUSeOArEwBiLjO0ErNzvxuY0fgk2fue3JEEVV8UbLXnz80XvwVuv+vFVaiCsJPHF4Cz795Pext/t41kmcZMuYRfjg0suhy1JJZLIsqZiFe664A9az2sdwznGo9xTufPqH+H/P/xId/r68hQI4OKJyHMfdbfjelvvR4u3Jy+NOtVpbGf7n8jtwzbz1OYVi2ny9+NLzv8Bf9788KaEYAJhTUosbF14MQ5qWRmdTVBVvtuzHvz/5Axx3t40rFDOcyjmO9LXis//4CZ44/Ma4Jj0LbXvHEfx86yO459U/4+YHvoLbH/sOXmnahWA8XJD3KK7IeGjfS/j26/fCk0PQhDGGKosLy6pm53U9FK7iwX0vIpwYvQoOYwxzSupwUd2ivD5/NiITsKFhGSosrqzbbae/Dy+d3DFJa0bOV3NK6nJe9ri7DbJy/l4oiIxh+HywLxrEcXdbxuUXljbAmKEVUjalJjvq7RUZf76j48iIYzkDy7m9KCGToU1WkK9ojGuwlRKZesmKMRN/LzjnCKkcAyrdIUkIIYQQkk+KApw6lTomptUKsFpFlJVJmD9/5I25Pp+CPXvCkOXM45v790fQ3h4/PQbKWDJss2iRHowBpaXS6Woyw9eltTW3ydEDByJIJFKfnzFg1SpjTo9RbM5uVzVRCxca0rZ1URTgxImxVwMnmQWDStrtEcBg1Z7s10SxGMfBg+lv0K+t1eS9ohBJL5Hg+MtfUoMsjDHU1mqxfr055WdlZRqsXWuGVpu6w73+ehDNzcUT+pgKsRjHkSPpjzm1tdphAcriEAioOH48/frOnKmFw0EVuM9GwZgJOOXpzLrMeIIqNp0Jyypnp/344ZxnnKRucFSiYZRJhkx0khZ2g2XUCYdAPJzTZPDZBMZw+ew1WF+/NOudvpxzHO5txlde+DUO9Jwa83Nlo3KON1r24fPP/gy9IU/WyX6T1oCPrbp2XO9hIZSY7GhwVI54n4ZCMf/+5A/w+KEtiMrn94dWLmw6E/7n8jvwngUboZOyt09yh/348gu/wl8PvIKEWvj2SUAyXLB55oqcqm5wztEV6Me3XvkjjvS15HU9OgP9+O+Xf48dHUeKLhzjifhxz6t/xv+9+SCO9LWMo5HH2MWVBO7f+zyeO7EVSg4THSatAfNLG0ZtUzcee7qOYU8OVWhKTTZsbFg2ajWwfHMZbbiwdlHWQCHnHE8feQveaHCS1oycr6osJTkve9LdMWnhx2J09nmgLxbCCXdHxuO/SWfAbFftuJ5rccWsjNXIOOfY3Xks5ThLsQFSTEKcw52n0IOFMdizVLMkk8PO8hOMAYAuVcH5+4lCCCGEEFIYqsrR3Jw6ASgIyRYXS5YYYDaLI65vm5piWSu79PbK2L8/guGn+DabiAULDNBqGSoqUse5ZDnZ1ikXu3aFEYulv35YsMAwLUMEy5YZ07Y+Gg+jUcC8efq0j6comQMYZHxEkaVtuzLUtkpRso+0RyIq9uwJpx0zcrmkjEEnkn/PP+9HT0/qscjplLBunTkl1FdTo8HKlamBvFhMxYsv+uHxTM4cWLGKx1Xs359+2zabBaxZY4I2Xz2Y88DvV3DoUCTt+paXazB/fvpj6/mMDk0TcGyUu2iH1Nsrci7hP2RJZSMqM9xtn1AVHOprTvt7Vp0JK6vnQzvGticGjQ4uo3XUZfzRENxh35geFwAqzC7807IrYdVlTz77okF86YVfYmfHEfACTXNzzvF26wF88blf5NRyqt5egTvW3gChCI8cKuc40NOETz/1fbzTdqBgr9m5pMpSgp9d91m8Z8HGrGEFzjna/X2447Hv4JGDr05q6MimN+ODSy7PGtwBAEVV8H9vPIA3WvYVZBs44W7H/275C3pyqJA1mVTOEYxHoEzyJLY3GsQP33x4RIuPTJJVW2pg06cmsycirsj47Y4nkVBGP0kVBRFXzF6LGltZXp9/NI2uGlxYtyhrZYdALIwH9r84SWtF0pntqsHKqrlT9m9pRSO0ORzjJqo2x+2fc46mgc7zOxhzVvQkGIvgaH9LxtdEEkSsrJ47rue6oGZhxp8NRPw45m6j8xpS1GRwtGX5HM6VwBhqRYnCX1OMAXCKIvIVZ27JY7stQgghhBCSpCjJoIuqjrxeFEUGl0vCypVGmExnprw45zh6NJa1AoKqAs884x9RVUYUGZYsMcDlklBdnTp+0d2dQCiUW1j+yJEojh5NbSXOGENNjRabN1tyepxiMmuWDvX1+Tl7XrhQj5oaTdrxxGhUxbZt4bw8D0maNSt926p4nGNgQEYu94DE4xxbt4bg9aaOGYkiww032Efsi6Rw2tvjePZZf0owQhQZ1q0zo6bmzPFLEDK3UWpqimHLliDO42LaAIBolOONN4IZqnwlt22ns3iqsIRCKrZvDyMYTN1xRZHhlluckCQacRpu+kVRi0jTwOgVYxhjMGp0KDXZ0RVw5/y4iytmwZkhqNIX8uD549uwsGxG2udbV78YBkmH+BgGavWSFg7D6MGYQHx8rZQ2zFiKC2oXZp0k5ZzjL3uex0sndxZ8GkTlHM8d24pHD72GDy29HOIowSXGGG5cuAm/2/EkDvQ0FXjNcsc5hy8axD2v3YutbYfOq6kjhatQ+Njv0K2xluIbl30c18xbl1P7pOPudnz1xd/guRPbJtyaaKxWVs/NuQXPjo6jeGjfi4ULk4HjtaY9eP7E1qz7y/lif/dJvHpqN25cuDnrsnW2Cpi1BuS7Cdk7bQdxqK8ZSysaR11ujqsWF9UvHrUdSr4ITMCljaszfn4N99qp3Wj39hZ8nUhm/3vVp6Z6FSZFpcWV03IJVYYnEqAwxjAcybCQNxpEqcme8nORiVhWOWfMjyswNmqgptnThf6Qd8yPS8hkkgG0ywpW5ylFMRSMoSPQ1NGBwcaEvLVtazvfRxMJIYQQQgqkr09GMKjCaj0zRikIQGWlBnPm6KHTnTmfi0Y59uwJ5xRgefPNIPx+BaWlZybzFyzQo6REQmVl6ol/uso1magq8Ne/enDBBak3zzkcIq6+2ornn/enDRkUK6NRwKWXWvHb3/ZP6HEEAbjgAjMqK9PfPHXoUBSdnVQlP18EAdi82ZK2goTPp6CzM7cqSABw8GAUhw9HcdFFqdv1unVmrFxpxKuvUrXwQgsEVLz0kh833GAfcVxkDFiyxIDGRh1OnUruQ5LEcN119pTrXlXl2L07QtWZAHCePO40NcUwb54h5edz5+pwww0O/OIXfVOwdunt2BFCS0scixalru/mzRYsWWLAzp0UMBxCkb0JyBaMAQCdpMl5UgYAzFoDFpXNzNj6Yl/XCRzoOZmxjcfyqjmwG8aWME4GYzL/DuccgdjYWykJjOHDy6/KWCp/+OOfcLfjz7ufgTqOwMN4eKIBPLD3RXQG3FlbxNj1Ftyy5NKiu4vz4f0v4R9H35r00MZUi8sJxOXcT9CAZPuke674V9ywYBN0OVSK6Qr047PP/AT/OPb2lFQPuGHBJohZWo8BQExO4I+7noYvFiro+gTiYTy078WcqiydDzg4Hjv0ek7tpUpMdhg0+W9l1BMYwPPHt2Vt6SQIQjLQlMP2NFE6SYP3LtiUdbloIo6XTu4o+HZLiF7SwZpjxaZgLIJwIvXurfPdKU9nxmC0wBhmOithyaEq4HDlZieqrOlbXHHOccrThf5xVCkkZDIpnKMjTxVjAKBWEunCfIoZGIMtzV2T48EBtFHFGEIIIYSQgggEVPT1jTzXEgRgzhw9amu1IyZ8QyEV77yT2/jTwICMrVtHLltfr0VVlQYVFanzG83NcYxlWP6ZZ/zo6EgNeAgCw9VX23DhhaZp1e5Cp2O48kor7PaJ3URZWirh0kstMBpTr4g453jySW9OFUxIbqqqNLj66tSbGjnn6OuTceJE7mNjzc3JCiPpKmvodAyf+1wFrFa60i00zoHt28M4cSKWMl9htYrYtMkCcXA3ravTYvnydG2UOJ54woto9Pyaa8zk6NEoduwIp1QnG/Kv/1qK2bPzP+czXkeOxPD226G0bdAsFgF33VUGs5n2xSH0SkxAu7836ySKTtSi2lqa82NWmF1YWtGY8U61re2H0O7rQ1/Ym/bnJo0em2Ysz/n5gOytlDg4eoMeRBK5p6ABYHnVXKyqmpd1OVlV8PeDr+Jof+uYHn+itjTvwStNO7PeHS4JIjbNWI5GV80krVl2zd5ufP+NBxFTxhYQORdE5fiY/u4aayl+Otg+KVsoRuUqjvW34ba/fQsvndiRtVVNIZSa7NjYsCynZXd3HsObLfsmJRz16qndONR7quDPM13s7TqBvhwqGjgMloIEY2JKAi+c2IY2X/ZaNCur5uKC2sxtS/Jlc8NyzHBWjroM5xzH3K14s3X/pAUhyfnLqNFBEnK7+z8QD1MwJo2mgU70Bj1pg4CMMZSZnKi3V4zpMZdVzoY+QwBcGfwc9kbojiJS3GQAbYqcU0g2Fw3USmnKGQQGu5C/4ZGWKbiOIIQQQgg5H/h8Cnp7R44NCwLD/PnJYMyQoYn+HTtyu0teVYEnn/SNOMfXaASsWWNETU3qmPLJk2ObK2lujuP++wfShghKSiR8+9s1mDWreCZasxEEhg0bzLjiCivGexrNGHDZZVZcfrk17dhNV1cCTz/tH1MAaTqarECUzSbgq1+tQnl5anUezoEDByI4ciT37VqWgT/+0Z028AUAmzaZcddd5dRSaRIcPRrFG2+kb4N0/fV26HTJ9+C66+xpQ2gdHXE89RTdpDYkEFDx8MMeeL1KyrgPYwwLFujxjW9UpW2zNxUSCY5f/KIPHk/qBsAYcM01dnziE6XQ62nkCaBgzIQkFBkd/tHLJWklDSrMuVeMqbKWYHZJbdqfcc6xp+s4ekMedPgyP++ljatzfj4gWTHGOUorJUVV0e4fe8uLa+euy2lCuDs4gFdP7UZ8kkMeCldx397nIWeJHDPGMMdVi5XV84piwFpRFdy/93l0B3Nvz3UuiSm5V4ypspTgG5d9HNfm2D7pQE8TPvvMj/F26/4pa6expmYBHAZL1olcWVWwo+MIWnMIRuSDyjkeOfjapDzXdBCKR3DKk71qmCSIMGn0BVmHXZ3HsK/7RNZglE7S4ubF74KYx8mes4lMwA0LN2Xdz1TOsavzKI71F761EyFaUQOWY7WkmJwYUxvK80UwHsGx/raMn4kuow11tvIxPebCspnQiukvHAOx8KjPR0ix4AD6FBXRPI3QVkkSxOl0e+g5SM+SrZTyIco5+um2VkIIIYSQgggElLQVY2bO1KVM+L/1VhCRSG7nZZwDO3aE4XafmVhkDFi+3ISysvQVY8YiElHx0EMeHDsWTTvRumiRHt//fg0WLMj/OGJlpaYg1Q3KyjS4886ycQd65s7V44tfrIBen3oerqoczz7rR2vrud9GadMmCz70ISeqqgo3yW6zifjMZ8px0012iGLqtWc8zjMGt0Zz5EgUf/hDalcGxhhMJhH/+q+luOOO0hEtzvJBo2GYN08/4YpF5wrOgb//3YNoNPV4N3u2Do2NOuh0DJdcYkkbZPvrX70Ih+kadrgXXvDjjTfS37gnigzXX2/H3XdXZWwDN9n27g3jvvsG0u6Lyf2/DB/+sOt09aB80euTwdTpVJFm+qxpEZJVBW3e0QMjWlGDcrMzp8cTGMPK6rkwa1P7gAGAJxLAKU8neoIDaPf1ZLxDcXnl7FGDLmez6y0wjDJxq3IV7aMEcdJxGCxYXjUnpzBC00AHdrQfHtPj58vO9iM5Vaqx6IxYXTMf+gJUfhirNl8vXmvafd5O4MXlRE4VY6w6E75z5Sdzbp/UNNCJf3/yB3i1aTeUKaxksbSiEWZd+mPAcIFYGG+17p/U7eDVU7sQlc/9i5FcROU4uoMDOS2bqTLCRIXiETxy6DUksuwPAmO4oHYhZhew6tUsVzVWVM0ByxIfjMoxPHXkzUkPQpLzk1bSQMhxollWFShT0DpvOtjVeTRj2zan0YJ6R+4VYyRBwPyy+oxtNv2xEI71t4xrPQmZbH6uwpunYIyZMTgLGGAl2RnAYM3Te9Ctqoif67e1EkIIIYRMkaFWSsPnRkSRYc4cXUrblhdeSN8aOJOengT27h1ZYWb5cgOs1pFzHKrKxxXY2Lcvgl//ui9tuxJBYLjySht++9t6XHWVFVotG1clEcYASUq2slm61IDvfrcajz8+Czfd5Bj7g+VgzRoTfvzjWtTXa3NeX8aAOXN0+N73qjF/fuq8FOccXV0JPPKIF37/uT9Ws3598jV84olZ+OlPa3HppRaYzQI0GjbuajxDNJrkvvHLX9bhP/6jHA5H6ngM5xxvvBHESy8FxvUcf/hDP7ZsCaadrywv1+DLX67At79djZoazbgn5QUh+beUlEi46SYHHn54Jn74wxrMmDH6vM/5ZNu2EI4cSa2GLUnJQMzcuXrMmqVLuSHb51Pw+OPec74y01hFoxzf+lYX+vvltK+NXi/g1lud+MMf6nHRRSZoteMLfw1t22VlEt73Pge++c2qcT2OqgK/+lUftm8Pp90Xq6u1+OY3q/C1r1WiokIa97FFEACtNrm+H/qQE488Mgvf+U510QSEcpF+VJrkJKHIaPZ2jbqMRhBRbnFCFISMkwpDRCbissY1GStFHOlvgT8agicSwHF3OxSuQmIjP0kYY3AarFhTswDPHn8n69/AwFBjKx114khRVbR6u7M+1nBzS+oww1mVteqFylW83LQToSlqXxCV43jm6NtYXD5z1OUYY1hfvwRWnWnMLaXyiXOOvd0nsK/7xJStw1SLynHEsoQzam1l+J/Lb8d7FmzMGs5SVAV7uk7g00/+H3Z3Hc/nqo6ZRWfEvNJ6aITRD82cc3ijQWxvPzRJa5bUG/Rif/dJrK6ZP6nPW4wSigxPOLeLBb1UuJOCJw+/iS9u7Ma80rqMyzDGMNtVi00zVuBYf3veWxgxMGxsWIZ6e0XWY37TQCdePLEjr89PSCY6UYKQY603WZWnNBRZzLa2HYTCVaQ7kmkECXNK6mDU6HNqRVVhdqHWVp72XeGcwx32UUUpMm14VY4BVUFlHm63EZBsp9SZru4xmRT5bKXUrsigd5IQQgghpDDCYRXd3QmoKk5PsosiUFWlGTEu5fEoeOutsbXp7euTsW1bCJs3W05X1airS5147++X4fON/Ywv2e6iH8uXm/ChDzmg0Yw8/9RoGC64wIRHHpmFxx7z4uGHPTh6NIq+Phl+v4JY7MxkpyAkJ7y1WgaLRYTVKsBqFTFjhg6bNpmxfr0Zc+boTwdsXnppbCGhXIkiw+WXW/HUU434wQ968OqrAbS3JxCPp07MiiJQWiphwwYLvvSlCixZYkgbplFV4NFHvXjhhXO/jRKQDEU5HCIcDiOWLzfiE58oRU9PAm++GcRbb4Wwd28YHo8Cn09BIKAgElERi3GcPd0oSYDRKMBiEeF0Spg1S4f3vMeOd7/bBqdThCCkvticc5w6Fcd//VcHQqHxjYu1tSXwta914uc/r8O8efqU8WG7XcSnP12Ga66x4d57B/Dcc350dyfg8cgIhdQR7X9EMbkfDP0dVquIkhIJS5casHmzBRddZIbDIUIUgaNHY9BoqPLqkGiU449/dGPFCuOI91oQgHe9y4JgUE0bXnj5Zf+YW8MVCmMY9T0VRQZJYmOubDReu3dH8M1vduPuu6tgs6WO/Wg0yePfBReY8Oyzftx7rxtNTXG43clj9vAQZDK0yGAyCbBYktt3ebkGixbpsWGDBZs3m+FwSDh4MIKvfCV7p4J0jhyJ4pvf7MKPflSLhgZtyr5YUiLhS1+qxE03OfDHP7rx8ssB9PYm4PEoCIXUEccUSRq5L9psIkpLJSxbZsS73mXBmjUm2GzJfXHv3ggkafrsixSMmQBZVdDmG71iDGMMdr0ZZo0Bvlho1GUdBguWV87O+POjfa0IxiMAgMN9zQgnorDqTCnLmXUGrKqZh+eOv5O1ED1jQJWldNRlFD72VkoznVWospRkXU7hKl5t2j2mx84nhat4u3U/YnICuiyT13NL6lBtLUFPjlUiCiGhyNjbdSLrtnQuiymJUatNVFpcuPvSj+GaeetzauuyveMIvvjcL7C3CMJG5SYHam1lWcMFANDi6UJHoH8S1uqMcCKKw33NFIxBMtQXU3K7MySX93O8IokYHtj7Av770o+OupxRq8e7Zq7E3w68Anc4v/1CbXoTLqpbDFOGamfDPXzg5ZwqPhGSDyITc97/VFXNe2jsXHHK0wl32I9qa+p5XTJ4VwOz1pBTMKbKWoJyszPj+3K4t2XKwtKEjJWfq/DkqV0OA1CT73q2ZExMjMGcp3O2LlnJ2uqSEEIIIYSMX3d3AtGoCpMpeQ6d7hpzx44wAoGxna/H4xx790bg9SpwuaSMj93dnUAsNr5rgUSC46tf7YDDIeLd77alTCYyxqDXM9xyixPXX2/HiRNRHDsWQ3d3Aj6fgnicQxST1Qr0egEmk4Dycg2qqjSoqNCgrExKaZWTqfPAeG3dGoLJJGDhwmQIQhAYFi0y4Gc/q8P27SFs3x5GU1MMXV0JhMMqBAFwOiU0NuqwYoURmzdbYLFkvv7Zvz+C732vJ2245lzGWDLEJAhATY0W73+/E+97nwPhsIrOzgQ6OhLo6UnA6x0KyHDIMj8dJjAaBTidIioqNKiv12HWLF3W4IjbreDb3+7G7t2RCa37G28E8bWvdeGnP61FWdnIeTbGGEQRaGzU4+tfr8QnP1mKw4ejaG2No68vcXpCXqdj0OkEGAzJv6O8XIPKSg2qqzUwm+l6ORcvvxxAZ2cCNTVnAn2MMcyZo8cll6gp7W7CYRWvvhqEx1OYrgSMJYNRVqsIo1GA0SjAbBbSfC3CbE6+9+XlmWMLq1cb8Z3vVCMcVhEKqSP+e+ZrZcT3k4Gy8R+v77vPjYYGLT75yVLodCNfv6HPB5stWe3luuvsOH48ipMnk8c/ny8ZaBSE5HFdrxfgckkoL5dQUaFBQ4M2ZdueyFwS58Azz/hQWirh+9+vTQnzDO2L8+cbcM891ejqSuDo0ShaWuLo75cRiST3Rb3+zL44tL5VVRpUVmphMk3/ascUjJmAoWCMylUIo/QjdxgsMOuMWcMMF9QuzDixqKgKjvS3nJ502N99EqF4FBatMWVH0QgSFpXNhMNgxUBk9CQwA0O1bfQAi6wq6PDnPgGvESXMdFbDmEPboUAsjEO9p3J+7ELo8Pejw9+Hmc7RS1TpJC2WVc7Grs5jk7RmqSJyHDs6pqbtVLGIy/GME+sWnRH/e+WncO289VmDTipXcaCnCZ964v9wpK+5KAavnUZrzq3X9nQdz/tFTTZROY6T7g5wzgsa9pgOOHhRVJfg4Hju+Dv4xJrrUG0dPeS4acYyzHBU5j0YU20txbr6JVm3ib6QF88ey17JjJB8kVUl5+OkwAQI1GE0rbgiY2/X8bTBGACY7aqFRWdEb8iT9bGqrKWoyPA5x8GxdZIroREyEX41GYzhQI61qTJjAGolujSfKgxAiSBAzNP5bYdKFWMIIYQQQgqpszOBSITDlHrPMIBkEOTtt4PjqoCxZ08EXV0JOJ2Zb7bp7pZHVG8Zq/b2BP7zP9vBOfDud9syhhcMBgGLFxuxeLERQPLvUtXkZHPy3+SPzyYSHA8+OIDt20N46KGZIyr16PUCNmywYN06MyKR5KT0UDUQnY7BbBZHDWpwztHSEscXvtCOlpaxt6o6FzHGYDKJmD1bxOzZZ9pOcc7BOUZsD+kqwmTCOUcopOLuu7tw330DE9qeAUCWgcce80KSgO9/vxZlZVLa9WGMobxcg/JyzYi/g/NkIOh8n3OYqM7OBF56KYAPf3jkTWkNDVpUVmpGvCecJ1vCvflmEIUqXutwiPjZz+qwdKkBkpSs9qLRsNNfSxJGfD/bNrBggQHz5+vBOSDLHIqSPCYlv+ZIJDDs6+T3n3jCh698pWPcf6PbreCb3+yCXi/gYx8rgSSlX0fGGAwGhiVLjFiyJN0xe3zt8cZKloH77huARsPwjW9UoaRESru+gsBQXa1FdbV2xLomf3Zu74s0+jZB/WEvfNEQHAZLxmUcBgssOmPWx7q0cTXEDOWb+8M+HO9vPz15f6SvBT0Bd9rJBcYY5pXWo8FRmT0YwxhqrGWjLtMbHEAwlnti1CjpMMdVm9OOs7f7BGLy1FYPGIj40DTQkTUYAwCrqufh9zufnoS1Si8mx3Gwp2nKnr8YROVE2m2mxGjDf1/6cbxn/gZI4uiHtoQi463W/bjzqR/iaH9roVZ1zJwGK8rMufV73TMFbZ+GwoBROQ5DDsG3c97UZ6kAAE2eTjx3fCv+ecXVo4Y0rToTPrj0MuzsOJK3VWdguHjmCtTaRv8c4ZzjhRPb0ertydMzk4lqGuiEPzp11cckUcQcVy20BWw1FlcTUHPc2iVRzHgOdr5TuYp32g7g6rkXpv15ja0UVdYSnBzoGPVxJEFEo6sm4zmxqnK807p/wutLyGQJcY5+Vc1LYJgh2UqJTA0GoCJPrz8H0C4rFIwhhBBCCCmg9vY4IpHMoRePR8GuXeFxtds4fjyKI0eiWLhQn3GZzs44otHx3zDHOXDiRAz//M/N+OY3q/D+9zsyTl4ON3S3/1Tq6kpg//4I3n47hI9/vAXf/W7N/2fvruPbys78j3/OJZFlGeM4zJNkkskwZJg6U4Ypb/HXLrTddqHtlmHb7Ra32+2WcYtT7hSHmSETmDCDY2axLpzfH7IzmcQgy1eyZZ/365V2El9Lx/LVvVf3fM/zsGZN8JTWLfkwx3BFn0JIKdm7N8uHPnScu+8urH39bHZydZmJchzJzp1pPvvZdn796z7fQhG2LfnVr/ro6nL42Mea2bixatz2KuUKC8wWAwMud9wxwEtfGqOm5tnPuJalYZ3SFU5KePLJJFu3Tq5a0FhMU7B8eYA1a8avNF+o4X3GsvI7Tmich3766dSk97HeXpf3v7+F48dz/N3fNbJwoVnQfaCpOmZns5Lvf7+HtjabD3+4mQsuCI8bnJsO55dyUXffJmkgk6QvHR8zGBMLVhGxRr+Qgnx45qy5yxGjrDfsSPRxuK/txN9tz+WJll1sGKX10qKaJpbVzmNz654xp4QEguZo/ZhjOzLBicygGWBpASETgH3dx6a8dcFgNkVbvKegbdc3rSjxaMY2kEnQkRh/RfZMJaUk6+aw3eeWdouYQd518U28at1V44ZiPOnx4OGtfOiOb7J3GoViBII5VXWEzbGPFcP29bSUeEQj68/EiWdTKhgzjcSzKe47+DQvXXM59eHYqNsJIXjBGRv57P0/oSvZ78tzG5rGTeuuHvdCMJFL88ChzcSzKV+eV5m8/3roZh44tGXKnr8hEuNnr/4k80apQuIH23UKrgamCxWMGY0nJVvb9uN47ogtCjWhsaF5JQ8e3jrm4wQNizWNi0c9XnQmeyd8zakoU0kCHa6LDUz2qkgATbqGAZSmgLEyFg2Y49M5ICslPV6hsUxFURRFURSlGG1t9pjBlMOHcxw8WFzFEc+De+4Z5GUvq2G0oo4dHZOrGDNsYMDlgx88zuOPJ/n7v29k48bIhKp+FGK4KsSOHf60LW5pybFvXxbPgzvvHOTd7z7GJz/ZzOWXVxW9YCA/QZ/i4x9v5a67BktWvWK6GhzMt8gKBEqfEOnvd/jZz3r5wQ962Lo15ftr7bpw111xjh3L8Q//0MjrX193WmslP2SzHlu3pujpUZ+gT/X44ykOHMhx3nnjLB63Jb/9bT+Ooz69FiKZ9Piv/+rg6adTvPvdc7juuupxW5UVw68uEcPVcg4fzvGudzVy0021J1oE+kVKSSrlsWVLisHByjlwq2DMJPWn4/SmB1nG6EGQWLCKiDl2bG1t4xLmRutHvHiQUnJ8sOs5wRiABw5v4W8veMmIjxcyA1y4cA1/3P0QuVHazgBoQtA8zqTU4f42JlIawdJN5kULm+g63NeGnOLbhqlchs5kX0GrPedVNxAyAqSdbJlG91yt8e5p0b5lqkgkKTv7nH1GFxpvPOdG3nXxTeNWZnI9j0ePbecf//RfHDrl/TTVdE2jeZRjwKkcz6UtXnh7Mz/1Z5LEs6mCK9tMZwKBJsRQyligIU68/kIIxHBUUeT//+R/C1tBAoY1xqOX1wOHt7C/p4W6UPWY+1BTVR0vWLWRH23+qy/Pu37uCtY3LRtzGyklB3uP89ixHVN+vFee1TrYzf7eqQnYAcRzqdNCjn7LuU7BHyYs3cDQ1GXxaFrj3bQOdrOopmnEr58/bzWCsa8WQ2aAtXOWjvr1LW37xrxmVZTpqNV1yElJYLIVY4QgKjRqNI1ub/Ze60+VfDDJn6VRA55HfBZ/XlMURVEURSmH9naHZHLk6o1SSg4ezHLoUPH37++8M04uJ0esduF5ko4Om1zOn3tcyaTHzTf3cu+9cW66qZb/9//qWbEiQDCooWkTr6bheZJcLv9n164MP/pRD/ffH+fw4cm3JvI8yb59WY4fzz+W48B998V585uzvOMdjbzhDXU0NpoYxvjjllLiONDbmw9qfPvbXezbl8WnOeGK8uMf93DoUJY3vrGejRuriMU0TFMbtWVLoYZbo+RykoEBlz/9qZ8f/7iXrVtTxOOl/cyyZ0+Wj360ld/8pp+3vKWOl7+8lqoqbajKx8T26+F9JZfz6O93ueeeOD/6UQ/bt6fp7lbBmFMdPpzl4YcTnH12CF0f/YU+dszm7rvH7jiiPFcmI7n11kG2bElz7bVR/vZvGzjnnDDBYHHv11Pfo/ffH+c73/F33m/btjTve18LN9/cx9vfXs8LX1hDKCQm/V7s7XW5445BfvSjHnbvzlRUSE3NAExSfzpOT2pgzG1igQjVgVEaXpK/EXdW80rmREaeaHY8l6eO7zotjPH4sR0MZJPUBKtG/L6rlp5LyLDGnGSoC1cTGadCxaHe1glNZQYNk4bI6FULTnakv73g1dyl4kqPrmQfWdcmOM5Et6WbzI3WTVmoonVwasIQ04XreSROqjhh6QYvX3sln7ru7eOGYnKOze37n+D9t36NI/3tpR7qhGlCoyFSU9C2Xck+ss7U9FmNZ5Mk7dKV1ysFgaAmVEUsWEVNsGoorBikNhSlMVJDNBChKhAiaoUImUGChnXiT+Ck/w4aAYKmRdAwCRoBAiVsATNRHYk+btn5AOfNX40hRp/YCegmLz/zCv6w60H6M5MrSyqE4NXrrhn3uOlJj0eObmdvz7FJPZ+iTFTazuJ6bkHB14gVImROn7DbdNObGmRv97HRgzELVmNoBrY3+oegWLCKMxoWjfr1J1p2YXuVs7pAUQBaXY+cT59lwppgjgrGTAkBNPsUjOn1POLeLLybryiKoiiKUka2Lfn97/s5fDgLp1Tgd5z815LJ4q+rDx/O8v3vd7Nw4en3CfKVKtK+BjhcF44ft/nqVzv5wQ+62bixihe/OMaaNUGamkzq6nSqqnQCAYFpCqTM/5zDAZjBQZe+PpeBAZfDh7M89FCCRx5JsG9ftuiKIK6bn1C95Zb+E/+WrzDx3NY7UuYr9Hzwg8f57ne7ef3r67jiiirmzTOprzeIRvUTLU9sW5JIePT0OBw/nuPxx5P85Ce97N6dmZWBmGG9vS5/+MMAf/zjAPX1OhdcEOHSS6tYtSrInDkGtbX53384rBEMCixLwzTzbU+EyP8OXBds2yOVkiSTLv39Ll1dDvv2ZXnkkQS33z5Id7dT1tc5mfR4+OH8vvjZz3bwghdUc/nlVSxeHKChwaC6WqOqSscw8j9L/meQJ36OgQGX/n6Hzk6H7dvTPPBAgscfTzIw4Pr2c/T1Ofz1rwNEo6d/Hty+PUMlfjx33XzYau5cA8savTLqrbcOTOo4WYhMRnL//XGOH5+6hXCbNqV83+/b2mx++tNebr65l4suinDjjdWcfXaY+fOtE8frSCT/PtW0fCUyx5HYtiSd9ojHPQYGXHp6HPbuzfDYY0nuuy//OpXiPRqPe9x3X5wHHoizalWQ5z+/mssuq2LhQov6eoPq6ueOd/i9mMt5pFL5sfb1uXR2OmzbluK++xJs2pQkHvcq8titgjGTNJBN0pcaHHPSxdQNGsIxBGLE1fIRK8SZc5aOOrloew6PHt1+2r8PZlM8fXwP1yw/b8TvW9WwiHnVjQx0JUcdf3O0AW2cyaKJlrWvD1dj6eNPGHtS0peeHv0i49n8yvXxJngNTWNOpHbKgjHxbGUFEvzmSUkyl38NNKFxzbLz+NjVb6XKGjsUAzCYTfKLrXdOy1AM5Ks31YeqC9q2P5PEnaIzTsbJkXWm/4r+gGFyVtMK1s5ZwqqGRSypnUtjpJbGSM1QGCaMqY3fu7eS/G7n/bz3steNGbASQrB2zlLOnbeKew5umtTzzYs2cPGidWhi7NYDWdfmdzvu860MoKIUKm1nSNmFrRCLWEGChmoRN5r+TJyDvceB80f8emO4hvmxxtOqG55s7Zwlo7bhyzo5dnYewlXBGKXCtA21UvJDWAjqNB3VTKn8NARzRmgVV4wBzyOhKsYoiqIoiqKU3Kc+Vbr7844D73nP1CzwSiQ87rhjkDvvHKSuTmfRIoumJpPa2nwwwrIEUgpyOY9sNj/J2tvr0NHh0NXl0Nvr+DKZb9uS73ynu+DqBVLC/v1ZPvWpNurqdJYtCzB/vkltrUEwmK9MkM3mK360tdkcOJAte1BjupMSurtdbr11kFtvHcQwoKHBoLEx//uPRnWqqvLhmEBAQ9efO+mezT474d7VlQ8f9fZO/X0WKeHgwSxf+1oX3/52NwsXmsyfb1FfrxOLGQQCAsMQQxPx+Z9jcNCju9umszO/b6fTpfmMtXdvlje96XBJHnsqbdqU4jWvOTTVw2BgwOX97z8+1cMoGdeFRx5J8sgjSSIRjYULLZqbTWpqdGKxfCjQMASu+2yQMZFw6enJh2La2236+/0Leo3H82D37gy7d2f4xje6WLQoP976euM547Xt/Pswm80HL7u6hs8xNplM5R+0VTBmkjJOjo5kH670xlyl3xStQ9c0nBFu+DeEazhr7vJRJ2j70wmeOr7rtH9P21kePrKNq5edO+L3WrrB1cvOZVfX4VHHNa967NYtrudxdIJBgvpwTUHbZews6SmqenGq4WDMeDRNoy5cWDWcUpiqKiHThSc9Erl8P9Sz5i7ncze+k6V18woKN9SEorxuw/U8eXw3xwYmFvYqB01o1IRGrv50qsFMAjlFN9zTdnZa7oeGphM2A5zZtIyXrL6My5eczbzqBqqsEGEzgCa0GRWCGcnxwS7+vPsR3nzu88f8WedFG7hy6Tk8fHTbpEJOFy5Yy/IC3n87Ow7xZMvp5zBFKTUJdCb7Cto2ZAaIWGO3vZzNUnaW/b0tZJzciCFiUzfYMHfFmMGYC+avGfVrxwe7Zn1VPKUytbsOGSkLqkw1nrDQaPSpaokyMYaAep9e+z7PI6EqxiiKoiiKoiiTJCVDk6dpoLIWy/b2uvT2pnjqqakeSWVznHzbsPb2mbN4wrYlBw/mOHhw+s0vKMpkJJPeidBJJchm863x9u0rvu1gpRp7mbdSkKMDHWO2KwKYG60bdVX9glgja+csGfV77z+0mUT29DeT7Tk83baX/kxi1O+9YeWFY1aEWVA9B8HoX+9NDzB4UuuaQkSssVszDcs4uRGDQlMhZWcLGouGGHW1czk4cuZcBBXDkx7JXJo1jYv51kvfz6r6heNWPBpmaDovPGMjH73qzWO2NpsqAgjohbXxSOTSU9aCzHadafO+BdA1jfVNy3nXxTdxyxs+z51v/Qr/tPHVnDtvFXOr6ogGwuiaPuNDMZAPMt687U4Gs6NXCYP8a/bi1ZfSVFVX9HNFzCBXLj2b+nGCgp70+PGW28iOc45UlFJpj/cUtJ1A0BytRx+nAtJstrf7GP2jVPozNZ1z560a8/svWnjmqF872NtKe6J3UuNTlKmQBVoLCNcXIiwEjZo6Bk2FRl3HjwaZUkr6PFdVjFEURVEURVEURVEURZmG1J03H7QOdo1bbaQxUjviBL5AcP78NWOuUr734NMjtmACONzXNlTafmQr6xcyv3rOqF9vjtaPGSzoTPSRdSeW3ix0ct/xXLxpctPQ9dyC2nwIIQgU0CZKKQ1PSuZU1fLv172dM5uWTTjsIITgNWddyz9c+LKC2n2VkxCi4DHZnjvKEaH0XOnhTpP37YLYHD5w+Rv43ss/yKev+1suWbTuRAhm+M9ss7f7KI8d3THudqsaFo45ST2exqpaLl9y9rivcctAJw8f3lb08yjKZHUUGLYQQrCkZi66T600ZqKDva2jhrF1TWdVwyIsfeRilLWhKEtrm0f8mpSSI/0ddKcGfBuropTTEdefwLAhBPWapkq6ToE5mjbGUpHCuUCP5/nWXktRFEVRFEVRFEVRFEXxjwrG+ODYQOf4FWMidSOuQtY1jWtXnD/q9/WkBnm6de+oXz/c18ae7mMjhjqEENSEolwwf/Wo3z8v2jDmxGZ7vJeMPcFgzAgl9kfiysLCKOXgeC4e40/2CwQBY3oFKmaTkBngHy58OTeuvBijyMlLSzf5x0teyes3XF/0Y5SKZRQ2FeK4DlPVgNXzvCmrVjMsoJu8dM3l/OZ1n+Hfrvgb1s9djjnKZOxs05ns444DT5DKjV2yT9d03nLOC4qujnHB/DWc0bBwzG2klNxzYBPHBjuLeg5F8cOhMVr7nGpZ3fxpd16YTo70t9GZ7B/1mnNetIHmaMOI37u2cQnhUSoKZpwce7uPTss2fYpSiEO2PzEIQb5ySWgWBnunWrOu+xKMyUlJxzSqrKgoiqIoiqIoiqIoiqI8SwVjfHCsv5OsM3bFmKZoHdoIpbHrQtWcP2/04MqWtr10p/pH/XrGyfH4sR2knZH7gEUDYS5YsGbEiR5NCOZG68dspdSW6CEzwYkKVxZ2M3Cs5y03IbSCxiNh2lS5mY10odFUVTupEIQQgoZwjA9f+SauXT56KG06m8pYioec0kBbU1Ud77v89fzgFR/mrLnLCRiW75VhPOmRdXIksil6U4N0JHppGejkYG8re7qOsr3jINva99ObGvT1ef3gScld+5/kcH/7uL+n8+ev5rwxgpOj0YTG6zdcP25ljf5MnHsOPk18gu34FMVPOzsPFbztqoaFKhgzhpzrsKVt76hVDOdU1bKoZu6IX1s/dzkhY+RWlPFsih0dB30bp6KU2yGfWikBNGoqGDMVmn0KWOeAdld9VlQURVEURVEURVEURZmO1BJ7H/SkBkhkU0gpR52gbQjXoI2wMv/ihWcSNkeeKJBSsq39wKhl64c9dmwHyVyGsHn6SlxD01nduJiGcIz2U9oJRANhooHwqGOWUuZbKU0wGJMtsMKMrukjviZTwRhqvzIeiSTrqOLYU2Ws39GpIYCxthVCsLCmiU9d93YO9bayt+eYb2OcjPFasg0zNR1m4aRJbTDKx65+K68569pRKw+M5tT9I+1kaRno5Eh/Bx2JHrqSA/SkBohnUyRzabKuje062K5DzrWxPYec42B7+X8LmgE+dOUbuWHlRX7+iL440HOcR45sY3XjojEDf2EzwMvWXMFTx3dNqArQkpq5XLhg7ZjbSCk53NfO48fGb+ukKKV0pL+djJMjNMq11skWxppojNQwmE2WYWSV6enWPXhSoo1waGmI1LCguvG0fxcIzmhYNGq7wEQuze7uo34PVVHK5ojjX4WQBk1TwZgp0ORTK6WclHT61FpLURRFURRFURRFURRF8ZcKxvjAlR6H+9s4o3HRqNtEAyHCZoCBU0IuVy87d9RV94PZJM+0Hxg3mLKj8xBH+9tpCMdGDAOsblzMopqm04IxtcHqMSeKPCnpSPSO2ybqVKlRqtecytSNott4+M0sMKQjpVSl/qchT0r603F+v/MBHj+2nc/e8A7qQtXjhp3WNS3jC89/F+/5039zdKCjTKMdWX7fKuy9ZujGlNVb0oTwvUJLIUJGgP983j/w+rOvH3VydSRSStJOlv50gv29x3nw8BYePfoM+3uOk8xlsD0bx3VxPBdXerjSK6giTm0oOm0robjS40ebb+Vvzr5hzGO8rulctuQsVtQvYG934eGwl629gqpAeMxtPOlx78GnOTag2igpUytlZznc18aaOUvG3dbSDS5csJYDvcdLP7AK9VTLbhzPHbGyTsQMsqJ+PqZuPCfoWR+uZkltM9oI5w4pJUcHOmgd7C7puBWllLo9l4SURH24Ppqj64SEBqhwRTnN9bOVkgrGKIqiKIqiKIqiKIqiTEsqGOOTfT0tY1YOEEIwJ1JHW7znxL/Vhao5u3nViBMFAG3xnoJaALiey+37nuDceWeM+PWFsTmc0bCYJ1t2P6f8fV04OmKVmWEpO0N3amDCbVsKXWkdMQNYPpWtnqyqQChfhWMcUkoSdqYMI1IKZbsuDx3Zyjce+y137n8SgFiwig9f9WZqQ9Exv1cTGtcsO4+PXP1mPnT7t+hNT11rHAkFty2LmMEpCacAmJpR9lYjAd3k7y58Ka8569qCQzFSSvozcR47toO7D2zi9n2Pc6D3+JS2gSqnbe37efjINq5bccGo2wghWNO4hEsWrmN/T0tBVWPqw9Vct+KCcY+XKTvLL5+5a9SWK4pSLrZrs7PrcEHBGIDLl2zg5m13lnZQFaxlsIuWgU5W1C847WtCCFY3LiFiBul3nw2Cz6tuYH5146jnrSeO7VDHCqWi5SQcd11Wj9A2d6LqNI2qkUoyKSWjAXN8uLaVUpKWki5PBWMURVEURVEURVEURVGmo+lRrmMGONTXOu42cyI1z/n7GY2LaIrWjThRIKWkdbC74FXLdx94ctRJBV3TuXjRmZinhFBqglGChjXqYyZyaXpTEw8KdCb6CppgNTSDSCA04ccvhSorfNrrMxJXuvQkB8owImU8Ukq6En3898M3849/+i/+vOcRsq5N1rX56Zbb+dmW23EKuDFt6gavPPNq3nHRy6esCgvkK2wMZMdumzasOhiZsjZkpm4UFCLz0znzVvG281405vFqmJQSKSVPHd/Nu/74Zd7xhy/yjcd+x/6ellkTioF8YOwX2+4atz1XVSDEdSvOp8oauwLMsA1zV7KifsG4waynW/ewu+tIweNVlFLJuQ6bW/cW/P4/b/4Z1ASrSjyqyuV5Hlva9o369VUNC4mc0upublU9c6P1o37PEy27fBufokwFB0lrge0wx2MKwdwyX2fNdlGhEfapImKX56JqiyqKoiiKoiiKoiiKokxPKhjjk309LeNsIWiK1p30N1jftJymqroRt3alx+MtO0nk0gU9//6e4+zpOjrq169ccs5pk8p14WpCY1SMiWdTdKf6C3r+kyWy6dNaRo1ECEFTpA4xpXGEvNpQtKBKFI7n0XFKSyqlvKSUpOwM9x3azKt/8TE+c9+POdj73GBafybBp+79IbfuebSgcEzYCvKeS17FG86+oeyhj2GelAWHrmpC0VErTZVayAwQKCCg4pcqK8T/O+9FLK+fP+6ExXDbpB9s+jNv+NW/c8vOB+hI9M3KSgQSyePHdo45gT3seSsuYnFN07jbWbrJpYvPYl60YcztHM/lp1tuHzeUoyjl4HguOzoOMpAZv5qdEILmaAMXLVxbhpFVJle6PNGyc9Sg0Yr6BdScVK1NE4Iltc3Uh6tH3D7j5NjcurckY1WUcnGkpMXH9jmLjalrmTkb1WoaAZ+uq484qlqMoiiKoiiKoiiKoijKdKWCMT453NeKK71Rvy6AOZFnQzARK8RZc5cTNgMjbu+4LvcffLrg50/kUjx0ZNuoX19S28zy+vnP+bfaUHTU5x9+zJ7UxKuj5Fy74PDIktq5U9YSZpilmzRGagqqGJN1ckWFhRT/JO0M337iFl73y4/z2LEd5Fx7xO3i2RQfvP2bPHzkGTxv9PfmsGggzIevejPXrbgAfQqqsXjSo7vA91tjOEZAL1845WRVVmjMFmx+W143nxevuaygCjlSSn709K187K7vcnSgo+SBmKkKJxXq6EAH9x7cNG5ApToY4VXrrxn38erDMa5bcT76OK0i9nYf47FjO2ZhHEmZro4NdHK4v62gbWuCVVy2eEPZW8ZVCk9KtrcfHLX1X9CwOKtp+Ym/B3STdU1LRz2G7+w8xGA2VZKxKkq52MBxH8Ogi3RdBWPKyM9gzFEVClYURVEURVEURVEURZm2VDDGJ4PZFD3jtB1qiMRO/HdNMMq6pmWjbjuQTbC5gJX+w9J2jk3Hd5MdZaJCCMEVS85+9u9AbTBKwBi5SoqUMt9KKT3xVkoZJ8eR/o6Ctl1c0zzlk8sRK0jjKW2uRnN0oIOcuuE5pfrTcW7b+3hBq/8P97fx6Xt/yP7e4+O20RBCsLhmLh+7+q2sqF/g13AL5noe7fGegtp9WLpJU1VtGUZ1uiorTNgqXzDmpWsuL6itiZSSJ47v4osP/oy+dLzk49KEhllAlamplHNt7jm4ia5k37j71UtWX0YsEBlzm1UNCzmracWY20gpefDwFtoGuyc8XkUplZbBLg72thZ0fDV1g4sXrmNhbE4ZRlaZOpN9tAx0jvr1c+atOvHflmGxZs7SUbfd2r4f2xs54KoolcIF2l0Px6eWjQtVxZiyimnCt2BMi/qcqCiKoiiKoiiKoiiKMm2pYIxPbNfhaH/7mNvMOWkiuzESY+2cJaNu+/CRZwpuowT5thk7Ow9zeJQxCODa5eefWLFr6Sb14eoxqzD0pgYZLCB8cKqUnWFP15GCtj1r7vKCKkGUUk0wyuKauQVt+/TxPSUejeInT0oePfoM77v1fwuqxiKEYEPzSr7+kveO2uasVCSStnhPwe/71Y1LSjugUdSHqwsKqvjB0HReeMbGgrYdzCb54gM/oy3eU+JR5elCG7Pi1nTx6NHtBbVTml89hxtWXTTmNq9Zfw1Bc+xKRV3Jfu45sImknZnQOBWllAYyCR4+so20ky1o+/MXrObihWdOi1aP01FPaoD9vaO3EL1wwbOvXcQMsm7OyEFwT3psOr5HtV1TZoRez2OwgAqFhVisq2BMOdVpGkGfgjGHVSslRVEURVEURVEURVGUaUsFY3xiuw7Hxlg9C9AYrjl/DDmwAAEAAElEQVTx3+vnriA6xur8ew5uQo7RmmkkB3pbONAzcmUMIQTLaptPrIAOGBa1oepRH8uTHi2DXUW1wsg6Nvt7Wwqa6FhWN4+6ULSIZ/FPbSjKktrmgrbd0l54FR9levCk5K4DT/GZ+/6P3nGqOkG+Pc5FC87kk9e8jcZIeauy9GXidCX7C9p2Q/PYlTtKQQCNkRqigXBZnm9l/QKaqxsK2vbRo9vZ3La3xCN6VsAwaSiw0tRUyrkOP3r6VrxxzidhK8DzVlw0apus+nA11624YMzHkFJysPc4jx7bXvR4FaVU7jn4FP3pREFVY4KGxRvOvpFIGatjVZK+dJwDY1TgWVY3j7pw/hpzZf0CYsGRr3d7U4Mc6m3F86nKhqJMpQHPo3+Cn91G06BpRKZ5u8aZpFbTfakYYwNtrgrGKIqiKIqiKIqiKIqiTFfGVA9gprA9d8yy8gD14XwrJU0ILlm4btTt+jMJtrbtm3AopS8d55mOA1y/4gJM/fRfbXWwinVNyzjS307AMKkdI5DiSUnLQGHtkE4lkRzqbaMz2cf86sYxt7V0k/Pmr+Yvex4p6rkmSwDL6+bTEI6Nu23GybGtbX/pB6X4TkrJz7feyeLYXP7hopcTNCzEGDfADV3npnVXcaS/na888ksyo7Qo81tvapCORC/L6uaNu+3ZzSvLMKLnsgyLpbXzMDS9LM+3rG4+VgHtimzXYUvbPjoTfWUYVV7QsGiO1pft+SbjwSNb2d9znDMaF426jSY0NjSvYFXDwhErzFyx5OwT57DReNLj7gObCg53KUo57etuYXvHwYLftxsXr+fa5efzh10PlnhklSfr2hzsOU7azo7YWi9gmKxpXMJDR7Zy3vzVoz7OsYFOOpK9pRyqopTNgPQY8PwJeelCMF/XGXBUNaVyiGkaY9fDK0y355KZpUG/4U9VGlCtaczTdZp1nbmaRq2mE9M0okIQEhqWAAOBJsCR4CDJSsmg5zEoJX2eR6vr0uG6tLgOPZ534r7I7Hx1lYkSQ38MoFHXWawbzNN16jSNOk0jpmmEhMASAlMIdMCREhvISUlcegx6kn7Po9tzaXddWl2XTs8jJyUStS8qynQx/H4PCsFCXWe+bjBf16nXNGo0/US7ROuk844tJWkpGZQefZ5Hp+vS6rkcdRzaXBcHyvI+9ydOrUyEOOn/TfLniAZNp0HXaNQ0GjSdmMifIwJD54mAABMBAlwJ7tB1S2boT0JKBjyPuOfRIz26XI8eL38dY4O6hlEURVGUaUgFY3wy3EpJSjnqhHvYDBA2g9iew6WLzxr1sZ5pP1BUOxAJ3Hfwaf7hwpcR009vdRILVrFh7gr+uudRgoY1ZrUDV3ocGac11Fh2dx3hcF8b86INYwYQdE3jhpUX8dc9j0zJRaKu6Vy/8gL0Aib6t7Xvpz2hJnAqVTyb4vMP/ozGqlped9Z16GLs33mVFeL9l7+elsEubt56B65Pq4DH0pHo5XBfW76FxzgrV5fVzWNxzdxJvU8nKmIGOLNpadmeb1FNE9YIIb9TJXJpdnUeLsvvaNiS2ubnVAGbzgYzSX629XY+cc3b0LXRC8WtaljIefNXs619/3MqOJiazgvOuISgMfa0UTKX4eZtd/o2bkXxkys9frz5Vq5Zfh7GOMd/gIBu8t7LXsdjx3bQoc79p9ndfYT+TGLkYIxucnbzCh46spWLFp454vdLKTnc31a29neKUmr9nkef50+1EA1YZBjsVMGYkgsAtZo27nV3IY47Ls4smfYICkFMCKo1jSW6wQbLYrVhstI0mKPp6OQXA2k8O2k5fAU60istT/rjDf+REhfo8lwOOA7P2DZP57K0uC79nseA52GX/kdVKoBFPuBWr+msMAzWmybnWgGWGwbhoeDLqfvj8J9TnbovSp7dFzNS0uK67LZt9jo2u2ybVs8l7nkkpCQ1S4NxilJOJlCjadRqGmtMk/NMi3WWxQrdICAE2tB7fvi8M957/cQ5B4krIS4l+2ybzXaOp3I5jrrOiXaZfteEGw7aKaWhA1VCENU0qoXGAkNnuWGyyjBYYZgs1HWCQ+cGTYjT9pmTQzSnOjnsMtI5wwNyQKvrcMxx2evY7HFsjjgOfZ5HXEoS6jpGURRFUaaMCsb4xJMeHYk+Mk6OkBk47etCCEzdIBaMEDQCNFePvGJZSsm29v0FtXwZyabje+hJDRALnh6MsXSDVY2LiAUjBAyLunFaKR3tH7sCzlha493s7DzMxQvXoY9xo1EgOG/+apqj9bROweRIdSDCVUvPLWjbJ47tJJFNl3hESikNZBJ8/K7vMb+6kauWnjPmTXAhBGEryKeuezsdiR7u2v8Upf7Ymsil2dt9lJzrEDBGr5QihCAWiHD+gjVlDcZUByJsmFu+Fk7RQBhNjN/xL21nyx5au3Kc/Wc6caXHPQc28dZzX8jSMaoRWbrJdcvP51fb7iaeS53492V18zlzzrJxfxf3Hnq6rPujokzUfYc280z7Ac6Zt2rcbYUQnDlnKW87/8X898O/IG1nyzDCyrG3+xiD2STzOL3dnakbnNm0jOpAmNWNi0f8fld6HOxtpT+dKPVQFaUsBr38quOxFkkUSgMWFhAMViYvKAQ1Q5Mhk9Xmub5Pmk0nJnCGabLGMFlrmqwzLVYaBvU+BItG/O6hx4xqGssMk+uDIVwp6fY8dto5ttk2u22brXaOY66rJhcnwQReGArRrBdfFdST8H/JJNky/SYE0KTpnGdZbDBNzjQt1lsmdZOsbDrWvlgFNOg6Z1v5xQJSSto9l4OOw37HYadtc8CxOeA4dHmqFsRspgPnWxYbTAu9hLcMDjoO92Qys2JyvUHTONu0ONeyONu0ONMyqRPFn3+Gv0s/+V9E/n3erOtcEQziDr3Ht+bywcxnbJstdo6kTyG4zFCAQvFPTAiWGyaLDIMlhs5K3WS5abBMNwiPsUhsosbc607aJ+s0i3UmPJ8QABnpcdTJB373OfmQ5R7b4ZBjk/FtdNNTRAiuDwYnda0xkiezOZ6yy1PlfaYwgOcHQyww/P1dHHNc/pxR82aKolQGdcfNR32ZOAOZxIjBGABD04kGIqxpXDxqK5JkLs3OzkOkneImYOK5FI8e28Gyuvkjfn153XwaIzVY+jitlDzJsXFaQ43Fkx537H+C1294HpERVhMPE0KwuKaJSxat57c77iv6+Yp17fLzmFtVN+52A5kETx3fTabI34syfbTFu/nk3d/nqy/6Z86au2LcD9JNVbV87Oq30p3sZ/MILWb8trX9AMlcesxgDORDIxsXreNPux4i55bnVshZc1cwp4D3i19CRgCtgBsdjueSssv3MdLUDW5ceVHZns8P+3paeOTodpbUNo+5z1+x5GzqwtHnBGPWzlnKktrmMR/fcR1+u/1eXJ9WyytKKQxkEvzymbtZ17RsxJaTpwpbQd567gt49Oh27j24qQwjrBzt8R5aB7s5o2HRaccUgWBhbA4XLFhDLBgZ8ZiTymXY1Xm45IFTRSkXG+gcWk082Q/YAljg801jZWQBIYj5NFHS5rq4M6xihEZ+MvLqYJDrAyFWGAZNuk6VEFMSENeFoEnXadJDXBEIMiglxxyHrXaO2zJpHs1mn9O2QCmMJQRvCldxYWDk+1iFcKTkr5k0x9zSfhbQgNWmyStDYc6zLJYaBjVCK+gzo9+EEDTrBs26wUZLkgG6XZfOoYn0+7MZnsxlSajJ71lFABdaFp+O1bLKMEqyb8qh6kX/2t87o/ctDZin67wyFOaKQJDFhkGjVr73e761pcH8kMF1wSBdrstux+b2TJrb0mn6JlnxxQXSM+y6oZyGq7qEheAiy2JjIMhZpsXcodZ50aFrlem0nC0oNFaZGqtMkxtl/jpmuHXkfdksd2XSHHdnZtDakZLLA0FeFQr7+h6+L5Phjb3d6tpvApYYBu+ORlljWr69P6SUfCURV8EYRVEqhn9xWYXe1CC96dErvQxXjDl//upRgzEdiT62tR+Y1Dj+svvh57TBONnyuvnMjdYTMgPUjFBVZthAJjHmz1KIu/Y/yeG+tnG3qwtV88IzNlITHD2oUwrVgQhvOuf5o/4uhkkp2dV1mCdadqoLrRniyZZdfPyu73Gorw05zgdRTWicN/8MPvO8f2BRTVPJx/bo0e10JvsKGtfGRetYUT9yCM5vmhC8bsP1Zb3p6EqvoElTTYiC2qH55fmrLmZp7eiVV6ajwWySv+55hL50fMztakNRrltxwYm/h4wAFy88c8zzBcCWtn083bpXHSOVac3xXO7c/wRb2/ePe4wdNr+6kS/c+E5W1i8o8egqiys9njy+a8RjtBCCedEGXrT6MsLmyOHopJ1mW8fkrncVZbppcRxsH86EwxVjptON/JkqKAQ1PgRjJHDcdZkpza/qNI2LLYtPx2q4vbGJz8VquSEYZLlhEPWp9dRk6UJQq2msN03+JhzhB3UN3NIwhzdHIqw0DMZuAKr4TQDzS1jpqkZoXB0I8L81dfyuvpG3Rao417So0/QpCcWcSghBSAgWGgbnmhZvjkT4Tl0998+ZyxditTwvEGSxrjP6kjFlJtCBiyyL/6mt44wShWJcKdnu2Ly7v5fHcrkZOYEeFoJzTIvPxGr4U8Mc/jlazQWWRZM+de93SwjmGQbXBIJ8JlbLXxqbeEekipWGwdhL2sY2UMZ24DOBIF8VZpVh8LpwmG/W1vHgnLl8p66Bt0equHgoMBkbClBN/dlhdGIonL3KNLk6EORj1TFua2ziB3X1PD8YZIGuz6jV7Fngd+mU720Hz7YszjHVVV+hBHCRFWCxz58141Ly+3Rq/A0VRVGmCRWM8VFfJj5mSXhD02kIx1gzZwn6CC0ppJS0xrvZ0310UuPY3LaPzlHaitQEq1hRt4A5kdoxV0sfGegoeNJoNBknx8+33jHu4wgheN7KCzm3gNYGfhHA9Ssu4OzmlePe2HM8l0eObFctQmYQieTOA0/yuft/TCI3fppZExpXLT2HD1/1ZmLBSEnH1p+J8+DhreNuJ4RgTeNSLl+8YcTjid9WNSxi46L1JX+ek6XtbEHHIVM3qA6EyzCifJDv9Wc9j2AFfvC679BmDvQeH/c1ffHqy078d3UwwsbF68c8Tjqey4NHtnF8sMu3sSpKqezpPspvtt9Lxims3O5wS6Uv3PiuigvEldqTLbsY7XCyqKaJl6y+jPAIVRSllPSl4+zvaSnxCBWlvFpdF9uHe71iKKxRNQ0me2c6v4IxjpR0um7Fr9yv0zReHgrx+Vgt36tr4E2RKhp1HXN41fU03CeFEGhCEBCCsyyLT1XX8O3aet4TrWadac6oSaXpzu/2CAAhIbgyEOA/amr4Rm09Lw2HqdI09Gm6P0J+n9SH9slGXee1kQjfrqvnm7X1XBlU0ZiZSgcuCwT4bE0tzZpekv1TSsk22+bjA/1syuVm3KIUHTjHtHh/tJrv1dXzxqFzkDFN3u+C/PvbHArBfaA6xrdr63lnVZRFRR7/BlTbtYJYwFrT5C2RCP8Rq+VHdQ18PlbLC0NhGnWdwNBxdzrsJ8UY3q+qNY1rgyG+XlvPN2rreGdVlBXGzAnLP5nNstvxt+J5lRC8IBRC1dosTLUQXGwFiPjYWgzg/myGjhJXDVQURfGTCsb4qD8dpy8TH3XS0dB0ltfNZ06kdsSLNU9KtrTuJZ6dXMKyPx3nqeO7R/yaEIINzSuZX90w5mMc7W/HjyLEf9nzCPt7WsadiK0Px/iXS19DyCi+fO9ENEcbeOPZN1IXrh5328Fsip9vvWPUKjxKZZJS8uvt9/K/j/6GrJMrKIDxqjOv5p0XvaLk++lvd9xb0P4WMEzedv6LqRmjLZofDE3nbzY8b8z2a6XQkxrAKeBGQdCwytLiSRsK8V2+ZANaGcJIfutND/KHXQ+Oe2RfO2cpC6obAWiO1rNuztJRt5VS0pMa4IHDWwoOGijKVHI9j59uuY1dXUcK/h4hBNcsO4//uP7vWFwzt4Sjqyxb2vbheCPXR4hYIeZVN4xazWt7xyHStmpPqcwsra6L49PnhYgmqPP5hqVyuqAQ1PhwTRf3PAYreNW3BTw/GOSrNXV8KlbLjcEgNZpWkRMxmhCsNE3eVRXl6zV1vC9aTUOF/iyVRABzdf+OWQKYq+l8rDrGl2pqeUkwRLSCj4mmEKwyzVEDxUply6/At/hEdQ3LdaNkoZjdjs2HBvp4agaGYqqE4B1VUb5aW8dbI1U0VUBLSX3off2eaDVfra3jpcEQoQmebfpVMGZUGhARgpeFQnytto5v1tbxoeoYLw+HWWiU5n02XVhCcK4V4J+i1Xx9KCBTNwOuZXLAr1KpSS/EPplOvn3dohJWrZtJmnSdSybROnMkaSm5N5PxvRqQoihKKVXuJ8tpaCCbpCvZP+oHFEPTWd24mLrQyGEMV7rceeCpSY8jnk3x0JFtON7ISc3z5p/B/NicMR/jUF+rLx/aD/W18rMtt5Nzxy8sfcXSc/jHS24iaJS2EoOl58ME1624YNzJbSklN2+9g52dh0s6JmVqZJwcX3/sN/xw01/G3UeFEITMAO++5FW88Zwbxm3BNRmbW/fx0JHxq8YAnNm0lHdf8kosfTIFXEcngEsXn8XL1l5R0p95JC0DndgFHDuigTDrm5Zjlnh865uW84HL31D2gJCfbt56Jz2pgVG/LoQgFohwyVB1oGuXn09gnGPynu6jPFRAlSNleqn0myqT0ZMa5NP3/GBCQWTLMHnZ2sv5yas+xoa5K8p+PJyOetOD7Okqrsphoec4RakkLa6DXxHRKqHRqI4zJRceWp07WX3SY7ACJ7eCQnChZfGNunq+XlvPlYEAtdOkVdJkCPJBhGWGwTuqotzSMIfXhyM0VnCwohLM82lSqkoIXhwM8auGBt4QjjBXL01LmnIb8DwezalQ8EyjA5cMtU9aWaL2SY6UPJrL8u6+PrbbfjRtnD4s4IpAgB/W1fPeaDVLDAOjwt7vASE4z7T479o6vlRbywrDKLh6RY+qsHCa2FArrX+OVnNr4xz+u6aO5wdDLDNMwhW4QG0yAkKw1jD5t2g1v6xv5HnBINUV9v441QPZDPsc/5qPCiFYbZhcaFmz+h5Xoa4OBGny8XpYArttm6ftmRfYVBRlZptdVxQlJqWkdbBr1NWzhqazvH4BNaGqEb8+mEmyaZRKLxPhSo+dnYfoSvSN+PWV9QtZGGsa8zGO9LUjfTil5VyHP+5+iO0dB8dNBJuazjsuegUvWXNZySacdKHxyjOv4h8vvgm9gAuBo/0d/Hjzbb68Fsr01JuO8+WHf8HdB54qqO1XbSjKB654I1cvO7dkY0rm0vx2+31kClhNLxC85dwXcMPKi0pyE6YhUsN7Lnkly+vml/0m+d7uY2Td8aeYNKHlA3/VYwf+JmNxzVw+fd3fsXrO4oqeLOhODfCHnQ+OuU3YDHD2vJVoQ1Uyxvp5PSn5066HCmpJpkwvs/2s9sDhrfxk821kJ1DKVxMa589fw/df8SHedM6NRK3ytHCbrhzPZXPbvgl/n0TyVMuuEoxIUabWoJT0j7IwYaLCQlWMKYd6TfdlAm7A84h7lXVmbdZ0/iUa5X9r6rghEMSq4BYEoxluabPEMPhkLMbnamq5xLLUTbASEOT3qcmao2m8L1rNf8RqWGaYaELMmImux7NZEmo19YyiA5cHgnwmVsvcErZPejSb5RMDA763IJlqVULwt5EoX6qp5ZJAMN+2b6oHVSQhBNZQqO+rNXW8OBSikJoMvRUYqi2Vek3jlaEwn4rV8N26ev41Ws0yw3y2neNUD3CKDF/LrDZN/qumjg9Ux1hawdVRul2XuzMZXB/Ph2FN45pgULWhHYcJvCgU9vVc5UrJ07kcR3wMOymKopSDuifgs2MDXdijJL51TWdZ7TyqA5ERv76pdQ+D2aQv49jbfYzD/e0jTvRHA2E2zF0+6vdKKTna3+HLOAD2dB/jO0/eMm6bDSEEc6vq+NR1f8sLzrgE3eckuKWbvHr9tXzi2rcRDYw/mZWxs/xw05/Z013camilchwb6OTDd3yLXV1HCirp2Byt5z+u/zvWNS0ryXhc6XHvoafZ3LavoLBOY6SGj1/zVi5eeCZ+flyMWEE+fs1buW7FhVNyo/z4YBctA10FbXv+/NVcufQc38NBAljVsIgv3Pgurl5eujBUueRcm7/sfYS+9OCo2+hDbf+W1c1nzZwlYz5ePJfilnGCNooyHaXsDF9/7Lc8emz7hEr5CiFYO2cp/3H93/PNl76fs5tXYmrluTElEJiaQXUgwsZF67ly6TlTeoPQ9Vw2t+6ZcCnk1sEejg10lmhUijJ1JHDUp5W/ERWMKTkBvrVqGPAk8QpppWQAl1kBvlpbx99Gosyf4e0IhoWExvMCQb5YU8vbI1UVv+J6Opqja0XfYBTASsPgyzV1vDFSRV0FtFGZCCkl92Yzsz6YPpMI4GIrwCerYywv0XHUk5LHczk+MtDPrhkWilmg63y8uob3RKO+VZuaDjQhWG+a/Ht1De+sio4bjpntwRgNqNM0XhsO88O6ev49VsMrQmHmzrBzgB8EUKNpvC4c4X9q69hgmhUZFsoAD+cydPi0mGDYFYEg89V+M6b1psVKw9/jbVJK7sqkmVlnKEVRZgN1t81nR/rbR239EdBN5lc3jlgNRUrJnfufwPXpovjYQAc7Og/ijTBZIYDVjYtH/d54NkX3GK02JsqTHj/fegd/2PXguD+fEIJFsSa++/IP8u6Nr6I5Wj/piX4BNEcbeP/lr+e/X/geFsbmjPuh1ZMe9x58mh9vuY2cq07vs8He7qP881++wr6eYwWFUdY1LedzN7yDlfULSjKe/T0t/GTzbSTtzLjbakLjzDlL+f4rPsyNqy4mZE6uX6gmBOualvH1F7+PN53zfKwpulHhSo8/7i4sdBE0LD569Zs5f/5q354/bAa4YeVF/PiVH+NFqy/1Paw3Vba07uXRoztG3c+FEMyLNvCCVZdQZYXGfKw/7nqQjkRvKYapKCV3sK+VT9z1PQ72tU7o+4arh73izCu57S1f5usveS/XLT9/1Gu8YgkE1YEIy2rnsXHRet563gv55kvfz6Z3/YDb3/rfvOLMK6d0MtOTkl1dRyYc6t7cunfcsLSiVKoDPk1chYSgUdfVh/USEsA8H26gS6DP8xisgIoxdZrGO6uifKuunostC3OWhUOEECzWDT5SHeMrw21PpnpQM4UQhIVGrIh9SgeuCgT5Wm0dVwYClLax9tTo8Dw22+raZ6bQyQcM/6e2juUlap9kS8ltmQzv7e/lYAHtpSvJetPkf2rqeG04THgGnoeEENTrOu+OVvPZmloWjnGt0T1LgzEGsFw3+IeqKm5paOTzsVrOMS1iM6CdY6lZQnCOafKt2npeFAxhTvWAivBULsczOXvCC2zGUiUErwqPvBBdyU8AvyQUIuTz++uAbas2kYqiVKSZE8ueJloGOrFHaaU0XP5uJPFsis2t+3xr2eNJycNHnuH1G55HWAuOMI7RL8y7kv1kHH9Pao7n8fkHfsrS2mYuXLB2zAtdIfITQR+96i1csWQDP9tyB7fve7yoVh2xYIQbVl7Eq9ddy/NWXohZ4AT/8cFuvvjgz2mL90z4OZXKJIHHju7gs/f/hC/d+I/UhavH3E81Ibhiydl88Mo38s9/+R/i2ZTvY/r9zvt5+doruW7F+eN+OBRCsLhmLl9/yXv58eZb+dmW29nX0zLh52yqquMlay7jLee+gA1zV6CXqK1ZoW7b+zj/culrqQmO3ILuZPOrG/mvF7yHT971PR44vHXUY/F4NCE4a+4KXr3+Wl6/4XqaquqKepzpqiPRx30Hn+aqpecQtoIjbjO3qo4bVl5EwBj9Y3Yyl+bPux8ZtX2golSCJ1p28ql7fsDnbngnzdH6CX2vEIJYsIo3nnMjL1lzGU+07OKp47vZ1r6fZ9oPcHSgY9Sw9Eh0odFUVcfCmiaW1MxlZf1CltY1s6x2PivrF5x2XirFTfiJ6k71c7S/g/Vzxz9GD9vWsX9CLawUpZIccfxZ/SiEoFHTCAhBWrXeKAkBzPHhOteTkl7PY7rXgliuG7wjGuUVoTDWNDh/TBUhBDpwXSBIQ43GV+Nx7stmUFezkyOAgIBaXadvAuX0BXBjMMSHqmMs8XkV83Syzc7RN0snwGcanXxlgo9Xx2gq0SS+lJLbM2k+OzjAEZ8q0U0HArjQCvCx6li+2sUMPxdZQvCyUJio0Pj0YP+IVQV7ZulxISAE/zh0TTLaPIkyOiEECw2DD1bHkMCfM5XV2jwhJbdl0lwVDBbUcqwQQgiuDwb5RiI+a99XY5mn65xrBXy/h/T7TFpdQyuKUpFm7ifPKXJ8sLOoCiN7uo/SFu/2dSwPHt5K2s4SNkee+BxNZ7KPtO1/2nNv9zH+874f8+UXvodltfPG/RAUsYLcuPJiLlywlt1dR7h172Pcuf8JDva24noenvSQSKQEIfIrqzWhYeoGS2ubuWb5ebxs7ZWsqJ9PTTBa0MlfSkkil+YTd32Px1t2+PWjKxXC9hx+t+P+Ey29xgtSmbrBTWdexdH+Dj5z349wfC4F2Z9J8O/3fJ+zmpczJ1JbUDimOVrPP218NTetvYo/7nmIW3Y+wN7uY+ScHK6U+fDd8HtGCHShYekmqxsX85I1l3PV0nNYUb+AKit02vNJKelK9rOvp4ULF6wpOGg2GYf6Wrl972O8ev21Bf385zav4tsv+wA3b7uT72/6M+3xHmzPxR3jd6MLDUPTCZoWZ85ZyhvOvpFrlp9Hc7QeSz89GCKlJGlneOzoDtY1LWXuBCfTp5pE8pc9j/COi1/BEnPuiK9rc3UDc6pqR20RI6Vka9t+tnccnObTQIoyvlt2PkCVFebj17y1oGPtSGLBKq5fcQFXLT2HwWyS/nSC3vQgRwc6ONDTQkeij3g2RdJOY7supq4TsULUhaqZW1XHwlgTC2JzqAlWEbGCRKwQUSuEMc1Li3cl+znc38a6pmUFvW4ZO8euzsNFBxcVZbo77DhI8KW0eaOuE0CQnuIzbRB8rSziwLQI++RbKU2+XogDdEzjiUsBnDnU1uHcWVglZjSaEJxtWnyuppYvxQf4TSqlbuxPkoWgdgIVNnXghcEQH66Ozej2B66UbM3l6FcTdRVPAJcEAvx7rIYluu57sEOS319uz2T41OAArdP43DJRJ1pPxWKsMWZ+KGaYNTRZH9Vq+de+PlpPuS/V47lIKWfN6zEsJSU7bZuXhPLnAqU4iw2Dj8diOEjuyGSopLPM7Zk0/+JWs8jHUGyTpnNNIMiv0/4vXK1055gWSw3D1/Zbna7LPRUWylIURRk2ve+2V6CUnaV1sIv51Y0Ff4+Ukq3t++lM9Pk6luODXTzdupfrV1wwoe9rT/SQ9rliDOTbE92x/wk+dud3+dLz38W8Al4jIQR1oWo2LlrPJYvW8clr/h9tiR4O9rbRMtBBPJsi5zoEDJNoIMK8aAPL6+czL1qPEAKBKPgDhpSSvnScLz74c27Z+cCIbaiUmS/n2nz7iT+wIDaH/3fei8ZtS2TpJu+46OW0J3r4v6dvJetze4it7fv5z/t+zCevfRu1oWhB3xM0LJbXz+efN76G91zyKtriPezpOkLrYDeJXApXSoKGRW0oyqJYE8vq5lMbqkIIDQEjvmeklKSdLF977Lc8eHgLt7zh88TKMGEbz6b48ebb2Lj4LBbG5oy7vaZpzKtu4F8vex1vv+AlPHR4K08d383OzkPEs2ls18aV3olAUE2oisU1c1nftJyLF61jUawJfZyVX47n8pPNt/KFB37G91/xYZqq6iruRsbBvlZu2/sY/3Dhy0b8uqHpY7aEsT2H+w5t5thAR4lGqCjlk3Mdfrz5Vjzp8ZGr3syCAo41ozF1g/pwjPpwjGVyHufPXz00pf3sNYWUQ5PmJw4bz20aWUnHk97UIAd6juNJWdBqv5bBTnXcUGa0o66DLaUvFTnm6johIeifwo8kAeBLNXW8ODR2a8VCSeDRXJY39XRPeS96ATT7cC2bk5K2aRr2M4CNVoDP19SyoASTuJVOE4ImTeM/YrU0ajo/SSbpl5U0rTS9BISgXissGKMDN4XD/Fu0dFU3potuz2ObbTNzIg6zkwFsDAT475o65pRgn5Xkzye/TaX4r/gAHTMsSHWBZfGlmloWzcJzkSHEiXPxJwf7OXBSVa2MlCSkJDrLXhMJ/Dad4k2RKpbO4Gph5dCs6Xy4OkbCkzycy1bMwrW4lPwyleR91THfwhphIbghGOKOTJoBNadzQkQILg0EqPHxOCOl5I5Mmq4Zdq5SFGX2UFcfJXCwt40LFqwtePu0nWVn5yGSdsb3sdy1/8kJB2O6kv2kS9j/+JZdDxANhPjkNW+jubph3O2HPzQJBJqusTDWxMJYk+/jyro2//3wL/jBpj+XJBikVI60k+Urj/yKedWNvHj1pWMGBIZbafzzxtdwtL+D2/Y+7ltLNMiHMH71zD0srW3mHRe9YszWNqeOSwCa0FkYm1NQqGQ8f979MN9/6k/kXJu0nSEWLE//1seO7eDXz9zDP15y04gVXE41/LPXBKt40epLeeEZG/GkR8rOknFyOK6DoesEjcCIlXHG4nguv9txP5+9/yd0JfvZ0XmQK5eePWZ7uunq51vv4K3nvoDgOOGvkXQnB7j/0GbfqyQpylRxPJcfb76NeDbFR656C6sbF036pu2z1y/P/u+p/1npXOmxv6eFlJ0hGgiPu/3xwS7a4r1lGJmiTI2slHS5LvN9uMnfqOkEp3iixBKCCyzL1zL3C3SDpYbB3gm0WykFQwgaCpzEH4uDpNOdfjeFDeC6YJAPVcdUKGYMQgiCwDuqolRrGl+NDxJXkylFCQhBbYHvqWsCQf4tGmPuDK4UM6zDddmjWkhWtOH2SR+rjpUkFAP5ScbfDIViOmfYROOZhsnHq2tmZShmmCYElwUCfDBazQcG+ukd+h07Evo9j6gP1yOVptfz+G0qxfuqq6d6KBVNCMFS3eDd0SgH+hzaKuQenQTuzmZ4s1vFHJ+uBYQQrDNN1pgWj+XUvM6wek3jskDA1+PvoJQ8ks1OiyqgiqIoxZh9V15lcKC3ZULbd6cG2NZ+oCRjuf/QZlK5wgM3Uko6E31kfK56cepz/GLbXXzg9m9wsPc4copPosOVYj51zw/4xuO/YzCbnNLxKNNDy0AnH73z22xr21/QPrq4Zi6fv+GdrGpY6PtY+jNxPv/AT/n9zvux3fJPIjiey+37Huejd36H3vQgiVyafT0TO85NRsrO8OWHbubRo9vxiljFKYRA13SigTCNkRqaqxtojNQSDYQnVFEq59j8Zvu9fOyu79KV7AfyLevsCvngeardXUd44PCWCR+DpZTs6T7K4y07SzQyRZkanvS4ZecDvPOPX+LBw1uLao05G+3uOkI8O365Yiklx/o76Ej0lGFUijI1cuBb64NGTZvyYMwa06TJ54nrOk1jnWn5+phFjUNoBHx4fXMS2qdZuwsNuDYY5NOxGpbpxqydiJyIak3jLZEIH6iO4U99pNnHEoK6cY4XArjUCvCR6nylmJnOk5Jdtj3tjhFK4TTylWI+HathueH/8VRKSVZKfpZK8oUZGIpZqht8sDrGenP2tE8ajSkE1wVD/Fu0muDQvznIWd1m7U+ZFMemOCg9EwghuNgK8N7q6opaAX/UcXggm/F1XqhZ17nUClDYktLZ4QIrwEIfK75LKdlr22yxcxVToUhRFOVUM/+T6BSYyISxlJL2eA/bOw6WZCztiR6ebttT8PYZJ0dnsq+oyeeJyLkOv95+L2/69ad59OiOKZt8klKyrX0/7/zjl/jao78lZatEsfKsg72tvOtP/8X+AsJuQghW1C/gay9+L0trm30fS38mwT/9+Sv8YNOfiZcxvJVzbH6/8wHee+v/cmyg88S/P91a+HHFDz3pwaHJ6m1TEg5K2Rl++PRfeO9f//c5bUAePbqdZK4ye6omcxl++cw9E66QJZH8bMsdvrcNU5TpwJUejx3bzqtu/ihffugXHOlvL/k1UaXb1XWEgUxi3BtaWSfHjs5D5KbgGK4o5WJLSYtPE6BhIWjQp/bj+tWBIH7Xc4gKwVmmyVRHY+bq+qQLeEkpyUlJ+zQKSevAlYEAn4/VMlebvavzixESGq8PR/i36hi1Qt0qmygLqBNizPfV2abFx6pjJQkYTEcOcE82g7qSrEwGcEUgwFdq6lik62gl2GfTUvL9ZJzPxwfpmWEBiZjQ+JdoNVcGAr5WnqtkphDcFI7w91VRQkLgAH0z7Pc+Eccdlz+mUziq6sSk6ULw4mCIl4bCFVOgdlBK7s5kfG1jqQvBi0KhgivYzXQ68Mpw2NdjsEO+Ne4xFfpVFKWCVVKQtGIc7G0teFtJPpgxkEmUZCwDmSRPtezm0kVnFXTjIZnL0JMcKMlYRrKpdQ/v+OMX+dvzX8wbzrmRWCBSthskaTvLn3Y/zP8++muebt2Dpy7ElRE8036A/7j3R/zn8/6e+dWNY24rhOCCBWv4tyvewMdPqiril8Fsks/c9yOO9nfw3steR124tCVHs47N9576E//zyC+fE4oB2Na+v6TPPZJDvW28/9av8bFr3sLzV10yZosrP3XEe/nWk7fwzcd/f9qxujcd55mOg1y19JyyjMVPEsnTx/ews/Mw589fXfD3tcd7ufvAUyUcmaJMvcFsks/e/xMeOrKNN559Iy9ZcxmhItqOzQa96UEO9bexunHxmNulh4IxijKT2VLS7vkT/hJCsHAK24yY5FcY+k0TglWGSb2mT2m59zk+BGMgP6GVmiafIwVwsRXgo9U11Jeo3UchpJQkhwJDba5Lu+uSkJLM0J+clAggKAQBIQgKQbXQmKvrJ/6EpmjslhC8JhwhISXfSMRVifgJEEIQ03SCCNIjrCGu0zTeF63mzFlUOSIpJU+odg4VKR8yLG37JFtK/i+Z5OuJOAMz7FgjgDdGIrw4FCpJoKgQUkriUtLquhx1HTpdl7SUJ/7As+ehgBDEhMZcXaNJy5+HIiWaWA8JwRsiEXY7No9nc76GAipNBsl92SwvDoVZ5EMb0mKlpUeX69HrefR5Hj2ey6AnyZK/ZslKiYvEQGAJgSkEMSGo1XTqNY15Q9cu5hSf28JC8OpwmCdzWY5WSGjhyVyOg47DuaZ/x9nlhsEFVoC/ZCpzEaOflhsG632u1JmSktsyI13pKYqiVA4VjCmBjkQvyVyaiDV+EV5PSu4+sKlkY8k4Oba07WMwmyQWrBp3+6SdpjtVvmAMwN7uo3zi7u9z+77H+fBVb+asucsJmcGSfHiSUpJxcuztPsb/PPIrbtv7GH2ZuO/Po8wc7lBrjTmRGj52zVupDkTG3D5gmLx2/bW0x3v43AM/9b2qRleyn68/9lu2tO3jk9e9jXVzlhE0LF9v1Niuw4He4/zPI7/mdzvuZXCEFhnbO/Kr/i0fyzGORyJ5puMA7/zDl/jnS1/DW899IbFgFXoJblhIKcm6Nlvb9vHJu7/PY8d2jNhiTkrJPQc2VWQwBmB/bwsPHt7ChrkrMAv4XUop+dPuh+lNl/c8oShTIefa3HPgKZ46vosfbf4r77roJi5ZtI7qQBijjMe+k3nSI2Pn6EkPsr39ENPlHvqTx3by/JUXj7lNMpfhmRJVSFSU6SIHtDouUkpfrs0W6yYCpuTG4wrDZL6uQwk+k+VbNGlTGoyZq2m+BGOOTKMqWCsMg4/GYqwsUzUOKSUSyEhJSkr2Og6PZjM8kcvR4jpkpSQH5KTEJX/vw4MT1TO04T9CYJAPpVgIQkKwyNC5JBBkoxVgka4T1gRBRFl+rmpN4+8jVXS7Lj9NJamMqaXpoUbTCGmCtPfco1ZYCD4QjXFpIFCSVjQu+f0sBzhS0i892lyXVsely3PJDE2Ep6TElhJjKJAVEoIGTadpaDJ8vmEQOml/NGFS96U25bL0zuJqEJVKAy4LBPhMrIZ5uv+Vt4bDg99PJvh2Is7gdLmg94kArgsGeUukqmyTDhJwh17XNtfloWyGe7MZDjn5c9Hw+cgbPh8Nfd9I5yFz6Dy0xDA437LYaAVYZhi+nofmajofqY5xdybDsikMhEwHT+dyPJHLsqBEVZkg/3u3yZ8n0lJy1HXYZzvsdmz2OjbH3fx5wpYSR4LNc69b5NAfMfRHI1+ZxASMk4JVq0yTSyyLC60ATbpOeGi/KlcYVAjB+VaAFwVDfDeZoBIaQ3d4LndlMmwwLd+OFwJ4XTjCbZn0rL+Ge34wRMTn/W+rnWOHXQl7l6Ioyuhm99VXiWScHC0DXZzRuGjcbRPZNI8c3VbS8WzvOMjR/g7Wzy0gGJNL05XsK+l4RpKyM9x14CkeO7aDF56xkVeuu5pz562iqarel0lvKSVt8R52dB7kz7sf4edb7ySRO32yX1FGknNtvvnELcyLNvCui2/CMsbuVho0A/zrpa/laH8HP91yO7ZPK4eHZV2bew5uYstP9vHq9dfw6vXXcmbTUqJWeFIfuLJOjv09Ldx14Cm+8djvOHpSy6BT9aUHOdLXxsqGhUU/X7G6UwN88u7vc8e+J3jreS/kiiVnMzda79uH6N50nGfa9/PXPY/yf0//ZcRg0DCJ5OEj28g4OYLGVDcFmDjHc/n9jvt5/YbnMSdSO+7+059J8OfdD6tWKMqsIclX37v34NM8dHgr589fzUvXXsH589dwRsNC6sOxkt/o8qSkO9nPsYEO9nYf456DT3HX/qdoT/SW9Hkn4tGjO5BIRmugIKXkcF8b7fGeMo9MUcpLAl1DFUT8uAm5xJi6ijEbLJMan8Ijp2rQNNaZFltte8pWG/rRSgngiDM9romaNI3/iNWwzihPNY6clLS4DttyOe7KZngkm6XL8yb0+zwxWTE8KXzS5PBB1+G+bBaN/O/qykCAawJBVpsmi3Sj5G05wprGB6pjdHset2fSTI/f8vRXo2mnVfsJAG+JRHhpKORbazYJJD2Pw47DcdfliOuw3c6x23FocZyigwYmsEA3WGjorDFMzjBNmnWdBUPVAIKi8GOiBO7KqDZKlWa4fdIXa+pKVikmLiVfS8T5v2Ri2lQc89Nyw+Afq6I0lalymS0lu22bx3JZ/pJJsyWXK/iYPdZ56JDrcG82gwCaNZ2rggGuDYQ4wzRZoOsYk/jZhBAs1Q3eHhn/Pv1Ml0Xy81SSG4Ihoj7uL66UdHgux518xaCdts0ux2a7bfsTWDxln2nFZZdj84d0ChM407R4fjDIeVaAM02TaJla+1jAmyJV/CWTmVbh7dFI4PfpFG+LVNHgU6VMIQTrTZNzTIun7NnbAn6OpnFpIODr5K8rJb9SoXFFUWYAFYwpgYFMgo/e+W0aIjXjbhvPpuhJDZZ0PAd7W/nE3d+jqapu3G17U4OntUwpp0QuzS+fuZu7DjzFOfNWcfHCM7l00XrOmbeqoIo3J5NS0peOs619P48d28HDR7bxTMcBOhP9yGlU8C3nOty89S6ebt077rbbZ/BK64yT42N3fpeqwNiVlpK5DHu7j5ZpVM9yPZcvPvRznuk4SGCcYMyw9nhPKRbZntCbHuRbT9zCnfuf5KKFa7l66XlcvmQDC2uaCg6JDL9PnmjZyd0HnuKhI9vY3nEQZ5wVvN3JAT50x7doHOU4J6XkiZadE/2RCuZ4Lg8c3sKWtn1ctHAtly/ZwBVLzuac5lXjBpdGkrZz7Ow6xJPHdnL/4S1sOr6b44NdBbVY29l5iHf84YujBmMKeW9PpS3t+9nSto/nrbhw/G3b9rKn+0gZRqUU42Dvcd5369cKOkZN9flkMJPko3d9h6oCquttOr4bbxqUmLY9l0eP7eCJll0siDVyZtMyzpq7grPmLuesphUsrW1G8+GGlycl/ek4e3uOsbf7KDs7D7On6yiH+lo53NdG1i1udc5f9jzC8cGuUb+esrNkirxxtLltL+/843+NOVk0kVajp+pM9vHZ+39C/RgtBPf3HC/68RXFT/3SY1BKxq4xWJiFujElFWMsYI1h+r7CcJgQgkusAL9IJacscOBXK6WWaVCqvkoI/qEqyoWW/9U4TiWlZL/j8Mt0kiezOXY6dknbDXlAq+tycyrFn9NpzjBMLg0EeFU4wmLDKElwa1hUCP4lWk2H687qiZWJiGnitGDMeVaAN4arqPLpGmmXY/NINstWO8cu2+aY6/oWLrDJT4Yfch0eyGbRybeAWmwYLNUNVpsmF1sB1pgm1jjvtT7PZZudm0Z3npTxaMBVgSAfjZWufVLK8/h6Is4Pk4kZ2arNBF4fjrDB9Leq8UgkcMixuTmZ5J5sloOOXZIKGRJo9Vx+nkrxp3SaNabJNYEgrw5HmDOJifzZ0lKuEJtzOTbZOa4KBCf1OJ6UHHddttg5nsrl2GPbHHEd2ly3rNebNrDFzrHNzjFP17k4EOC1oQjnWta4547JEkKwwDC4Phjke8nE+N8wDbS6LvdlM7wy7Menp7xqTeO6YJDNdm7WhjjONE2W+xyYP+I6PJVT18SKolQ+Ice4EBdCzLyrdKWiWLpJlRWiNhRldeNizmxayhn1i5gfm0NNMELECmNqOmknSzKXpj+T4FBvGwd6j7On+wg7Og6RyKVJ5NLkipxIUpRKIBBErCCxYBXL6+azoXklaxoXs7S2mdpQlCorjK7pJHNpBrNJ2uLd7O46wpa2fezoPERvapBELj1uIGa6Cugm0UCYuVX1bGhewbqmZSyrm09ztJ7qQISgaSElpO0MKTvLYDbBsYFODvW1cqDnOFvbD9CXzr8GaXt29YEXwPdf8WFee9Z1Y35gyjo5PvfAT/nCAz+bFiEFRZkOTE0nZAaJWEHmRGpZWjePZbXzWFY3n/nVDUQDESJWkLAZJGRYeFLieB62m2MwlyaeTdKTGqA93ktHopfD/W0c6DlOT3qQjJ0l7eTI2Flc9Z5TlIpxpmnyPzV1rDYnHtQ9Va/rcn5HG+W+/Thf1/lyTS2XTnKCYixdrssVne3Ep2BiUAA/q2vg8km2dZFS8vrebh7MTt21owG8Jhzhw9UxqkXpWg25Q5NNv0unuDmVpKPMk0wnM8mHxm4Kh3ltOEKDppWsgownJY/msrynr5eOGdoSJyIEP6lr4MJAYNKPddx1eFtvD9uHSuw3aBo/rmtgvVn8xIwrJYPSY0vO5uepBJtyOQY9SabMkRNBPjRYpWks1HWuDAa5MRhikW6M2C7j/kyGf+2v3P3GAN5VFeX91THfHvOZXI539/eyf5pU2jqZBlweCPDFmlqatdK0T+rzPL6WiPOTVHJGhmIg34Lq+7X1REpYHUNKSVxK/phO8b1kgsOOU/bzUQBYahi8MVLFC4Mh6stUHWc8t2fSvK23Mit0XhsI8p26egITeB29odZIvZ7Hk7ksf06n2WrnSA211ZouR19BPmR5XTDIP1dVM0/XS175brdt8/Luzim5zi7GZVaAH9TVE/bp2CGlZJOd41/7+zg4Dc85pRYA/iVazTuror5VV/ek5AfJBJ8bHCz7NZiiKEoxpJSjHgBVxRhlWsu5Nr1pm970IAd6j/OXPY9M9ZAUZVqSyBMhsOODXTxweMtUD6mssq5NNjVAd2qA7Z0zt7JSKSyuaebSxWeNuY2Uks5kP7fufUyFYhTlJLbnYmeTQ4HDHra275/qISmKMsX6PI9+nyZCA0LQrOscKXNVknm6zhlFVOCbiBpN41zL4v4pCJVUCUGVNvkQiQe0TPHN9vWmyXui0ZKGYhKexx2ZDF+ND7J/GpTlt8m3WvpifJA/Z9K8uyrKNYEgkRK0/tKEYKMV4J+i1fz7QD+zKz4/cTXi2VZKYSH412g164oMxUgp6fA87suk+U06xZO5qV31LYEskPU8ejyPLbbNN+NxzrMCXBkIcqFlsXqoXYYnJVvsnD/tOpSSM8lXivlsTQ1NJQjFAPR4Hl+MD/KrVLIkVU2mg0ZN41+rqgmXcMLflZK9jsNXh47/UzU1mwV2Ow4fHejn7kyG90SjbDAtzGkQjqlUW+wcD2UzXBscv6JsVkr22vm2SA/nsjyUzdA9jY+3kvwx4JepFE/ncvxLtJrrAkHfQiAjWajr3BgK8evU6K3hp5M9js2juWxBv/9CCCFYO9RO6ZDjzLoYR62mcW0w5FsoBqDb83gwm1WhGEVRZgQVjFEURVGUWeyGVRdRH46NewPwmfYD7Ow8VKZRKYqiKEplGvA84tJDSjnpyTVNwDzdKGswRgCrDJO6Et6sB9CBS63AlARjYppG0Icbxf3SIzGFK3HDQvBP0Wrm66W5rSOlpM1z+W4iwW/SKfqm4aTTLtvmEwP9bAqFeU9VlLoSrNoXQvDSUJjHsln+mEn7+tgzTUgIokJDA64JBHlBMDTh34ccWuV/bzbD/yWTPJXLTun7bCw54NFclsdyWRbqOmeZFtcEg1xgBdhpl6ati+KvZ9snlSYUI6WkX3p8aYaHYjTgRcEQaydRHWo8UkqezOX43OAAW6ZJmzJJ/lh1zHV4eyTKK8Lh09rJKYXp8zzuymS4yAqc1npvuNtBcqiK252ZDJtyWQ47TsUFVvc5Dp8c6KelKsrbI1Ula60UEoLLrAB/Sad9azdYSr2ex0PZLBsDAULCn88gYaFxfTDIXzPpGVulazRrTZMVhn+fD4ZbqT6jWosqijJDqGCMoiiKosxSjZEarlt+PmFz7NLpnpT8dMvt2NNglbCiKIqiTGdJKelyXSRMunqFhmChofNoGe9BGsClgYCvKwxHIoALAgEiCUGyzDera4Q/wZhWx8WZovvsOvDGcIRLrcm3vxmJJyUHHIf39/exxc5NWdukQnR5Hj9KJthp5/hMrJblhuF7i4JqIfj7qigHHIcdzkyd2p48TQjm6zorDYO/q6rKtxeZwPd7UnLEdflWIs6f0ykGKmQiSwJHXZdjbpq7sxmiQlTERORspwOXB4J8rqaWOSUI1UkpaXNdvhgf5A/p1IwNxQAsMwxeGY4QKdG1gyMlj+Sy/EtfH52eOy1CMcMk+bDDpwb76fVc3hapKmklkJlqOBD5SifMuaaFEAIpJamh99Ed2Qy/SSVpdV1S06hNUjE6PY8vxweJex7viUZ9C4KcTBOC1abJYt1gVwVct7jAA9kMr3UirDL8q4J4TSDIAl1n3yxqpySAm0IRXytY2cD92Qxd0zAkryiKUgx1paYoiqIos9T6puWcP3/1uB86D/W1ct+hp8s0KkVRFEWpbMdd15cggU6+FHo5hYXgohKFLU4mhKBJ01ld4pZNI6nxqWJMu+diT9H03FmmxWvCEUIlmHxzpWRTLsc/9ffy1DQPxQxzgMdyOd7f38eTuRyez6EEIQTrTZM3R6oI+t6waWZ5USjEB6tjnGMFJjSxZUvJfdks7+nr5WepZMWEYk4mgbSUdHpTW01KGZ8JXBsI8sUShWIAWj2XTw8O8Nt0ipm8xl4DbgiGWF+iajGOlDyYzfLh/j46plko5mRJKflyfJCvJ+L0lrkF5kzR4rr8NZ3GAXpcl/uyGT49OMBrerr4z8EB9joOiQoPxQzLSMkPkwn+L5kkWaKwwRLdYKVZOWvi9zoOj+Wyvr7HQ0LwqlDYx0ec/ubrOhsD/n6Wi3sef0lPXfs6RVEUv6lgjKIoiqLMQpZucNXSc5hTVTfmdlJK/rjrIRI5VTpeURRFUQrR6ro4PkyKalCyNjmjWW2a1JdppXO9prHaLH8wxq9WSu0+BaAmKiQErwyHWeZjifRhUkqetnN8fLCf7fb0X2F8MglssnN8dKCPbbZ9ovWCXzQheHEoxIWW5evjzjSXBoJcHwwVHB+SUpKWHjenknxkoI/Nqky/UmIacHUw3z5pbokqxbS6Dp8ZHOAvmfSMmMQfS72m8TfhSEkqzUkp2Wnb/OfgQFnbShbLBn6QTHBzKklGheOK8vt0iu8nE/xrfx/v7e/jp6kkHTO0SkVCSr6XiPNoLut7oBcgommcY1qUPu7uDwn8NuV/da1rgiEaZlEVp2sDQaI+/7xP2jmOqAriiqLMILPnrKAoiqIoygk1wSg3rbt63BtYHYk+7tz/pGqjpCiKoigFOuZTYEIATZpOoIwVKq4OBMt2kyA8VIUjXOK2Taeq1TRfqn74FYCaqA2myatCYYwSvG5HXIeP9Pex3bYrdjJ3t+PwoYE+9jqO7xNNVULw/uoYNbNogqXUklLynUSCzw4OcKwCJr6VyqaTP899PlbLUl0vSSjmgOPw0f5+/pKe+aEYAbw6FGF+iarb9UnJxwf72eVMVX22iYtLyf8m4tyaTuOqcMyEdXoeXxgc4O5shs4ZGog5WYfn8Z+DA3SU6Px3kRXwJQxeLtvtHI9ns749nhhq8XhtMOjbY05nMaFxVTDoaxjKkZJfpJIVcwxWFEUphPo0ryiKoiiz0NXLzmVpbfOY20gpeer4LnZ2HirTqBRFURSl8h1zHRwfbh8KIajSBLVaeW5oB4XgAqt8MRwhBGeaVtkq1Ayr0TQCk5wkcKWckooxISF4Z1U1oVK0/XAd/n1ggJ2OH3vv1NoxVGGgxXV9rRwjhOAMw+CVoTDlbXI2M/V7Ht9MxPlKfJC4mkBWSswErg8G+VxNLQ0lap90wHH4+EA/d2QzzIaYV7Om86JwqCSTCwnP42vxQTbnKq+KVEJK/nOwX1XAKtJse9X2OQ7fSiSwS3AeXG4YVFVQmNcGfp1OkvPxtagSgisDQWIVFBAq1hrTZLXhb1u7HbbN9lxlVZFUFEUZT+WcGRVFURRF8YWpG/zN2TeMu13aznL/oS10JftLPyhFURRFmSE6Xde3EvpVQqNWK88U/HLDYG4RK+illKSkV1R1jpWGwZwy/XyQnxiNaRr6JG8YJ6VkQJZ/JfOVgQDnW5avN7yllCQ9j/9LJrk/m/HtcaeSBzyQzfCdRNz38FJICF4UCrG4BK2sZovh9kk/TSb4XjLhe9sERTmVBlwTDPKR6tK1T9pn2/z74AAP5PyrdjDdXR4MsEQ3fH89PSm5P5vhd+lUxQaM2j2PbyXidPgc0FRmHgnckU2zzc75vq+EhWBpmduyToYEtuRy7PaxJaYQgnNNi+VG+du3lpMBnGOZNPtYwcuTkgeyGXq9Sj0SK4qijEwFYxRFURRllrlm2Xmc3bxyzG2klLTGu/nj7oeQFb9uWFEURVHKxwZafCqJXiVE2SqqnGWa1BXxXGkpeSybI1vEDeyIEFwYsMpWpSYgBHVi8q/ngOcxUOYS/7Waxk2hCFG/J3SB+7MZbk4mZ9QqbRu4OZXkzkzG15ZKQgjONi2eFwypqjFFcoHfp9J8M5EgqSaMlRIzgGsDQb4Qq2VJidonPWPbfHCgj/tmSLiwEHWaxtWBIFUleD3bPJcfJpN0V3ArHQncl8ny53S67NXllMpz3HX5fTpNKY4g51hWCR61dFpcl/t8rro1T9e5KhigciJCE1etaTwvEPK11Wqb5/JwLjujPh8oiqKACsYoiqIoyqxSE6ziVeuuoS5UPe5NwT/tfoij/e1lGpmiKIqizByHHH+mQao0raiwykQFEKw1rKImuDo9j4ezmaJumgohuCIQLNuNiYAQ1Pjweg5IjwGvvBP655kWF/hcLQag03P530ScvimogFNqWeCriUEO+vR+HGYIwWtD4bK3AZspHs1m+WJ8YEqqLilTRw79KScTuCEY5DM1NdSVqH3SNtvmIwP9PJ7LzarlJEt1g4usQEle07+m0zwxAyrvZJD8NJWgTVWNUcbhAQ9nMxwtQTvL9WZlVUqxgfuyGTp8WmQAoAnBS4JhojP4um25YbDBxxCUlJI9ts22CmxnpyiKMp6ZezZQFEVRFOU0FyxYy3Urzkcf5wPhQDbJTzbfXqZRKYqiKMrMcsSnifiIENSW4SZug66xyiyuHUKX5/J4LkeuyEmf9aZVlp8R/AvGDHoe8TJO6oeE4IZg0PcghpSSHyWTbLdnbjObPbbNL9NJUj5XHlhmGNwYDPn6mDOdlJJW1+HLiUG6KrgShFIcF4ldxnCABlwbDPLh6hqaNX8rxUjy+/PmXI5PDPaz2Z5dE4casDEQoKEE5+52z+WHyQQz5Qix33H4Uzo11cNQKsAhx+HpnP/tlBZXUCulYdtyNrsc/9opASw1DC6ssOo5E/GiYAjLx/PccEBpUIX6FEWZgVQwRlEURVFmiYZwjPdd9jrmRGrH3M71PH6+5Q4O9bWWaWSKoiiKMrP4VaFCB5p0nVKv9Zyr6awxJv4sUkraXZd9js3hIn/miBBsDASK+t6JCiB8qcAz4En6yzix36zrvDAU9n1id6ttc0s6NaOrHNjk2/bs9HmCRQB/E4lQU4JqCTNVSkq+l0iwRa0+npVyEjJlmmAzgesDQb4Yq2VRidonPZrL8W/9fWyahftzQAhe4vM5CcCVkl+kkrT6WCliqkngJ6kknSoMqIzDAe7I+N96q1rTfG/DWWoZJDenkr6+FhrwN+FIyT9TTYV6TeMGn8Pa/Z7Hn9JpXx9TURRlulDBGEVRFEWZBUzN4G8veCmXLTlr3BtYR/vb+e2Oe8k4s+8mn6IoiqL44ajj4PkwASiEYI6uEyjhDW0BrDVNanV9wt/rAi2uS1LKoquO6MClVpmCMT5UjPGkpM9zSZVxBeVLQyHfJzXS0uNP6RRtM2gCcjTtnssvUyn8/EmFECzQDa4KBn181JnLk5JHc1luSaeYufWJlLHYSLJlOG6awI3BEJ+K1VBTgvZJnpQ8ksvykYG+fEUDXx+9Mpxpmiw3/K9C0eK63JvJ+h4MmGpdrstfMulZua8oE7PJzhH3MUQlhMAQlKS6U6k9nM1ywMdWmEII1poWG8yZVzXmqkDQ9+qbd2UydKtAn6IoM1TlnRUVRVEURZkQXWi8bO0V/P2FL0Uw9o1B23W4bd/jbGnbV6bRKYqiKMrM0y8930pPz9F0X0tjn0oHLg0ExrlCGFlWSvY7+Wnu7UW2khDAatMsy037oIDYJJ/HBTo8r2wTXFVC8Pxg2NfHlFJyyHG4PZOZcROQo/lrOsUen1tGRYXgykCw4lZiT4Uc8MNkQlVNmMVsCdkSHzjz7ZNCfLg6xjyfK8VIKfGk5KFsln8fGGCfjxO2lebaQJCJR2nH5knJ47kse5yZF53LAg9mMvTOgiCqMjkDnud7e0sTQX0R4feplpKS36dTvlb7q9c0rgr6f/yaSiEhuCwQIOTj+S4rJX/KzOyKkoqizG4qGKMoiqIoM1jQsHjNWdfxn8/7e+ZEase8OSil5Eh/O998/Hek7GwZR6koiqIoM0tWSlpdfybN5uoawaJiK4UJC8HFRbYyykjJLns4GGPjFHHzWghBs15cK6eJatAm35bK9vF3W4jLAgHm6zr4eMPbBf6aTnO4jD/HVBuUkp+kkkXto6PRhOACK1CSygkzzd2ZNA9l1eeL2UrKfLWYbAmn2UzghmCIL8VqWFCC9kkecGc2w78NVYqZraqF4JJAwPcJhQEpuT2TJlnGamzltM222W7729JPmXkksKXIoPloTCFo0CovCuIB92UyHPYxUGYAlwcCLNRnznXbKsPgbNNC8/Gc92Quy16fA1qKoijTiQrGKIqiKMoMJIBldfN4/+V/wxdufCcLYnPGvTnoSo9vPv479vW0lGeQiqIoijJDZSW+tajJV4zx5aFGtMGyiInibg2kpOTg0Kr5Xs8r+meu13RWm2YJ4z/5a6O5PkyWOkC7W56qFxaw0QpSJcar+TcxKSn5cybt4yNOf5L8jX6/w0ALdZ1zLP8niWeSXtflJ8mkr62slMqTlrJksRgTeH4oxCerY8RK0D7JkZI7Mhk+PtBPyyyv+rHaNGnS/K/G0+W6PJmbua2cOz2XLXZu1lRpU4rjAbtsf1u0aUCoQgvbHXEdHstmfWlPC0PtlAyT9SX+zFEuGrDBtFjsY0A7N1QZrUdV+FMUZQabOfFIRVEURZmBLN2kygqRsjN40kMO3VCUACd9OBRCIBAYus6Kuvm8ev21XLfiAlY3Liagj782WkrJXQee4lfP3FOyn0VRFEVRZoscknafJs9qNY2I0KBE08qXWsWXFD/sOiSGrkfS0mOvY7OwiJuzlhCsNU2qhCBewtXUzT6UkneQtJep0kqzrnOmaaL7PMn7WC7LkVnYBuSY6/JYNsdy3fBtUlcXgucFg/wilSStKgGcRkrJQ7ksO9TK41lNAklZmkk2DbguGOTD0dK0T3KA2zJpPjc4wPFZHooBWG2UpvXhI7ksvTN4IlYCj2SzvCVSRUy131PGcNx1yUjpW2scASVtyVpKCSm5P5vhhlCQWqH7EmYJaRovCIW4PZOm0qN4YSG4Ohj07fcrZf7z6xO5rArxKYoyo6lgjKIoiqJMY2saF/Otl/0b86sbOdbfTstgN4PZBCk7S8bOknVtgoZFNBBmQfUc1sxZQkO4BkPT0YQo6MaglJLdXUf43P0/oTs1UIafSlEURVFmtpyUHHddJEz6Jq4uBPN0nR0laN0QFoILLavoMW46aXV3Skp22DbXBEMTfjwBnG1a1Gs68RKFTgQwz4dgjC2htUyTd8sMkzNMf1tM5aTkV6nUrLzhnRqaYHl+MEi9D/vCsAutAHM1jUNq0vw0CSm5L5Ohr0ShCKUyeHAiROknC7g+GOILNTVUC/8rxdjAH9IpPj04MKNDG4UKC8Ea0yTod0Ue4JZUytfHnI422Tm6PZdYCYJFysyRlpI+zyPk03WKBgQquD7K/dkMBxyH803Nt7ai1waCLDIM9ld4SHy+rnOZVVw73NHssHNsmcHVuxRFUUAFYxRFURRlWhNCYGoGjZEaGiM1nDvf/+dI5NJ85ZFfsun4bv8fXFEURVFmIQfo9DxsKX1ZxbfA0CE7+XGdaqVhMGcSK+xPvnGaAw46TtGrXBcbBgsN3fdWN8ME/lSMGZQeg2WYIDWAs0zT9wm0w47D3llcvWNTLkun51Gn+7PyGPJtXK4KhjiUTPj0iDODBI65Dk/kSnDwUiqKBBI+HzeH2yd9qDpWklBMVkpuSaf4TxWKOaFG01hlmL6/1kddh30lCP9ONxkpeTKbY7nhb+BVmVmyUtLveb6EuSGfJanUijEAcSn5czrNeWbxQf5TBYXgplCYz8cHfXrEqfHCUNjXoKIN/DWdqfhKOoqiKONREWVFURRFmcUcz+VbT/yeXz1zD46nVrkqiqIoil/6PNe3icCFemnWtKw2TeqLDF6kvHzrpJMddx26i6yaYQnBxVZp17T6EYw57uQrAZWaJQQXBfx9PaSUbLdtembxNV+X57HDzj2nJelkCeCaQLCC12OXhpSSJ3I5jqpKOrNevpWSf+85DXheMMRHqmuYr/nfPikjJb9KJfn84AA9KhRzQkxoLC+iXeJ4ns7lyM6STnSP5rJluYZQKlcO6WuQUEMQqOBgDMBf0ilfA4oCuDoYZE4FV28KC8GNgaCvj9ntutyTTfv6mIqiKNNR5R79FUVRFEWZlEQuzbce/z1ffPDnZBy1JkBRFEVR/NTjeQz4NBG4qATBmKAQrDMtqoq8Wb7PcU5rjXHMdWmfxCT4NYEg/jW4eS4TwRxt8o9+qEyr2qNCcI5p+fqYWWCrnfVtv6xEErgzk8Hvqe6lhsESH9szzQQO8Nd02vfXWqk8Ekj41E7LAl4QDPGFmlqaNf8rxWSQ/DSZ4NODA3SqUMxzLDH0osO0o3GlZFMuR26WxEU257JkZvE5WBmfK/H1/SCgZNfW5dLjefw+nfLtVRFCsEg3uNrnYEk5XR4IMN8wfD0H/j6TJq6OT4qizAIqGKMoiqIos1DGzvGtx3/Plx66mXh25vfzVhRFUZRy6/c84j5Nqi3wse3LsDpNY80kWiLscezTJnc6XZc2z0UWeVN1qWGwoEThggZdw/DhRWwpU7WV9ZMILY2mx3XZMYvbKA17Mpf19ca/EIKYJljjc5Cp0vV5HtttFb5XhirGeJN/z5nkW0d8NBajWgjfQzFJz+OnyST/FR8kpSYHn0OQPy/5/Zr3eB6HHGfWBOgGpCxbwFapTB4S2+fDT2XXi8m3+Lknm6HXxwp0USG4NBAkVoHVdCzg8kDQ188J/Z7H3RkVZlYUZXZQwRhFURRFmSWklLieR1u8mw/c/g0+/8DP6Ej0TvWwFEVRFGVG6vU8Bn1aId+k6/hdM6ZB01htFveoUkp22acHY3LAHtvGKXJMlhBcEggU+d1jm6vpCB+mBo455QnGXOjz6yClpMfz2GsX+9uZOQY8j50+B4SiQmOtaVb85JOfnsplfW2fo1QuiTytwthEacANwRAfqY6VpH1S0vP4YTLBV+KDasX8CASwrgThv2OuQ9ssau+XlZK9jjoPK6PzAFsdg06z27bZZOeKDt+fSgjBRZbFkhK0hyu1RYbB2aaF7tN5UErJU7ksh9SxSVGUWUIFYxRFURRlFnA9j5bBLn6y+TZe/tMP8b2n/kgipyrFKIqiKEqp9HsefZ7nyw3cgBA0+1hJRQDnWhYxUdwtgb4xVnhvsW1yRf7MBnCZFfQ9BAQwT9cnfQNESsmRMtw01sD3NkoAh12HXp/CWpXMATbn/K1kogPLDKMiVx6XggTuK0HLKqUyeXJyrZQCwIuDIT5fU0tTCdonxaXkm8k4X4oPzupWc2MxoOgw7Wgk0Oa6dPlYBWK6y0jJXtueJY2jlGKp/eN0XZ7HPZmMr9W85uk61wRL18a1FARwlmmx2jR9e8wMcH82S7dqH6goyixReZFIRVEURZlFso7NQDaBJyVaETcAc67Nlrb9PHhoC/ceeppHjjxD2smWYKSKoiiKopzMA9pdFw8mfcNVA+bqOkd9mjzSgEutYNGTix2eN+oK7+12joyURIoZlxAsMQyadZ1jPk+UNfnQjiohJf1luGncoGn5IJSPk78esF21UQLyr8VOJ1f09fVIhBAs1HVqNZ1+V624TXoeex1HTe4pwORaKQ23T/pAtLok7ZP6PI/vJeJ8J5koutrZbNCo69Ro/q6v9aSk3XUnXU2okjhAq+tiS4mlgpSKMiH3ZTP8nVfFUp/OBUIIXhIM891EomKOQwEhuCoQIOjj8aPNdXgil1XXbIqizBoqGKMoiqIo09j+3hbe/Jv/YFGsidWNi1lS08yS2mbmVNVSF4pSHYhg6SaaJsg6NolcivZ4Lwd7j7Ot/QCb2/bSMthFfzpOxvF3ZayiKIqiKGM75ro4TD4Yo4t8KyC/hIXgAqu4iiRSStpch9ZRgiu9nscex2ZjkRVumnWdMwzT92DMXB8qxrS7Lrky3DZeapiEhR+Nn57lAVttdS0I+Un6465Lr+fR4GMlpoW6Qb2ucWj2FD8YVavrMqCqEylDJJAsYn8QwLXBEB+rjtFQgkoxA57HV+OD/CyVJF0hk6JTZYVhMPl46XPlkBxyZ1+Arttz6fc85vh4/lGU2eC463J3JsPbI1W+PeYSw+DyQJBbM2nfHrOU6jSNq4NB3x7Pk5KtOZs9KjyvKMosooIxiqIoijKN2a5Dy0AnLQOdPHL0med8bbTbUrPtxpKiKIqiTFfHHAdXyklX/tDxt5XS+VaA6iJXfrvAAcehb5TKKRJ4KJtlY6C4m7b1msZa0+TebAY/8wXNPgRj2jwXuwwXWot1nZDPE8A5Kdnpc/ugStbjehx1HV+DMfWaRpOPAbZK1uI6DKqS/MoQSb5d0URowCVWgP+M1ZQkFNPlunwlPsiPUklfH3emWqwbkz6HniojJQfs2Venp9fzVDBGUYoggV+kUrwuHKHKp3OCAbwqHOaeTIZKqJnygmCImiJb4Y7EAX6TTqqKaYqizCp+X9MqiqIoilImcpQ/iqIoiqJMD8dd15dwh0a+jYFfLrECRVexyUk5bkuep3L5NjXF0IVgnWlR7eNNXxOo9eHxOlwXuwxXW/N13dcS6QDtnktSVUQ4IS49unwObgghWG4Yk64QNRO0uu6EgxDKzJWvGDOx/WGDafHhElWK6XBdvpIY5GYViinYAmPy4dJT5WT+Omm2GfA84qqilqIU5ajr8EjOv/bwQgjWGCbrTNO3xyyVAIIbgyFfH/Ow47BJBecVRZllVDBGURRFURRFURRFUUrgmOvgR5MAHXyrRFElBOdYVtE3AzJSjtuS55jrTKoV0gbTpKbIijYjiWkaYU1MenK13XWxSzzZbwHNuuF7ed+jjqsC1CdJeJJu10P6/PtcaZiz/kabKyVtrqta0ygn5KQkN4H9Yamu84lYjHWmieZzKKbbdfnM4AA3J5OoqcDCLfS5YoyUEltKOrzZGIyRDHrq+KgoxchIyS2pFGkfw81zdZ0rg4Fp31rjHMtkuWFMuhLpME9KbkmnSKnrNUVRZpnZ/nldURRFURRFURRFUUoiIfOT736IaYKwDzdCVxkmzbpedEikw3M56IxdcHvQ89g+TnhmLPN0nTNM/25P12oa4UlWjPGkzAdjfBrTaKKaRn0JKiQcdhzU+vRnZZB0ea7vr8lSw0AfteHp7JCVctRWa8rsFJey4GDePF3nP2K1nGda6D4eByXQ4jh8bKCf36VTKhQzAQGgzsew6rBe6c3KCdmEzFeM8TuYqSizgQS22Dm2jlO9ciIM4MpA0Ne2tX4zgKsDIWo0zberzA7P5d5sRn0+UBRl1pnuQUhFURRFURRFURRFqUgSOOI6rJxkeW4hBBGhUS3EpCeRVhoGDZOY4Hoqlxv3BmpSSnbZNi8IyqICHkIILg8EuS2TKW6Qp6gWGqFJTrBmkPRJr+RVVyJC+FotZ9gx14/aRTNLp+uSkZKIj5Pv83UdTTCr+5vmgAHVJkQ5SaLAoFSDpvFPVVE2BgK+hgOHQzGfiw9wWybt2+POFtVa/hzqd2CzdRa2UQJwgH4vfz0xu2OUM4MFWEJgCUEAQUAILEH+/0/8fejfhv5uDn09wND3nfjv/PvtzApo6zOVWl2Xx3NZzrUsLB+OS0II1poWawxzUhUvS2murnO2ZWL6eBx+KpejxZmeP6+iKEopqWCMoiiKoiiKoiiKopTIoXGqqxQqogmqNY32SVRiCAnBmaZZdBBASslD2ey42znAXsehX0pqi3yuKwJBTPClQkuNNvlgzKAn6S9DFYyI0HwPxkjywRgVVXiuDm8oGOPjY9Zo/gTYKllGlue9olSOeAFBqagQvKMqyivDEV8n/qSUtHoeHxzo4+FsFn/OyLNLTNMITbLq2kiOzeIJ2W7Pw0WV8p9KJmAKgXHS/weFoEHTadA16jWdBk2jeui8HhuqPhgWgogQBIf+aCIfcBIIBPnfqRj+I0Ab+vfhP9pJXxOI524/9HW/WuXMVA5wWybNq8Nh5mrFV8E8WUgIbgqHuSebmZbniTMMk/Wm5dvjJTyPB7NZ+lWQWVGUWUgFYxRFURRFURRFURSlRPwKxlQJjdgkAxO1QuMs0yr6BvKAlDxTYIuk/Y5Nq+tQqxV3E3fO0IrZLT6USq/RtEm3oRr0vLJM9oeHJl/85KjWNiPq9zzfW2MJ8q1gJhNgq3RZFYxRThH3xg6KWcBbI1X8v0iV76GYfY7DJwb6eTA3fqhTGVm10AiWYKK+3ZuO08/l0e+5uOTDGUrpBRE06BqNmk69ptGgacwzdOZpBs26TpOu06jlg8kTuQLzu4qSUrjtts1TuRwvCoZ8e8wrA0EW6wYH3Ol1bLKAa4NBoj7tb1JKjrsuD2czs7nAoaIos5gKxiiKoiiKoiiKoihKiRxxXaQsrqXQycJCEJ3kiu16XeOMSZRn32nbJAqshHHUcWhxXNYaxf3sphBcZAV8CcbENDHpSb249BgcZ3LXD8Ghlch+SklJTt35Pk3ck9g+V3YRQIOugw/7baVykKRnccUc5XSJMVakG8ArQhH+tsr/UMx+x+FTg/08qkIxkxISAv/qFDxrYBYH6AY9iSelqgxSIjqwVDdYY5qsNU2WGsZJlWA0qoWGrl77iiaBX6aSvDAY8q0lWUgIXhIK8d+JuE+P6I+I0Lg2GPQtiCXJt1Garm2jFEVRSk0FYxRFURRFURRFURSlRFpdhywQnOTjVE2ykogAzrcsqibRRunpXJZEgRNZGeApO8s1wWBRK6JN4ALL4kfJ/GMVywDqNH3SNz/yrZRKfwM5JMSkq9ucKiE9cmpN6Gni0itJufw5ml6CR60cngRb7W7KSeJSjngE0oEXBEO8t7qaGp9b9WSBTw3280A2q9rITVJECKwShAj6yxA2na4GPU/tlz4xyO+jMU1jg2VxqRXgQitAo65hkd93DVR1l5locy7H03aO862AL4+nAdcGQ/wilaKtDNf8hboyEKDZx2tLG/h1KqmOQTOcAN587gv4+DX/78S/fe3R3/Dlh38xdYMqAwGsn7uCf7vib1jftJyHj2zj8w/8lCP97VM9tGnn0kVn8eNXfWzM86OUkp9tuYOP3/3dMo6s9FQwRlEURVEURVEURVFKJCMlHa7LYmNyH7+DQhDTBAKKijgI8iXCi50YSEjJTtumsEZKeQ9ls/xzlSyqCoAQgkWGwRLDZLdTfPUNSwjqNW1SEyJyqDVMvMRVMAQQ0/xfxZz0JFlVweM0pasY4+8Ef6XxAFsFsZSTxEcJVG60Any4Okaz7n+YzAReEAyzzbbpmcWVSfwQ0koTjOmbRhPP5ZYaJSymFEYA9ZrGWsPkLMvifMviXMuiVkzuek+pLAkp+VM6zVmm5csxSgjBUsNgYyDAb9MpH0Y4eSbwsnDEt6o4AM/YuYJb4yqVLWyGaI7Wn/h7NBCewtGUR1UgzDsufBmvWHslQghWNSykZaCTzz3wU7wxKhjORgHDZG60Dm2McLonPaqDkTKOqjxUMEZRFEVRFEVRFEVRSiTrUzBGE4JaoaFDUVUuokKwwSy+GUKb63LIndgz77VtujyPSJGVbubpOssNY3LBGAQ1k6i0A+ACXZ5LqafwBPjeRgkgKf0PgMwECenhIH1pdXayybY8q3QeEkftb8pJ4iNUBjnTMPlQdYz5JQjFAOhC8OJQiKOuw3cTCTIqhlC0AKIkEwgDs7hiTEpKVa2hCAJYaRi8JBjmPMtiuWEwV9fRVBhmVnKBJ3NZDjsOKw3Dl2u5qBBcEghwRyZd8kB8IVaZJqsNw7e2a3IoTDTdG35WWSG++dL3jzlhXwzbdfjs/T9mT/dRXx9XmT6qrBBL6+Y953iwrmkZmhDM4suOEfWmBnns2A5qQ1HqQtXUBKOYuoFg5ldZU8EYRVEURVEURVEURSmRrJS+leOu13VMIYqadL7AChAtMiAipeSw63DQmVgwJgc8mM2wxKgq6nljQuNM0+TOTHpClWpOFhDQMMny4w5w3C39yvZSBWMyUk77G+BTwSH/2vgtOsNvJI4nXzFGUZ4VP2WF7hmGwcdjMdaZZklvvEc0jXdVRWlzXX6XTqkgQpECQmD4/HuSjF5JaDZIq4oxBdOBWk3jHNPitZEI55sW1Zqm2iMpAOyxbR7PZVluGPgRs9SE4KpAgB8aBjvsqb2a0YCrAkEadN23ijGHXIfHctO/xaClG7x87RXoPrcnzTg5vvPkH3x9TGV6sV2HgUzyxMIHKSXtiV7kNAi6TTfPdBzgZT/5IJoQaJqGoelUWWHeet4LeN9lr5/R51gVjFEURVEURVEURVGUEslISbtPoYo6TcME0kV878ZAALPI57WBzbkcyQneUJLA/dkMfxOOFLWaVwjBuZZFVNOKboUREIK6yVaMkZLWCVbLKYYAwpMc60jyVVF8f9gZIefz6yKg6ApJM4WkuHZvysx1cgBirqbxoeoYG61AyW+4C6BK0/hwdYxO1+XBXFbtm0WwhPBlwvlkDvlz02yVU8GYgizUda4OBHl+KMQlVsD3gJZS+bLArZk0LwqFqfVp/5irG1wbCLLTntrGkA2axoWWRdCnn8uTkidyOY5McKGDolSS/kyCP+56kHVNy2iO1rOz8zC/euZuXNVG6TSu9Ijnnts2rivZT8tA5xSNqHxUMEZRFEVRFEVRFEVRSiQHdLounpSTLvVeq2n5SYEJphyqhWCtaVLsdH1OSh7LZYv63n2OQ4fn0Vxku4x1pkVsEsEYy4dgjAO0u+W5mebXze+TuZJpvzJ0quRKMOURUhN3ivIciaFzVkQI3huNcXUgWNZVqA2axvurq+kd6Gf7FFcAqEQG+B6McWd5WjOnIoRjqhKCF4VCvDYcYY1hzvrAqTK2J3M5Djo255qWb+eWl4XCfCcRJ+PLoxVniWFw1iTa4J4qLiWPZrMnzsnTmSs9Dva1jdlKyRAazdUNWHp+ittxXTqTfaSd0euM5lybzBhfVyqf47ncsvMBdncfpS4UpWWgk/09LVM9LGWaUcEYRVEURVEURVEURSkRCXR5HikpqZrkzdr6oYoxE7XSMJmv60XfLO72PLbmiruJ2Ot5bMnlaA6Fivr+mBCcb1kTbuM0LCgENT5UjDlepooxpbhJ4yDx1ATciOwSTA6YvhW8V5SZYVB6VAvBP0ereXk4XHRIs1iaEGwwLT5cHeMD/X0cK0NrvJlEF/63rLGZ3bEQR0444zwrhIXgIivAP1ZF2WBZBFDtkpTxpaXk58kk59RYvl2BLTYMrgmG+GummDqdk6cz1EbJp1CYlJIW1+GB7FRGfQo3kEmy8Vt/d8q/CvJnjvz/z4nU8qc3fZFldfMA6Ej28o4/fJFHj24f5fvy0nZxiz2UypG0M2w6vnuqh6FMYyoYoyiKoiiKoiiKoigl1OO5xKWkapKPU6fpRZWRX2UaNE2iR/tjuSzFrq0b9Dy22jmuDwaLGrsQgqsCQX6VSo2/8QgaNQ1zkpMqKSmLrlgzUUYJ5n9UxZjR5UowM1mK36GiVCpPSmwJb41U8bpwpCRVsQqhCcHlgSD/Gq3m4wP9xFUqoSAC0EoQ9nOY3a2E3Fn9059OACsNg9eGI7wuHCGqKsQoE3RfNsMR12GpUWzj2OcygReHQtyTzZCZgvNFWAheEAz5Ggy7N5Olq0yfZ/yQyI0dSgqbQbyT2uNIKUnZ2XG/T1EURV1lKIqiKIqiKIqiKEoJ9XkeCR9uRNYWUTEmJASrDbPo9i5SSh7KFr+yzgV22Ta9k/j5zzMtIkWOf26RLZxO1uq6lKu+QGkmIFUwZjSlaKqiq4oxinKCBN4SifC3VdEpn+wWwItDYd4WqSIwpSOpHPlgjP/cWZ4L8ZjdFXNOJoCrA0G+XFPHWyJVU36cUCpTn+dxeyaD9CnEognBOtNkrTE1dQXOsSyW+PjcNvCHdHGLDBRFUWYaVTFGURRFURRFURRFUUqo2/MYlJOPJlhAraZzeAJtIGJC41wrUPSKw15ZfBulYbscm+OuQ6OmFTWOmKZxvmVx/wQDOgKYN4lKOcMOl6GN0rBSTJRpSBXVGEVppt/UdKeiDNOAl4fK3z5pNAHg7VVR+qTHz5PJkoTjZppSnD/cWV4xZjb/7CerERp/E4nwj1VRqoRQbZOUouWAezMZXhwKMV/3Z8pzoW5weSDINtumfJ8E8ufNm0JhJv8J5lkPZjMcKrIt7WwXNgPUh2uoCoQI6Caa0HA8h5SdpTc1yEAmgevD5/xhAd2kNhQlGogQNCwMTUcIcD2PnGufqIozkEngeJNbulEdiNAQjhGxghi6gZQS23X+P3vvHSZHVp7t36dS554clXOWNmcWNgDLEg0YbIyNcYLPOCc+Yz6cMI4/54QjDmCCgV0ym9llc9Qq5zTSaPJ07q50fn+0pNXuaqZ7uqtnembOfV3a1Uilruqu6jqnzvu8z0PWLjCeT5O184GMVwJBRzRJayRB1AxjaNq59+OSLmUZz2couPMv4srUDFojcVrCcSKGhaEZCCHwfA/HdylcdK7sGtYTTE2nJZwgGYoSMUOY+vnX93E8l5xdIFXKkSpmG/DuFjZKGKNQKBQKhUKhUCgUCkUDGfd9Mr68kIpeK0IIenR9RjYX3brG+jo6DnfZTt2inkHP44DjssO0anr/ISG41grNWBgD0BeAY8ypGQiR6sVrgF27LkTTFKWbDasBRThVdlAoXkIIEWhxr16EELQKwc/Hkwy4HveXinN9SE2NpDGOYzpCCTYXOb2azq8mk7wtHCG2wFxipJS4lOMaS4AtfWwJJSmxkeX/Syghy9vI8v9tyk6PrwuFaVlgn8lssNtxeMG26QvraAHM7wwhuOVcnOtgnQKEmbBSN7jcsiCgOaotJd8qFCgpSd6MiFkRblqxndevvZqrlmxiRWsPbZEkhqaTd4oMZkbZPXSUx0/u5uv7H+XE5Nm69hc1w7xu9eVcv3wbO3rXsLp9KZ3RFqJmucGl5NqkijnOZsc4OTnE3uHjPD94kMdO7GK8kK74+lLKCwKeZCjGG9Zew+vXXc2V/RvoT3aRsCK40idTynNycogXBg/ywJFn+c6hJ8k708+VTN3g1tVXsqN3LQDPDx7k/iPP4kuf/kQnb1p/Pa9fdzWbu1bSm+ggYoawXYdUKcfhsVM8f+YQ3zn0BN879jz+DJ6Fr+jfwO1rrqq43bcPPsGuoSNVv24lLN3khuVbuXnVZWzrWcO6zmV0x9qIWRF0oVFybTJ2nqHsOCcnhzg4epJnzxzk8ZO7GMyMVXz9rmgr1y3fymV9a9nWs4bV7f10x9tJWFEMTafo2qTtHAOTwxweP83Dx1/g/iPPMJAaDuw9LnSUMEahUCgUCoVCoVAoFIoGUpSSEd9DSll3N2z3DBfKrzCtmgsOUkpedGwydcZASeAxu8Q7o1GsGv69AWw2TZJCkJ6hcKQ3gK7RU7PYYdmIPRmoHO2pMBsRXdUAcZNCoQiWXl3nN5MtnJ7w2O8q35ipaJQwxlCqmEVNp6bx+y2t3BYON0SgWivnY3jkK375QEb6jHk+477HmO+T9iUp3ycrfXJSkpM+eSkpSEnBLwtgPFme13kXfn/R/+GSf7ZSN9hmWkoYUwMp6fNgqcgtoTDRgK6rbZbFJtNksDR7wpjrQiG6tWCCOSVwxHXZ6dhKFjMDeuLt/N7tP8Xr115DT7wNTbz8+5gIRUmElrO+czl3rL+Od255HX/0vf/i/iPPzNg9RiDY1ruGX73ph7l55Q66Ym3ol/j+G1aEmBWhP9nJ5X3reevGmzg0doqPfO3PeOzk7or78XyPomPTHknyJ3d8hDeuu5aOaPJlaxMGEDYsumKtXN6/jrdteg1f3fM9PnH/P5Mq5qZ87ZBu8rZNN/ETV74FgC/ueoBnBvbTn+zkk6//EDeu2Ebcirx8X5ZO1ArTl+jghuXbedumm/j7J7/Cvz7zdfJO5WYYAVy3bAu/e/tPVdx2MDvG7qGjgXjVrWlfwi/c8B7uWHct/clOjEu400atMFErTE+8ne29a5HyBk6lhvi/3/0Hvrr34SlfuyUc5z1bb+W9229jXccy2qPJS75+XI8QD0XoT3Ry9dJNvGXjjTx7ej+ffPAzPH5y9yL35KsOJYxRKBQKhUKhUCgUCoWiwZx0PXzqFyjMxAFFALeHIzXvKyUlex2H+oKUyjxSKpKTsqYCiBCClYbBGsPkeaf6oxFAf52OMZLZi1KSlLs6g6bcmd88hadmwmrAxxLE90WhUDSe9YbB77a08LHUJEdUxMSU+LJ+x7tXYqhRadGyQtf53ZZWbgmF0edYFHN+3pX2fTKy7O444nscd11Oei4nXY8znsuQ75P1/VcJZpjm/7VSQl4Q6ChmzrcLBT4cT7A2IGFRSAh+OBrle6UisyGNaRUaN1ohYgF9N3wpeaJU4pg7e8Ke+YxAsLVnNX/z1l/m6iWb0M5dR67vkSrmyNkFfCkJGybtkSSWYRI1w1y3bAuffsdH+d0H/pX/ev47VYtjdKHxzi2v43dv/ylWtPaUn9jOnXtfSkquTcm18aXE1A2iZhjtXOycBpxKDXG8Sqcax/dIhKL83dt+lbduvBFd0/Glz3g+Td4p4vk+ESNEaySOdS4yqivWyo9feSe6rvNb93y66sie1W19XLtsC598w8+wqWsl4txnOFnMUHDK3kUxM0xrJIEuNHRNY0VrLx+/5cfRhMY/PPlVbK+yaDnvFBnNpwjpJpZulKOGaEwsnwBuXnUZf/HmX2JDxzLERfF/Ukpsz6Ho2ri+Vz5XRhj9ohjpyWKO3UNHp91Hworw1o03csPybS977ZLnkCnlKTglfOlj6gat4QQxK4wQgmQoyutWXc6qtj5+8H8+XnE/CiWMUSgUCoVCoVAoFAqFouEMeC4e9T+Ed12ia2gq2jSNLaZZ877Oel5gxcIx3+dF2+a14XBN/75f01ltGDMSxhgIOusUxhSlZNRrRL/8q5FAoQHFEEOApiqQl6QRjjEFXxW0FIogOf+NCvrbqp2L6fuleJKPpyZIqWL0JXEhEMe7izGEEsYsRjo1jf+bbOG1cyiK8aVk3Pc54Docdl1OuC7HPJfTrscZ32OyTpdExdySkpKvFwr8cqL2559Xcr0VYpVhcHgWBJTLDJ0rLSuw+23K93mkVFQxSlWytKWL37n9J7nqIlHM4bEB7tr7MDvPHmYoO47re7SG42zpXsXbNr2Gy/rWYeoGvYl2/t8tP87+kRM8cWpPVfu7fe3V/PEdP0tfouPCn7m+x/NnDvLEqT0cnzjDZDGL7bnErAh9iQ7Wdyxja89qVrX388jxnVVF8wAYms67t95CT7wNITSOjp/mG/sf4+nT+xjOTmB7Lu2RBFt7VvOurbewrWc1Qggs3eQdm17DA0ee4at7Hq7KjWRNx1L+4A0/w4bOFYDkhcHDfG3fI+wbOcFYPoUvJd2xNq5aupEf2n47S5Jd5wQeMf7PNT/Adw89yf6RE9PuQwIPHX2eX/zGX5IMRYlbUeKhCG3hBDev3MFl/eur+lyq5aqlm/jLN/8iG7tWXPgzz/fZP3qCx068yMHRU0wWshQ9m6gZpivWyrqOpWzrXcOGzhU8cXI3R8ZPT7uPM5lR7jvyDDeu3I4uNA6NDfD0wD72DB9jIDXMeCGD4znErAjrO5Zx54YbuGnFNsLn4rZWtPbyaze9jw/f/ScUXdWqMR1KGKNQKBQKhUKhUCgUCkWDOeV55czsOhc6O/XqOyCvtCziNSoipJSc8dzA3FIk8FCpyM2hUE2LvRFNY6tp8s2CoFjl4m6HptUU3XQxI57HbJmPSyDXIMcYZch/aYKOcCifQ1VUUyjqRVIuYO92HL5ZzPOeaIw1uhF4F7AhBG+ORDjjufxJJj0rjgDzDQeJC3WPpxdjELzQaT6xGN+/AfxiIskbwxHMWRTF+LIcUXReIPC9UokDrsOo5zMp/YYIkhVzy9cLeX48FqNtBs0E0xHTNN4ajvAX2UwgrzcVGnC1Zc3IHXQ6pJSc9jwetyvH0ijKwpEPXHEnt66+El3T8KXk8ZO7+Ng9n2bn4CFKr3AwuefQU3zr4OP8v1s+eMGBpS/Ryf+75YO874u/U9FdZW3HUj72uh+jN94OlM/XUHaCv3vyy3x1z/c4nR55lbhBIGgJx+iMtbKytZfD4wNVO0yZusHq9n6klDw1sJff/O4/8vzgwVft457DT/GdQ0/w6Xd8lB29axFC0B5J8taNN3HPoafI2oWK+2qLJGgNx3F9j6/s/h5/+shn2T9y4lVOOt8+9ATPDOzjD9/4f1jR2osQguWtPbx902sqCmMAjk8Ocnxy8GV/FrcifOLWnwhUGNOf6OTXb3of6zqWA+VzlSnl+aen7+Z/XryXE5NnydnFV/27RChKZ7SVVW19nMmMlteCpsGXkq/s/R4bupbzwJFn2Xn2MGcz42Tt/Ku2feDIs3x9/6P81i0f4P2XvfFC5NI1yzazuXsVz505EMA7X7goYYxCoVAoFAqFQqFQKBQN5sQ5x5h6qdYxRgA3WiGsGksvLvC0bQdWMJDAE3aJtJS01BKnBFxrhYhrgmKVjhx9ul63IOSs51GapaKJBLINEFXEhKj5OljIhClb5AdNRhXZFIq68M8V8+4q5PmHbIaMlBxxXf6opY2ugAqGF2MJwQdicYZ8n8/msqgS4sspSYkXcJiSQVmUtFixhKhXJz2vMIH3R2O8NxINXJA6FbaUDHoeuxybbxQKPGqXSPs+PvXHHSmam9Oexz2FIu+JRgMRUxrA68JhvljIc9prnHwyJATvjMQCdVO6q5BX89IqWdexlF+8/gcJGxZSSvaPHOc3v/sPPH16/yW396TP3uHj/MZ3/o4t3atY17kMgCuXbOBtG2/iv1/47pTuKiHd5Ecvu4PL+tZfuEbH8il+8Rt/wTcOPDqlgEIimSxmmSxmOTw2UNP7PJ0e5ae/+sccGjt1yb93fY9dZ4/wqYf+g0+/46O0RRIIIXjNyh0kQtGqhDHnefTELj763b9nKDt+yb8vuTbfOPAYm7pW8huvfT9ho+yW9OYNN/Anj3y2plg5x3Nx/eDcnXSh8ZaNN3D72qvRz7kI5Z0iH7/3n/jXZ7+BP82ze6aUJ1PKc2ziTNX7G0gN8wtf/4uKcVwSyUB6mI/f82luXnkZq9v7EULQGW1he+9aJYypgGoaUigUCoVCoVAoFAqFosGMel4gbiAdmlZVaapVCDaaZs0P/Y6UPBVwh+Go57PPqZwXPhXrTZOeGXR/dusaWp2Ly8O+hzOLwpi0X41B9cyIaQJrERXgqiWuaZgQuANFWsUwKBQ140rJd4sFfm1ygr/IpEnL8j3xnmKRv89myDbo+xXXNH4mFufWcEQtlr8CW4LbgGEwqS3eT7osDlk8A/MVlsUH43Eis3TODzgOf5PJ8EuT4/z8xDjfKBaY8H08lChmMZCXkodKxcDi8YQQrDEMrjSD9M16NRsMk011ROC+krSUfLf4ahcLxaV5/2V3ELUiQFkcctfeh3m2CnHBqdQwn3/xPoALcUC3rLmSZDg65b9Z2tLNG9ZejaWXfSt8KfmXZ74+rSgmCKSU/MszX+PI+PSiGgnsGTrGvuHjF/6sL9FBd6yt6n150udvHv/SlKKY87i+x0PHnmc8n77wZyvb+mgJxareVyNJhKK8a8stRMwQUP4M/3f3Q/z3zu9OK4qph0qimIsZL6S559CTF36OmKELLkSKqVm8M1CFQqFQKBQKhUKhUChmCRcYCCCWKCwE8SoK+asMk35dr7non5I+u+zaRSyXYtz3eNGxa+r+gvJ7vzYUqnr7bq1+x5ghz8OexSpKXvqUAl5kiwlt1jq05xNxoQXuWCCBMSWMUShmjC8lA67LJ9MpPpaa5FG7xMXm/hL4fD7HZ/M5ilLWPI5MxxJd52PJFtYZwRUmFwJFKRsiEG0Vi7csERGLJ+KwRQh+OpZgpW40VArkS8mQ5/HXmTQfmhjj77JpnrZtgp3JKuYDEnjOsdnvOIGNFS1C4+ZQuKpnsFp5WyRCUKOPlJLvlYqc9VVAYDV0x9q4dc2VF+5RBbfEV/Y+XLVI5buHnsQ7N/8XQrChcxm98Y4pt1/fuYzNPasu/HxkbIAvvHhfQ0UxAGezY9x3+Omq9jOcm2AgPXLhZ01odMerF8YcHhvg+yd2Vrft+MDL4oIMTacj2lL1vhpJf7KLa5dtvvDzmfQoX9h1HwWnOfwFJbDz7OELP+tCI2aF624OWuioKCWFoomxWiySKxJoxvSPS57jM3loEq+oJjtzTfumNoxI5Vtr7mye3GBOtSooFAqFQjFLhFpDJFYk0PTpHxCllIztGce3m7uwKXRBuD1MuD2EHi4vNLslj9J4kcJ4EdmI1l5F3Rx1Xa60qhd2XApdlF1jMtNYeQtgvWnQp9f+yP9YqUQh4MlqCXjRsUlJSWuNizW3hcL8ey5b1ZH11hmlJKXkrOdhz+KkvSAlGV8SDjAtJK6ilC5JUhOBFSAuZkQVIRSKGTHp+zxYLPLX2TSHXXfKO25GSv42m6FN03hXJErQoUpCCFbqOn/W2srPT0xwPAAx60IgJ2VD4qXaF7FjTFyIRTMqvzUS5Q3hxhbpClLy/VKRP0mn2e86aqlVwWnP44FSkSssiyB8XoQQ3BoO8y85nf1u8GNDv6ZzUygc2H2hICXfKhRmLQ52vrOpawXdsbYLDSVn0qMvc0upxHBugsHMKEtbugFY1dZHT7ydA6MnX7WtLjRes3IHll5+CpFS8uDR5ziVGq7/jVRg7/BxBjNjVW1bcErkXxGb1BqOV72v7x/fScGxK28IpIpZnIvmXJoQJENTO+7MJjevvOxl5+qFwUO8ePbIHB/Vyxm7yG1HCIGhGQihgVTPpFOhhDEKRRPTtq6Fy35+B1Zy+ilcYazIE7/zFNmB7CwdmeKSCNj2oa0kVyQqbnrwfw9z8POHkJ6aoCoUCoVCMRu0b25jx0e2Y0anfwTyXZ/7f/YhiiPNazush3RW3rGc7iu6iS+LY8VNEODkHLIDWUZeGOXYt07g5lVBp9k4GUAuvYagTdM4Ps1rhYVgs2ERqaMI8f1SqSGFhX2Ow4jn0VpjQWyDadKpaYxU4cpRr2OMTdn9YzZlcgUpyUqfrgBLvhEhCKuusVfRKMeYUa+5hZUKRbPgS8kex+G/8jm+VsiTraKAN+H7/HkmzXLd4LoZOIhVixCCrabFLycS/EE6xbBygCIv/YY4xrQsYmFMTGiLwjGmV9P58Vi8oSKgMc/js/kcn8ll1fdV8TK+Vcjz07E4XXowc+puXefWcIT92Uwgr3cxV1tWXU6fr2Sf67BXicSqZk3HUhIXCTEOjZ6akduQ63ukS7kLPydCMaLmpecoQgg2da288LPjuxwaO0Xeafz60+n0CJmLnFmmw5f+qyJ9dFH9d+ng2KmqI4Fc33vFtSrQZrCvRrL1ImcfX/ocmzjDRCE9zb+YfTzVlDFjlDBGoVAoFAqFQqFQKOYJwhBsfP96lt++DCP88se5UEuIUEuI1rWtRHuivPjp3co5pomQwPEAOgx1oF3TYRpz+LgQXGbV7oUx4XnsdhpjPn/UdTnhuaw1jJoWf+NCcKVl8Z3i9IuHOtCha3UVY7K+z2SDssOnIudLJv1gv7eaEHSd+yzUHeEl2rXgI6YkMKgWJxWKafGlpIDkK/k8/5DNcMbzmMnoOOB5fDI9yZ+2trOxxrFkOkwheHMkypDn8eeZDMVFfufMSdkQ14HF7BiT1BZ+lJIAfiASZWUDvqNQHm9Tvs8fpFN8vVigoJwxFK/ghOfxvVKJd0eDc554VyTKv+WyFAO83mLnomKTAX1PXCl51rY52QBnm4VKV6yViPFSY/prVu7gyf/zz1X/e0PXWdnad+FnXWjEp3A80YRgeWvPhZ8zpTxnMmOzMtNIFXOU3OpcXOplODsxwyiz5ryHr2h76bzansuJybMNj7yCcnRVSDdJhqJs7F7Jpq4VLEl20RFtIRmOETPDRIwQIdOiO1Z9xJWijBLGKBQKhUKhUCgUCsU8oe/aXpa+dgl6aOoOGj2k039jH+N7xzn14OlZPDpFJY67Lp6U6HUsfOqUo5Smo0fT2WzWbhy+y3EYbVBx3wEeLhV5XShc04JEWAiusULcUyxO6+SS0DTiQqurGJOWkolZ7j7OSJ/xBnz2KwxDCWNeQa+uEw64VpfyfdKqY12hmBJbSp60S/xbNsuDpeKMBDEXs9Nx+FQ6xSdbWlkeYJf9ecJC8DPxBIO+x3/nctNIURc+Kd9viOhgaUAuDvORVqE3NFqoGVipG7wxEiZ4X6cyQ+cEcncXgg7+nHsW+KUxa0jgc/ksd4bDRAMS4i3TdW4PhflGsVB54yrp13VusEKB3RMmfZ/vFgs1j6+LDYEgbkXQtZfGpNZIgtZI5USAKV9TCMKGhUAgX3WHErRHkhd+sl2HnB3c9TQdRaeEO0sC/qxduMR7n47mvPF1XHSuXN9jstjYxA4BrGrv57bVV3HH+uu4eeVlRK0Q5StVERRKGKNQKBQKhUIREJqlEemIEOmOEGqxMOMmZsxEtzQ0U0PoGkiJ9CS+J/EdDzfv4hZcnJxLabJEKWVTmijhFtRjrEKheDl6SKdzewdmzKxYANLDOp2XdTL4xFncgnIvaBay0mfS9+mooxikiXKU0nRcZVk1R+dIYK/rNLS4//1SCZfaFiR0IVhvmLRpGmPTHGNSiLqipOCcY8wsixxyDRLjLNUNNJjVWKhmRgBdmkYo4CXGQc8jYMMfhWLBMHIu8uQL+Ryn6owWlMAjpSJ/lUnzB61tRII5xJehAx+JJznrlYuMi/X+mW6QMGaJvnjLEm2aFmBgYvMhgMssk01G5WeWWkj5Pp/OZvj2QhTFALoqfwbGYdflGdvm5nA4kNcLC8HrwxHuKxYDcRMTwHbTYqURzP1QSslh12WnPTuuIAsBQ9PLIpZZUqQJwLxo/HOlj+3NjvzWk/6suJ0ANQhwmvNubukvufBKKSm5jTtXhqbzxnXX8vPXv5sblm972XVyHl9KCk6JrJ2n6NgU3RIRM8Ty1t6GHddCpOo7rtAFRrSy9Z1X8vBKC2Ph1UpW7rDzHV8VrhQKhUKhWIQIQ2CEDKI9Edo3tdGxtYP4khh62CgLYQwNoQs0XQOt3DFwYX1Dln/JcyIZ6Ut8z8d3JNL18R2fwliRzECWzIkMEwcmKYwW8J3y30lVcVEoFiVWi0WsP4bQKi/aCCGI9UQJtYVwC9XlSCsaT0FKhnyvLmFMOUppemHMzaHaF38zvs8+x6FU8ytU5rjrcsRx2GLN3NVGAMsNnRW6wZg/9aJvUtOI1iuMkXLWhTF5KRn2vLqdhV7JCt1QZZaLiAhBhxZ8x/5xz8Vv0oVdhWIuOem6/G56koeKxcDGFxe4u5BniaHzc/EkoYC/z0IIejSNX0skGfE8nnEWZ6ExIyU56SOlDLRwuETXF62TWaeuLegopYgQ3B6OBObScTGelNxdyPO5fK6hc9W5QgcsNWELjEnf555SkWtCoZqbBi5GE4IdpslG0+CFAGJndeBtkQhGgPfWuwt5pg+cVVyMROJL+bIx7vvHd3LfkafrGp9eGDx4SccUCbgXiYMNTXuZ+GLx0pw3Psd7qfZ/3gmoEWhC8LZNN/HHb/xZ+pNdaELgS0mmlGPP8DEeOvo8zw8e5MTEIAXHxpUevu/jI3nz+hv4y7f8YkOOa6FStTAmuTLJVb9xOZGu6TX4x75xnH3/fQDfnt86eqvF4vX/fCvCmOYLKeHUgwPs/Ntds3dgCoVCoVAo5hQrYdKyuoX2LW30XtVDfHn8ZUXqqhYLxfn/iUvOxqSURPuidGxtP/cHUJwokTqSYmzPOJmTGfJDefLDBaS3GJcSFYrFiRE2sBLVP4gbMRMjohZZmomilAx6HpvrOC0a0D6NsKZN07i8BsHJeYY8j/0BLPROhws8UCrWJIyBcpf5GsPgeceecsGyVdQnjJFSkpoDxxiAk55HUUpiQQpjDB0dFnUcyMXEhaBLD75gd9h1WRitYgpFsKR8nyOuG3ghuwT8ezZLh9D5oVgskMLnxQghWG8Y/G5LKz83Mc4xb/E1R0rgtOchCa5sJYQgppUd8MYXWfycSVngvJCFMR2axmtD4YaUOQ+7Dv9fJk1ullwPZhtdCCyVpRQYPvBYqchhN8oW0wrkmlxpGFwXCrPLceqe8600DK63ggscO+v73BNgzNNiwPU9MnYe/6KmhH0jJ/iThz83wyigapGMF9L0JMrrvSHdIm41wvdOEQTjhfSF3xuaTks41pD9LE1287u3/RRLkl0IIXA9jycH9vCHD/0nDx57blqnn4lipiHHtJCpWhjjFl3stE20OzrtduGOMJqu4c9zg8lwWwjE9MUt3/Mpji9EbbJCoVAoFIpXood1eq7qZslNfbSubyPU2jirzVe9roBIR5hIR5ieq7pxsg7ZM7myUGb3OKO7x3CyqtSlUCx0hFZ28qx+e4FYyKvu85CilIzUmesthCAuBDpccjF2q2nWHCEkpWTQ9zje4MKfDzxhl/gZKWvq8A8JwRbT5GsFpiyyJup0jJHAqO/NiZDklOdSkJIgl93aNZ0OXed0nfElC4WkptFdh3PTpZDAUdeZ56thCsX8Y1JK/jGXYZmhc2soHPgzmhCC7abJryWT/HZqktFFJuQAGPBcfAhUzGEi6NX0RSeMSWoaSU2btdiOueBqK0RLA95fSUo+nc1OG6U539GAYOQbivMcdV2etW02GWYgboyGENwSCvGFfK7u+NM3hSOBCqHuLxZIKYfpGTOSnaDo2sSssuvq0pauhu3Ll5KB9DCbulcCEA9F6E10NGx/84fmvG5PpoYu/N7SDZa39iIQgYum3rzxBta0L7kwN9g3cpzf/O4/8szp/RX31SgXm4VM1fNZN+9SSlW2jIx0hKd3WZknhDvCFWXw0pMURpUCU6FQKBSKhYxmCNo3t3PVr1/B9g9vpeeaHsJtoTlbyBKawEpatG1oZeUdK9jxc9u48Q+vZ90PriXSGUxuskKhaE58T87ImdO3PXxn4S4cz0eKUnLWK8cR1IqgbFE/lejjctOqeYHVA5637Vnpwj3pehypI6P7SitEZBrlV4sQdVn4uzBnIpLjblkYE+RZMIBtpnKQOk+HprHsErnt9ZDxfQbPuSooFIrZZcDz+ERqkgOuU9cYOyVCcEc4wkfiCRILWNAwFSdcL3DRX0gIVhnB3ofnAy1CI7nAleu31BHpORVSSh4vlfheaWGHxIQRNQvcFZfGBe4q5MkHODZcbYVYW+f9q1VovC4UJiiZdsr3eaBYpKhmojPm8Php0qXchZ+3964lbDZGbCClZPfQ0Qs/m5rBxq4VyjWmSQWBOwcPXfi9JjTWtC+hM9YS+H5ev/aaC793PJd7Dz/Nc2cOVCXA6Ym3B348C53qhTEFl9JkZXeUcGcEzZj/k7twe+UOA9+TFEYX9mRMoVAoFIrFTLgjzJp3rOaaj11J1+WdGFGjaTq7hBAIXWDGTOJLYqx68wpa1gQ/Oa8XI2qQWBZ/1a9whxLxKBQzpdysUL1jZSllY6eVm1Qz4QLDnkfllpPpiQpB9BJFlfA5J5Va5Q8u8P1ZKjiM+B4vOk7NS7ebTZPOKaJwBNCiadRjTO4xd8KYU57HsO9DgAv4ArjMDM6qfT4jgBW6EXg3+ynPXdBd7ApFs3PC8/hYapIjrhu4OEYAFvAj0Rg/GotXb8G+QDjSADessBCsWYTCmA5No7UO4W6zExOCHVbwQtyClNxXKjCywMfZXl0PxNVE8XKetW1ecOp9AnsJUwjeE63P2/EKy2SlEcwaowR2OTa762g6WMzsPHuYs5mxC3OHtkiCW1df2ZB9edLn0RO7KJ07V0IIbll1BUtbuhuyP0V9fP/EixTd8r1DCMFlfevY1rMm0H0IYEmi88LPtuewd/gYnqw83mlCcMPybYEez2Kg6lmYV/Kw0zayghVXqMVCDwVrRzsXhNsrF2ukLymNKWGMQqFQKBQLkWhvlK0/uYl1716LGTPLQpQmXqDIDeaZODg514fxcjToubqby35xx6t+rbxj+YwiYRQKBdhpm+xAtuIzGYDv+qSPp2ckpFHMDuO+T66KRY7pCE/hGNOn6fTres3jVdr32e3MzoJqTkr2Og7FGj8LC7jSunQnnwm01RlT4EvJ4BwJY3xgd4CL91Be/NlkGoHGYMxXdMrCqiDndZKykKpeS32FQlEfz9s2f5VNNySeR5xzIvtQPM7rw4urs/uk51EMWGxkAssMo2Yx73ylfYELY1bpBnERfFTUac/jiVJpQccVCqBP15vUN2F+4wNfyOfxA7qPCeAmK0RXjd9lE7jcCtER0L3AkZKnbZuzKjK1JkZzkzx49NkLDRthw+KHt7+etkiiIfs7MHqS/SMnLghxVrb18cPbX49Q3/6mYyA1zLOn9184V72Jdn5o++1EjGAbTl45ZlYjigHY2LWCK5dsCPRYFgPV33klFMdLFa24NUMj0jX/Hw6qilJyfRWlpFAoFArFQkNAfFmcK3/1Mnqv6Z0Xgl/pS4afHaY00VwFcM3Q6Lmqh9Y1La/6Fe2OIjT10KdQzATf8Tn71DCF0eK0ndBSSvLDeU49MID0lJVyszHie2TrzH6PCI3oJe6hyw2d/jriYZ6yS7MSowRlIcGLjs2oV3uJ42br0g0tlhB0aPWN32XHGLeu16iHp0rBj+l9uk6v3vzzmkajA9sDtkeXUnLCdZlUwhiFYk5xgG8UCvxtNhO4kOM87ULj/yaT3GCFFk0Jqyglx91gx0QhBH2aTvsCFom8EkHZESTZxA039bLGMAgH/P6klBxxXQ4FfA02GwICj3lUvMTTdok9ATYAdOoat4drc0Lu1HSut0IYAX1XJn2fe4qFBS0cazSffvprDGXHARAI3rjuGn7qqreSsKJVv4au6bSEYpgVnkNPTp7lGwcexT73rKlrGh+65u28d/tthI3qn1FMTUdbMONJc65bpUt5PrvzXvJO+dlcExrv2XYrP33124ia1X//DU1HnyJGUQKDmbELP5u6wYbO5RXPbXesjY/e/H7aI8mqj0NRZkYzz+J4Ec+urDqM9VZ/s2hWwu2VFV9OzsHJLewJmUKhUCgUi43kigTbP7yVljUt88bRxM27nP7+4Fwfxqswwgbtm9rm+jAUigXF2O4xjtx9lFLq0m4S0pdkTmXZ82/7yJzMzvLRKaph1PfJ1ukYE7mEY4wGrNYNOmssMEng4VnuxN3vOAx6Xs2RFzssi8QlFoxMIeiYImapWkpSMjSHXZfPODb5IKOUhKBT09lsLLbe/FfTqelsMYP9HHJSss9xUCtECsXc4wCfyWX5bC5bsyvZdAghWG2Y/EYyyYZFck+VBO9kBrBE1+lZRILNEIK1hrGACpmvZplhEAr4/XnAY3aJhe6FIYCNAc9PFC8x4nncWyrgBDS/DiO4JRS+5LNIJVYZBtsDihyTUrLLcWbN9XOhcjo1zJ88/N+kizmEEMRDUX7ztT/GJ277Ca7s30BsioaMkGGysrWPW1ZfyUeufSd/+ZZfYkPXimn3ZXsun9t5D8+decmJpCUc50/v+Agfe+2PcVnfOiJTROAmQzE2d63k7ZtewwevfAv9F0XwLHZ0TSNqhQnpLxcXRY0wETOENoUwZTp86fPdQ09wz+En8c41QIQMi0/c+kH+4PU/w/XLt5IIXVoPEbPCrO9czh3rruVnrn47azuWTrmf7x17/sLvLd3kTeuv58olGy/pIiQQbOtZwx+8/md468ab0AMSGGtCI2KECL/MDUdg6QYxM4xRZ+NRMzEjCWppooRnV36giPbMb8cYzdCwEpWVefkR5RajUCgUCsVCwoybrH/vOto2tM7Y+veVRT3pSkopGztj4xU9fMdHSolmCDRTw4yZmPHyr0s5p1S7fyklo7vHKAw337wkvjROuC1Ye0mFQgEn7jlJYbRA37W9tG9quxADmx/KM/TsCGceGyR9NDXHR6mYinKUkkRKWbPNfFgIIq/4t2Eh2Gia6HXEKO1pQNFrOrJS8rxjc5VlzbjrXghBUgg2mCbP2C8/bhNoq2Hh62KGfY/Z/TReTsr32e86XGkFN462aRqbTZMHSsVF3VF6XSgUaDe7BNKyfL4UCkVz4AD/kM3So+u8KRypeWycCgFcblr8RjLJL06Mk5klt7W5QgK7HKeuuculWKLrLNF1XlwkBd2wgLULXPjQpeuBx2N5wPN2c7njNoKwEGwwlGNMo7CBx0s2PxjxWFpH9Ox5xLnnkHWGyXMzeIYSwOtCYaJ1PqtczJfzuSb125g/eNLni7seYEPXCn78ijsJ6SYRM8T/ueYd3L7mKg6OnuTw2ABj+TSe9ImZYTpiLfTFO+hNdLC8tYfuWBvDuQn+5vEvVdzf0fEz/P6Dn+Hf3/VbdMfayk0MsVZ+6cb3cueG69k/cpITk2cZK6TwfJ+4FaEv0Ul/soO+eAfL23oZSA3z+MldDKRHZuETah5aQjHevfUWOmItxMwIyVCMeChCxAgRMS02da182fY/edVbuG3NlZQ8h7xTImvnyZYKZO0CZ9Ij3Hv4KYZzk1PubzAzxp88/Fk2d69ifccyhBDErAg/dfXbuH3t1ewbOc7R8TOM5lPYrkPMitATb2NJsou+RAfLWnooujZ7ho9yYPTkJffxjQOP8ks3vpfOaAtCCLb0rOIv7vwFPrfzXp4c2MNkIUvEDLGitZfrlm3htjVXsa13DbrQeOjo82zuXkl3vLrG1GQoym1rrmJ1+xKSoSgxK0LcihKzwli6yZr2JRe2FcBta67kM+/+OCXPoeiUyNoFMqVC+XO083xlz/de5ngzH5jRSFscK+KVqnCM6YvVfEDNgBk30a3KWZj5s/lZOiKFQqFQKBQNR4NVb1lJz9XdaDPoMpdS4hU9SqkS6RMZxvdOMHlwkvxIoey050uk5CVXyHPTC6EJhAa6pRPtiRLrjZFcnSC5qoVIewgjaqCHDTRDTDsn8V2fgQdPI+uM5WgE3Zd3VoymVCgUM0e6kqGnhxl9YRTN0i+4W0lP4pW8ivG3irll0veZ8HzqqRqUHWO0V/1ZPfEwex2H4TpijWrl/mKRn4jFZ2Zne46opnGFab1KGGMJQUedHegnXHdOF5hLUvJYqcQVphVYEdIQgm2mRZumMbZII38EcGsoXNP1NiVSMuL5HFwkhV2FYr5w1vf4g3SKbl3n6gDvpefRheDWUJj/m2zhD9MpsgtYHCOBfY5DEQiyHTYiBDtMi/uKRRbDHTR2TqC6UAkLQauYfv2iFtxzUUoLnU2GSWwRRYvNBc87Ni86Dkt0PZClqhW6wRWWxU7HrtrRKCwEb4oEdyc96rk8sQiEY7PBeCHNb9/3z5Rcmx+/4k6SoRi6prOxawUbOpfj+h6+9JGAJgS60NDES3Vkea75pdrpwPeOvcCH7vpj/uD1H2JD1wp0oWHqBlt6VrO5exWe7+FdtD9DlAVd5/c3kBpuzAfR5HTF2/itWz5Ae6QFTQg0oV1wYrvU+LOtdw3beteUzw0gpY8vJb6UHB4b4MDoyWmFMQA7Bw/xwf/9A/7mrb/M1p41WLqBoems7VjKmvYleNLH830k8ty1UY65On88JyeHpn39o+Nn+NNHPsfHX/cBEqEohqZzRf8GNnevouTa+OeEyYamEzYsDE2n5DrcfeARfv/Bf+dTb/gwd264vqrPryPawoeueQfXLdty4bMTQkNc4vMTQrC8tZflrb0XGoLLn125+deVHi8OHlngwpjJEl7Jq6gOj/bM7yglM2GiWZUX0fJDShijUCgUCsVCoXVNK6vetKJqUYyUErfgMbZnjOFnhhl6dpjiWC0Pow6F0SJje8bhfkBAqDVEy+okLauSJFYkSCxPEOuJoodePT+ZPJwifTxdw34bizAEHVvb5/owFIqFiwTP9qty9FQ0FxIY8Fx8oFbpxqWilNo1jXVmbV2mUkr2ODYTcyCW2OnYDHseS2rokA0Bm02TEHDxCGwiaL+EG9tMODmHMUpQdjt4xrbJSlmTRfulEMA206RrEQtj+nSdTaYZeNHuMbtEMdBXVCgUQXDK8/hEapK/bW1viFOHIQTvjEQZ9Dz+NZelsIDFMeO+xwnXYWMdItxXIoTgKitESIjA4k2ambW6QccCiiJ4JWEgKi4V/FAfZzwv0HjJZuVKy6r52UBRHUUpuauQ4/ZwmCA8GQ0huDUc5kv5HKkqr9GrLYu+gCLkfCn5TrHA5CKd1zeCdCnPx+/9J148e4Qf3n471y3bSswKI4TA1Kd+XrVdh+OTg9x/+BnOZqsTCZRjep7idGqEn77m7dyx7jqWtnRdENsYunHJAr6UkoJTYv/ISTKlhVKjrn7k0BCEdIvQDOMsxfnxSegX7rUhw6wqYkkCzw8e5Ee/9Hv8xJVv4a2bbmJt+1J07dy5EvqUUUO263Bg9CTj+anX7l3f4z+e+xYC+PA172BlWx9CCCJm6FWxWlJKzqRH+ezOe/j7J77MeCHD82cO8sZ111YVqySEwNJNQsbM5nPnn591IdDPtZnovo42DwWdM1p58m2f0kQJViam3S6UtDDCOm5xfiY/WnETzax8MvNNGFmgUCgUCoVi5uhhnRWvX4YZq25SLaUkP1Tg4BcOMfLCKKXJALszZDm+cvjZEYafHcGIGkR7osSXxOjc2kHPVd2E2suTYulLxnaPUZxovu6QWF+McEck8MKTQqFQLAROeV5dwhgTiJ1b2Dm/BLvRMAnXaMmdk5IDrktxDjxSSlLyhF3iXTUIY4QQLNMNenT9ZUKWqBAk6rQnH/DmvjP5hOdyxHXZUUPU1FT06To7TIsDc+yIM1dcaVp0zcAZsBok8EBRrQ8pFM3KXsfhzzJpPtHSQp9Wf3zGK0loGj8Zi3PcdflmsbBg762TvuSg67LBCFZcuNU0adM0snMsSJ0Nrg8t7JhhUwhCDXj+H/K8Bfu9Oo8FXBsKKWHMLPD9UomTrsu6gMSSV5gWvbpOqkpXo9tCkcDixsZ8nydL9pzGv84VqWKWX/7mXxO3yu47BbfE/pETgby263t8/sV7eeT4C1zev55bV1/Jjt61rGrrpzWSQAB5p8hYIc3JySH2Dh/j6YF9HBo7xYGRk+Scmcnldw8f47fu+TRffPF+rlq6ieuXbWFz9yq6421EzTCe9Ck6JYZzExwdH2TP0FGePr2PXWePTBmjJIHvHHqCM59/6e+nivGZ6t//yzNf577Dz1z4s2dO77/ktkXX5p+f/hr3Hnr6wp+9MHio6n35UvLR7/w9yVA5icbxXY6Mn55y+zOZUX76rj/C0ur/JmXtAofGTlW9/bGJQf7gof/grr0Pc/XSzVy3bDPbetfQl+gkZkVASgpuibF8muMTg+weOspzZw6wc/AwRyemfk8A6VKOTz91F8+c3s+b1l/HDSu2sa5jKclQHIlkopDmyPgZnjq1l+8eepJnT++/cK19duc9vHj2MJrQODw+gO9PPacayozz2/f/Cx2Rlqrf91RIJHuGjtX9OrPNjFeesmdydF3eOe02mqkR7gyTHcjVfGBziZW00K3pF0qklOTPqoUPhUKhUCgWAq1rWujY3oGoorvc93zG94yz59/3kT6RodErNG7eJX0sTfpYmrNPDrH/fw7SubWDJTf3E2qxGHl+FOk23zJR27rWqoVGCoVCsdg44ZYdY2pFCEGLpqED55dgr7Rq7+Ae8T32OnOzpOoBD5WKvCMSRa+hmLLcMFiiGy8TxnTrWk2vdTEn3Lkv0J1yXXY7NtsDdDjRheA90Rh3FfI0n6y2scSF4OZQmNY6RVOv5ITnsUfFKCkUTYsPfKdYoEXT+L/JFlq5tNV+PXTqOr/X0spZz+NZx16QRfy09NnnONwZjsy8oDANMSF4YzjCv+SyAb5q82EArwuF5/owGopB2UEjaDJy4bthbDRN1hoGqMaihpOVki/k83wsmbwQv1IPMU3jznCUA9nKTs79us4VlhVIpKeUkl2OzYtz9Aw315Q8h/uOPF15wxrxpeRUaphTqWG+c/BJzHPROeevGXkuisfzPRzfxfHqazrI2gUePbmLJ07t4Z+euhtD19HPxzTJsgChHNfj4XjlfVbi6Phpjk4jMKnEC4OHqhK4uL5X9bZT8cDRZ6veNmsX+NaBx2veV70UXZtnzxzg+cFDfOa5b2LqxkvnipeuDdf3cGd4bZQ8h8dO7uLpgX1YhvnSNSfLDkOu9LBd91Xn/9jEGY5NnKlqHzmnyCPHd87kLS84ZjyPzZ+tLHYRhkakIzJvhTFmwkQzp9fnunkXJ7c4Bx2FQqFQKBYSQhe0b24n2hWp6NwopSR1NM3uf9tH5kRmdg7wInzHx07ZnHl0kDOPDxLrjlIYaz7jfmEIWlYnMcKq30mhUCguxYk6F84AkuLlwpjLahTGSCkZ9DyOVNnlGDQSOOi4nPY8ltfgGtOlaSw3dJ6wX9Kq9k5jc10NtpQMNoFjTAl4pFTibZEoyQALJTssi82mxfOLbCF9uW5wXSgUeEH83mKB4iKIeFAo5jMu8IV8jj5d5yPxRGDd+ucRlMej325p5aOTE+x1F55Yzgf2uw4Tvk9XQDEg53lTOMJ/5XKUFqSkqMwW06TfWNjPxwIRSMH/leQW+BgrgB2mRa+mBx5DpXg1EnigVOADXoxlNTx7vBIBvCEc5h9zmYpxelsNk6V6MM5lNmX3m1EVo9RwbM/B9mZnXPekT8EtvfSQr2hafOlTdG2KbvDP1I7v4tjqImgUM56r5IbyFTujNV0Q7pi/CmgrbqJXiFIqTpTwHTXoKBQKhUIx3zHCBh1b2qtzi3ElB79waE5EMa8+GMidzTflfCTUEiK+JFbVZ6pQKBSLkTOeh1vnIn9SExc61to1jaU1ikF8YJfjkJ3DosOw77HfdZA1HIMhBFtMi4tlQT115lyP+37Fhe3Z4rFSiRHfq+mzmQoTeHskEtjrzQcEcJVlsTzgYm7a93msVGLhlcAVioWHC/xrLsvdhTx+A+7xQgi2mia/kkjSVec41Kzsc5zAxyQhBKsMg80BxZo0KzeGwsQCdixrNnzAb8D0ae49/BpLi9C4PhQiotxiZo0znsfDpWJg97Klhs7WCvcwE9hqWrQHND5kfJ97VZSnQqFQzJiZC2POVCGMMTQinfNUGCPATFgIY/qJSHGsiO82XyFKoVAoFArFzDDiBq3rqsvVHHxskNEXxxp8RPOfSFeY+LL4XB+GQqFQNC15KTk7Te5zNbRo2gUL2E2GWfNiugd8rzS37mNjvs8u26m5Me5y0yR00fvvq9MxZsjzKDWJMGZC+ny7EOyitwa8NhSuuIC/kEgKwY/F4nVHbF3MeQv7/QvQGUKhWKhM+D7/XybNvcUiXgPu86YQvD4c5jcSLcQWYJH79LnouKA/uVZN4w3hcKARTc1El6ZxvRWi9tDL+YGLJPirg5fN8RYiG0yDW0LhwB3tFFOTlZIHSyXGAnJbiQuNW0LhaYutbZrGtaFQYHPRR0pFjnsLXTamUCgUwTNjYUxpsoRbnH65ShjnHGPm4ViuWzpWvHJ+d2mihO80x0KZQqFQKBSK2kksiWNEKi/BuUWXM48NNqVDS1MhIL4kTrhtnoqkFQqFYhaQwPE6o4vORykBbHyFMGQmpH2fnfbcRur4wIuOzWSNi9PrDZPERd2XPXp9nZjDvkeprlcIlq8W8qQD7s5fYRjcGY4QCuxVm5u3R6OsC8Au/2Js4IlSiUFVlFAo5hWnPI8/y6TKAo8GiGN0IXhXNMqPx+JE5uPi+DRI4P5iMXAHD0sIbg6FWRnwfbpZ2GyabDYr1xvmOx40xEFtIYrMziOA90ZjL5vHKmaHp+0SB2t0rHwlphDsMC06pzmPvbrOtoBE6Y6UfLlQWMDhcwqFQtE4ZjziSl9SGJm+W0kIgZUwMcLzLzdTszTMWOUBqjihHGMUCoVCoVgIxPpjVW2XG8yTG8w3+GjmP5qu0b6xTcUoKRQKRQVO1llMT2oauhAIYJ1h1NyF/IJjz2mM0nl2Ozbjvl/T4nRUCDYY5ed4AfTUGZcz4nnYTfCZnOdUwHbvUC5C3hmJ1BzBNZ/o03XeGYnOfAFsGqSUjPse95WCLxArFIrGs891+WQ6xUiN404lTOAnY3HuiESYf6vj0/NYqVSzkHU6Npom11qhQO/VzUAIuDkUXrDxWhfjSonTgO9Tl6YtMInZS2w1TW4PqaaiuWDM9wMV+q0xDFZNI+672gqRDOg+sM9x2OPMbWODQqFQzFdqEsbkzlYuCplxqyqBSbOhWzpWYvrjllJSHC8pYYxCoVAoFAuAaE+kqu3yw3nstHrwrIRmaXRs65jrw1AoFIqmRgLH6naMEehAp6axTDdqKhhIyjFKzfBkO+T7vFjHAu+1VlkapAHdWu1lSHnuWJolSgnK0Vt3FfJMymDP1Brd4H2x2IKNroBycfrt4QibjeA79R8vldjtqBglhWK+8qRd4vfSkw0Rxwgh6NI0PpZs4YbQwvLmSkmfe4rBRzCGhOB90RitC0xA0q/r/EAkiraAXU/OU5SSnC8D/z7168aCE5hBeS7/C/HEgrvm5xNfLuQDi1Pq13W2mtYlC64acEe4urXHSrhS8p1ioSECRYVCoVgM1CSMyQ9Xzrc24yZGfD4KYzTMCsftlTzsjI3yKlMoFAqFYv5jRqubrzgZB6+oeoIrEe+PEelSHU8KhUIxHRI44bp1PVImNA0NQbem063rNRX9M77Pi7bTNI+2D9Uh0rnsnDAmqWk1x0pBebF51PeoT7YUPM/aNk+X7ECLTUII3huNcZ21sIq2F7PJNPmhaIxowEWngpT8Zz7XNN8dhUIxczzgO4Uin85mKDbg2yyEoE/X+X/JFjYsoIggD7inWCDfgKLsNtPkHZFo4K87l/xwNLYo3GKgHKM05nuBO6klNY3eOt0Amw0NeH04wnWh0KIQTTUr477Pt4rBOENrQnCdZRG5xPns03U2BRSjNOh5PG3bDYktUygUisXAjGfl5SilfHklb5ox24yZVReamgnN0isKY9y8i5OZ5aFHgNAEwhAklsSJ9cWI9kSJdkcwogZ6WEe3dKQv8YoebsGlOFEkdyZP9nSW7OksbsFD+nLRC3qEJtBCGrHeGImlMRLLE4RaQxhhHSNqIHQNz/bwCi5OwaM4WiQ3mCM/nCd7JodX9MqLkUqUO68QukC3dBLL4iRWJIj1RQm3hzEiBnpIR3oSt+DiFFwKQwUyAxkyJ7MURgr4nl/9+W6iztKKaOWFGt3SiXRHSCyNE+kKE2oLE2q1MMIGmqWh6RrSk/iuj2d7OFkHO2VTnCxRGC6QPZOlOFZ20VL3GMV8RA9Vt8DiO375fqCYGgGd2zsWfHa6ImDOzXNDbSFaViWJ9ceI98cwYyZ6WEczNbySh1vwKKVK5M7kyJ3OkTqWxi24Mxx71CC1UBCaAA2i3VESy+JEuyJEe6NYCRMtpGOEDZDglVzcokdpskR+qED2dJbMqQx2xkF6cztvGfU9Cr5fc8E+rgl0AZ26Nm2e/XQcch2G/eYRfT5RKlGQkngN48hS3aBdaLRrWl0xDHkpmWjCDsxR3+dbxQI3hEI1fT5TkRSCD8cTHJl0GGzC910PJvDheILVARekpZQ8XCqxV7nFKBTzniKS/87nWGEYvD8aa0iBeoNh8uuJFn47PcnpOmMUm4X9rsMux+Eaywr02U8A74/GeKRU5FCdznrNwBbD5K0LTOhTiRHfx0FSm5fhpdGALabFCa9ys/Z8YZlu8JOxOK1icYimmhUf+GahwDsjMVoCELBdbYWICUHuFfWB663QJQUzM0VKyX4Vo6RQKBR1MfPVAR/ywwWkLxH61DdzK2FizUvHGB0zPn06u5t3y44xjUaUBUaRzjDtm9rp2NpO+4Y2rKRVLiAIUX5imOo0SC4IONyiy8SBCUZ2jjKxf5Lc2TxOtjkXcUJtIaI9UaaaF/q2T/ZMDjdf/QOSMASxnijJVUm6L++i64ourJh5oRBT3ugS/1Dy0ucoy25Bk0dTTB6YZPzABLnBPKXxIu4idBAQmiC+NFZRSHYxTs4ldzo3azFkmiEId0ZoXdtC77U9dGxqL39/tIu+P6/konMufUn2TI7hZ0cY3TlK+mQGOzX9d98rNe+1IDSBmTAJt4WI9cdoXddK+8Y24kvjGCH93P1EIKa7r8CFAtL574X0JU7WIXU0zfjeccYPTFAYKVIcK5aLlY1+X4YgviSOGas8pPm2z+ThVMOPqRashElsSXzKe9/FFEaKFEYWzoLAXFP1dSpAIJCqsA6U7ylG1MCIGphRg1BriPjSOEtft6Sqf2+1WLRvamvomGCnbLKnc4G+ZnJlAiNa+X5THC2SHynMSdHdSpjEl8Urb+jDxKHJsjhgDjBjJrElMbp2dNJ1eSetq1vKzxfTjUUXzcucvMvEgUmGnx1mbPcYhdECXmnq60m6/py911cS6Yo03FlJepLMqeyM5szNjh7WiXSEy3P6K7poW99KpCtSns+LaeZ38PI5ve2ROZll5IURRneNkT+bpzhRmvXva05KhnyPVTUuwkYQhBH0ajrtNbyGlJI9jsNoE4khJn2fp22bW8Iz+34IIYgJwXrTREBddvtZ32e8SYWw3ygU+MFolBusUGCFSE0Irg+F+LFYnL/OZijMJ6H/NJjAe6Mx7ghHAi90j/s+/5PPkV8gn5VCsdjJScmfptN0aBpvCEcwA75n6EJwezjMhEzyqVSKiYBj8eaCs57HQ6Uil1kWQXqOCSFYbRj8eDTOpzKpVxWX5xNJIfjJeJz+Gl395iuDnocjIRLgWzaAG0Ihvl0sLIjVmIQQfDyZZJsZfMyjYuYcdF2+XypxZzhc9/no0DQutyy+e1HcnA7cGAoRRKW0BHy3WCQ9j++NCoVCMdfU1Dbj5lycnFMuME+BHtYxk2XhwXyasRhRHSM8/TKaU3AbLiox4wY91/TStaOT9o3nFnxnOjCfK+Chg2Va9FzVQ/eV3RTHS4zvGWf4uWGGnh1pOoFM77U9bP7AxnKX5yUojBV54W92MrpzrPKLaZBclqD3uh76ru8jvjSONo2g61Vc0MyUf6OZGl3bO+na3onv+mROZUkdSTG6e4wz3x9smmLLbNB9ZRdbPriJWF+squ2drMORu49ybOTErAhjYn1Rlr5uCd1XdJNckUAzqywWvOKct6xM0rIyyco3Lmd0zxhnnxhi6JkhnOyli0xOExaf9LBO2/pW2ja00bImScvqFiLt4WnFjdPyis8IQG/XCbeH6b6yCzfvkj6eYeSFEYafGyF9ItPQ74Zu6ax52yqW3rKk4n2yNFnikd94rOlEJUITLHlNP5s/uAnNmP5alVLy/F/u5HSTvYf5TLWCNj2kI0xB02UrzBKapRHpCBPtjRLtihDpjhDtjhLpLBf4w20zu6907eika0dnA48YTj9yhuf+/IXAXk/ogm0f2kr7xraK2x7+6lEO/M9BfGf2F747tnRw1UevqLidV/K496cfmHUnRM3U6Lq8k77rynPdcPsMCuDipfEnlLTovbqbniu7yA5kGXlxlNMPDzJ5aPKS/9Rz/Dk5H69EGILlty9l/XvWNXQ/dsbm2T99ntFdVcyZmxzd0mjf0kHfdT20bWwjviSGps9QCHLRtaMZGu0b22jb0Mqqt6xk8lCK4WdHOPv0EIUqYoODoiAlI57PqhrNLIQQtOsayw0DvYZF3MK5jsNmEkI4wCOlIq8Lh2fcZxw5V0xL+z5aHWvaOSmbtmhZRPIP2QyXt1tEA+zEDgnBj8RiHHNdvlgIxk5+LtGAm0IhfjaeCKQIcTHeObeYZ23VqatQLCQmpM//lymLY66xgo82MYTgnZEoZ1yXv85mAo+amW084MFSkfdGY6wwgvQGKX9Wb45EeMaxubuQn5eG3edjcm4Ph2uao81nTnoupYDnlgLYYZp0aRrDTSToroWIEHwgFue2cA21HkVDmPB9HikVeW1AroyvCYVfJozp03VWG0Yg48qY53F/Sa0HKxQKRT3UtATn5F1KaXtaYYwQgkhHGKGJeSUWCLWGX3IQuRTyvGNMYwoIelin+/IuVr5pOclVLZgxI1hLynPnpf81fXRd0cWy29McvfsYwy+MIN35cZ6MiF5VTJce0ll55wqW37aMaHcEYYhAP0vN0GhZlSS5MkG0J8Lph88E9tpNjYCuyzqrFsVIKfEdn4NfOsyJe07iNdhdRw/rLHlNPyveuJzk8hkIYipgxk16r+mhY0sH/Tf2cfALh5g8mnpVxFKzCM2ELgi1hOi7oZe+a3uI9sUIJa3APo8p9ysEZsykfXMbretbWXbrUgafOMuRu49hp+2GCCXdvMvIC6P0XN2NlZje8cuMm/Rd38vRrx0L/kDqQA/rdF/VXVEUA1AcKzKyc3QWjmrxUO2YbiXLEWNeYb4vY1ZGMzXMmEFieYLkigTJVUlifWWXMDNqXIihm3bOpFC8ElGOvVn/3rV0X96FlbQCuYaEJkgsTxBbEqfnym5O3j/AyftOvcrlzSt5ePb8XkhdbAhd0Lq+ldVvWUn7xjZCbcG5ZEB53mLFLbou66R9UxtLb1nCwIMDnLxvYFZcAAtSMlJnjFGnptccEzPu++xzm2Pueh4f2OU4TPj+jF1wQkKw0jA447lodZToclIy0aSOMQDP2DbfLRZ4Rzga6PehXdP51WSS457L07Y9n/qbXsVaw+DXky0sDbhLX56L2fpSIcdkk4qnFApF7RxyXT6ZTvPptnb6AxZ7QHmc+ol4nAHP48vzVPBxMfsdh8dKJZY3wBGlU9f51USSnY7N0XkYqbTSMPiFRIJ2rR4Pu/nJEdclIyWdUgZ2XQghWKYbXGmVXWPmKxbwrkiUn4rFAxfuKmpHAt8vlRjwPDaI+utHV5sWJmXBP8Aaw6Bfrz/WU1IWJI7Mc3GYQqFQzDW1CWNyDnaqBEunt2iPdEXQDIE3X4QxAiId03esSsqRIU4u2AVEoQsSyxKse/caeq/pQRjlAbhRyuHyIrBJx5Z2Wte2cObRQY598wTp4+mmd/gxwsb08T1a2eVj/Q+to/vyLoQerCDmUozuGmv6zy0IhCbova6HTT+6kWhPpOL2UkrslM3BL5ZFMQ0VyQmI9kZZ/551LLmpryHn/fz3pvvKLlrXtXLwi4c4/fCZl8QwEkoVopYajRk3Sa5M0nddD/2v6S9H2p3vkJ7F+rUQAt0URHujrHn7arqv6OLA5w8x/NwIfgOKkqO7x8iczNK+uW3a8y50Qe+1PZx++DSlyebp8oz2Runc2lFxOyklZx4dbBoB1kKhWgehWE+UUItFaaLU4COaW8IdYbb99Ba6L+8C/eXRJKqjaYExi6dTszR6r+1h/XvWEV8Sa8i1pOnlcWfjD6+na3sn+z57oOwec2764RU9PHvhC9sWBAKi3RGW37aMVW9diR4qFxUa+WxkhA1aVidJrtxEz1XdHPrKUSb2TzTUZajg+wx59V2TXZrGWmPmS+tSSs76Hvuc5ptTnPJc9js2N4RmFqekA0t1HYtyp3YtSCnJ+D7jdQqWGklWSj6TzbHNsFhjBNtI06/p/H5LG59ITfCMbc9LR4NVus4ftbSxzWhMPMHXCgUeKS3suaBCsViRwAuOzW+mJvnT1jZ69OBFDa1C41cSSdLS595icV6LY1zg33NZ3hyJ0NKA++0KXeeTyVZ+PTXB6TrnS7PJcl3nz1raWB1AIXw+kpeSvY7NKr3yuvFM6NA07giHebQ0P2NkTOBd0Ri/lWwhHoD4QhEsxz2XB0tF1hvxupdJunSd9abJHsdBAzYYZbejeilIny8tAGdHhUKhmGtquiO7BRc7XXkBLdIRRszU4noOEUIQbq+QjOpDcaIYqAhCszT6b+rj8l/aQd8NvWimhpilCdL5ReBlty7lsp/bVhbl1BqvMksITZQ7jKc4zs6tHWz/P1vpubLsvtDoz1H6kpHnF4d7Q89V3Wz60Y3Eeit3J54XxRz4n0OcemCg4aKY1nWt7PjwVpbe3N/w8y6EINRisfF969n4vvWYsZcedu303IktEssTbP2pzVzxK5ex8s4VhM514l9c1J5thBAITZBckWTrT29hxeuX116pmIbSRInh50aQ/vTXmRCC+JIYbRsqx6DMJv039F0QRE6HnXEYeWF0XjmxzQdyg7mqtot0R6qOj5vP6JZGuCOEZmlounbhPqIWbhS1ohkaq+5cwdaf3EJiabzhY7TQBZ3bO7jsI9vouar7giuNW/JmxQVEUT8dW9vZ8ZHtrPmB1RhhY1afjTRdo3NHJ5f93HZWvnlFQ932SsCI7+PVsbjfqeksq6FwJyk7s2SbsLAw4nkcdF38GR6bEIJOTWelYdQujKHspFOsuOXc8qJjc1chT9BPHkIINhsGv5ts5XqrwtpIkyGArabJJ1vauMqyGnLPOOq5/Fsusxh6YhSKRc33S0X+LpthogEiSSEEywyDX0kk2VCDsLXZOOQ6fLPQGAcPIQTXhUJ8NJGktwEipUbQq2n8WiLJ5Q0ah+YLjYgbFELwulCYy6zpnaKbkagQvCca46OJJAmt8bUKRW18JZ+nWOezkRCCiBBsOnd/jwnBZtPECOCcP2fbHJ+HDloKhULRbNQmjMm72GkbWWGgCHdG6hZZCF1gRAyMaIVfEaP+wq+AUAVhjPQlhdHglsk0U2PtO1az5Sc2k1je2ELBdAghSK5KsvWnNrPyjuUXujKblVBr6NXXloCObR1s+/BWWta0zFq8Q3YgR25ogat1Nei5upvNH9xUtVOMm3fZ8+/7OPVg463oW9e0sP1DW+nY0jGrsR5mzGTZ7cvY9IFNGNGyOMZOzV33oO/69FzVTTjgmIGgiLSHWf/etQ0Txww8fBo3X/kBwUpYdG7vQA83x33OiBn0XN1dcTspJanDKTIns7NwVIuL7JlcVfcp3dIvCFgVigXBLFT29LDOmnesZt271hJqmd1FzPiyOFs+uImea8riGK/o4SthTFMjNEHfDX1c9vPb6djaXlXEYEOOQwii3RHW/+A6Nv3ohmkjhOtBAiO+R6GOBdgNpkGshnmfT7nw14yUgBdtuybRTpemsVKvXRjjA6e95l9wdoD/yOfYZVdel5kpQgi2WBZ/1NrG60Kh2myGZxkN2Gaa/FFLGzeGQmgNeBbK+T7/ks1yah65FigUitqwgS/kc/xPLk+pQQLSzYbJ77S0BOIiMJe4wJcKOU67bkMeLSwheHMkym8lWkg24TrXxXRrGr/f0sqdkShmkx9ro3mkVKIRnoQdus7PxxM1zX3niqQQ/Hw8wW8mW+iY59/3hc4R1+FRu/51/YgQrD8XdRsXGlvM+kWQjpQ8WCwyqWKUFAqFom5qWuOQnqQ4UUR6ctoO90hnuO7FzKWvXcKWD24qC1+mwc7YPPaJJ8meqqNgKCDSMX3RX/qy6siFSpgJk3XvXsuqO1fMStxPJYQQhDvCbPqxjVhJi8NfPYpXbM5Fn3BbCM3QXopk0aBrRydbf3JzVW4mQTL64mjTfk5BIDRB3429bHr/BiJdkaqcYgrDBfb9137OPH6WRvvCxpfFuewXdhBf2phYhkpohmDZ65aAL9n/2QMUJ+dOGJMbzDH4+FmW375szo6hEmbcZN271lCaKHL2meFAr4/iWJHBR8+y4o7l024nNEHP1d0c/9YJsqercwppJN2XdZUd1ipcv77jM7prlOJ4cxax5jNuwSV9PEP7xspOQr3X9NC2vpWxPeOzcGQKRYNp8LBZdopZyZp3rsaYAzGiEOVope0f3sYLpZ2MH5zAVcKYpkWzNJbftoz1P7QOK9GYCJSZYkT0sgtfa4h9/7k/0AaJ8wx7PjkpmT6keGquqNHVIyslTzWgmzconrFtJny/3FU7g3/Xo+vUc7fxgYF5InyY8H1+L53in9rb6Q04rkFQjrD4y9Z2/j2X5X/yOYabdCG+RWi8IRLmo4kWehrUhe1KyTeLBb5eKMzLeCmFQjFzclLy55kUvbrG2yLRQLr9L0YIwbVWiI8nW/hkOsVIk95jq2GXbXN3Mc9PxRJYDbgHh4Tg7ZEIMU3wp+k0B1ynqSKoDGCLafL/kq1cu8idYs5z2nN5xra5IRS8+9zVVohfSST5i0y6KZ0Pz2MAaw2DX0gkeUs4gkBFUzc7NvDFfJ6bQmEidZwrHVhuGCSFoEevLfb2lRx3XZ6wS2oeqlAoFAFQ8+pJcbyE7/jTCl/0kE6oxaI0UVuhWDM1kisTGFGjoguEETFo39hWlzBGUBZcTEdQjjFG1GDtO1az4vXLahYPSSlxcy6lVAm36J07HwLd0gm1hjDj5ozdM4Qo//vVb1uFV/Q49u0TTSn6CLW8PEopviTOxh/ZQKx/dsURXslj8tAkvtNMj2TB0nNNN5vev5Fod3VOMYXRInv/Yz9DTwcrergUke4Im35kA/EltZ13KSW+41OcKOHmHDzbR9PFuXvXue9QBdcrIQTCFPS/po/8cJ7x/ZNIKefmYUfCwEOn6b2uBytee2ez7/k4GQcn6+CWyvcWIUCzdKy4idViXYh8mylCCMKdYVa/dRWTh1MUxwMUEkk48/gg/Tf3YUanf+iIdEbo3N4x58IYzdLo2NpRUfwJ5Ziu4UUS2zbbeEWPif0TVQljNFNj3bvXkBvMBXv9KhQLkJ5ruln9tlWYVdzjLoWUEifrUJwolV2dfIlmahhRk1CrhR7SK45FQgispMnGH93Azr99Ea/ozd04fR4fMiezDD07jBk1MaIGZtTAjJnoYX1W3e+aBlFuiFj37jWE6nBncYsupYkSbsHDczyEJtBNDStpYSWtGT93nY/m6ruhF+lLdv/rXpxMsP2vo75Hvo5F/Z4aO09fcGyyTVyEO+G5HHddlus6zOD7mji3ba3f8bJjTPM9/07FbsfmM7lcuXs64C5kIQSdus4vJJJsMk3+Pptht9NcxchVhsGHYgneEonQMkMR1Uw45bn8UzbDpGymd69QKBpNEfizTJpOXecmK3g3KkMI7ghHOO15/FUmzXx9uiwCX87neUM4whrdaMg8WxOC20JhOls1/iqT4YFSsSli7cLAe6MxfiQWY4PRHMLuZqAgJY+UilzfAKGQIQQ/GIky6Hn8dz5Xd/RNIwgB74rG+NFojM2m2RAnO0Vj2OPY7LZtrq5D1CWEoEvTadM0dphW3Q5SvpTsdR0OqhglhUKhCITahTFjRTzbx6hQK4/2Rkkfz9S0j1CLRXJFoqrFYc3UaNvQyqkHBpBebRMizdQwKyzESk9SGK3PMUZoguWvX8bKO1dghKs7BVJKpC/xih6po2lGd44ytm+C0mRZoCT98t8LUX59zdQw4yZtG9ro2tFJ69oWzLiJpmtVdQfrIZ01P7Aat+Rx8p6T+G5zTTJDraHye6HsQLH1JzbRsjo55WRbSgk+eI6HZ/tkB7JkTmUojhYvFFukJ88VJsrFlsSKBPGlcay4iWZq5YV08fJF1txQfs4L641CaIKea3rY8sGNRLrCFbeXUlKcKLHz73Yxtnus5u9hteghnZVvXE73FV0zKiCdF32M7xvn7FPDpI6kcM+d/0t9h1rXtdJ9eRet61owY+aUBRUzarL2nWuYPDhZ9sWfo2ee9IkMI8+P0n9T37QPn1JKpFcWBjk5h/SxDBMHJ8gOZMkN5vFKHv65z0T65XMpNFEW34V04ksTdG7voGtHB+H28IyEMkII2ja1seQ1/Ry5+1gg7/s8mZMZxvdNlK+LaY5HCMGy25Zx8t4BfHfuFrhjvVHa1leOfpNSMnFosj5XNMWU+I7P+P4JlmVsrMT08wAhBO1b2lnzA6s5+IXDONlGGATPLdKT2GmH4kRtQmArbiGMyk54XsnDybs0Ms/HyS288xMoDRyq40vjbPzh9VjJ6rujpJT4tk9+JM/ZJ4YYfXGMwlgR3/bK45Esj0VCF+iWRqwvRvvGNrqv7CbaE0G3Li0qEUKQXJFgx0e2VRROzgbSl5x9eojRXWMIXaDp5fckdA3d0jBiJqEWCythYSVMrJYQVtIs/5y0CLeHCLWEFo6ARkDXZZ1s/JH1hFqqW4CUUoIEz/bIDeYZfnaY8f0T5IcKePbL53VoAs3QMCIGyeUJui7rpGNre1koU+X8RdM1+m/sw8m77P+vA7iF4BYlR32ffB3F9loW2qWUPFoqNnXHoQc8XCpy8wwXpestvvhSzosopfPYwOdyOTYYJm+LRNAb1Kn/pnCE7abFN4sF/i2XZcTzmKtPSQM6NI23RqJ8IBZjuW40NLIi7/v8cTrNAVWMUCgWJac8jz9Jp2hvbWNLA4QPMU3jJ2Nxjrsu/1vIN5X4cCYcdF0+k83y2y2tNGq2rQvB5abFn7a28cV8nv/MZTnre3PymYWAtYbJzycSvDYUJt5AceZ8xAWetW3O+B5LAna1A2jTdX45kcQUgn/PZmkOmVT5ulhvmPzsuesiIeY+IUAxM854Hg/bRXZYVl0OWB2aRqumcaVVfySvDXy3UKgrflehUCgUL1HzzKQwWsB3Ki+lxXpjte6CcEeYxIpEdRuL8gJ8tDtCbjBf2/7awxUXmN2ii11PVIqAnqu72fDeddWLYnxJ7mx5wXfge6dJHUlXvbvJQymOffM40e4oS1/bT9/1vcSXxNHM6bvJhBCYcZP1P7iW4miRs08NVb3P2SDUFkIYAiOis+4H19KxtePSE00JbskjdybL2N5xRl4YZeLgZLmQWcVcQmiCaE+Ejq0dtG9sI740Tqw/hhkrn7vsqWzN11szIzTBktf0sfFHNhDurBzxIn1J5mSGPf++j9FdYw0ttJ2nc3sHK9+0ouK1fB4pJcWxImefGOL4d06QPZOr6jgnD6U4/u0TRLsjLLt1KX3X9xHrj14QZl2METXovKxzpm8lUJysw+DjZ+nc0XnJjmvP8ckP5cmdyTF5aJKRF8fInMiUO/FnQOZklsHHBjGiBv039rHsliW0rGlBt6ozr9d0jZV3ruDUg6ex08HZ+JdSNkPPDNOxpb3iPTa+JEbnjg6Gnx0JbP8zQkDL2hYSyyqPc9KHU/cNXBApKYJn8nCK1NE0ndunGE8uQjM0Vt6xAqFpHP7y4QXnHJMfLvDk7z9ds8Dv2v93NV1V3AvPPjXEC3/7YmNd19RXZk6wkibrfnDtjJz8fNdn4sAEJ+8b4OxTQ7j5ygXI7ECOoaeHOfD5Q3Tt6GTJa/vp2tGFGX91p6rQBMlVyZreTyPwbR+7xhib7qu6uOzntlctIml2Wte0sOXHN2HNwCmmNGkzsnOE0987w9ju8apFruljaQa+d5pQi0X3Vd0su3UpLauTVT2XCb0cn1kaK3Lka8cCu3eNeh4Z359VJ6OslDxnN5fzx6V4sFTkN2hhNq90h/KC+HxiXPr8YTrFSsPg8gAW3y+FLgTLdJ0Px+K8NRzhP/M5Hi8VOeS6sxZjEKFsS3+1FeLHYjE2GmbDYwnyvs+nc1nuLRbUlEKhWKRI4AXH4fdSKf6itY0lRvBF/qgQfCzZwrjv82CTC1enQgKfz+e4ORTm9eHK64i1UnZi0PjZeJzXh8N8Jpfl+6USpzy34YJNAbRqGpsMk3dHo7wxHCF53qmuwfuej7zo2DxeKvHOiB64Y4oAkprGbySSrDYM/i2b5aDrzNl3JyEEG02Td0WivCUSpUUJYuYtLnBfsci7IzGWG0bN3+02TaNP12uOvb2YM57H/aXgI30VCoVisVLzbL40UapqMTDaUzl+5ZIISCxPVL1AKoQg2h0l2hOtWagQagtVdGkujhWpxz03uSLBunevQQ9XVzyWnuTsM0McuesYqSOp2hZgJeSH8hz63yOcfWqIZbctZcUbllcsYAshCLWG2PC+daRPZcg3kQDEiJTt5tvWt7H05v5LunhIKcmcyHDyvlOMvDhGdiA74wKZ9CW5wTy5wTyn7h8g0h2hdW0LHVva6dzWWXYbCbBjtFnova6Hje/fQKSzuvik7Okse/5tH2N7xmelCGnGTda9e21V8TNQPsbU0TQHv3iYkRdG8O0Zfo8k5IcKHPzCYYaeHWHlm1aw5Ka+V113zfLQM7ZnnMyJDNbWdoQQ5di1vMvo7jFGd44xeXiS7EAukGvXzbucvO8UY7vGWHHHclbdubJqsVKoNUTP1d2cun+g7uO4gISxXWMURgoVBSe6pdN3XS+jO0fnxBVLNzV6ruyu6vPKnckxcWiy8Qe1iCmOFxl6Zpj2TW1VjY/CEKx44zJCLRZH7j7K5OHUwhNhNPr9yIt+KRYOArou66JnBo5ubtFl4KHTHL37GLmzM59v+o7P0DPDjO8bp+faXta9czXxJfFXH1qTjNN1s4C+M1bSYs07yuermvMjfcnk4RRH7j7K8HMjNUe+llI2p+4fYPTFMZbc3M+qO1ecexac3m3OiBisfPNKJo+mGAko3tAGhnx/Vg0Hj7guw/NA/HHa8zjsOGxpkNjjUoz7Hrl52I15xvf4o3SKP25tZaXRmF7989+PpYbBbySSnIrGeM62ebhU5Cm7xIDnNeT21K5pXG1Z3BoKs8Oy2GCYDXWIOY8nJfeVinw2l5u38SYKhSI4HrNL/GU2zW8lW2ltQHRdh6bxq4kkI77PTie45qHZpAj8Uy7DetNo2FgE557HgQ2mye+2tLLznADjnmKR3Y4duEDGoOwC8tpwiCvMEJdbFj1abfHi50n5Pnscm6usUF2uFM1MVkq+WyzwxnDkQtRlkAjAPBertNUw+VIhz12FPOOzGBWaFILbwxFuDoW4xgqxTK8c9VuJgpQ8WSqxVNdZYzQmmkwxPfsdh52OPeNI14tJahofiifo16urAU7Htwv5efl8olAoFM1KzcIYO+tgZx2iFTrbojU6xghN0Lm9c0aDf6jFIrkyweiLYzV11YfbK8fF1LJYfx4jYrDiDctJrpo68uc8UkrcoseJb5/g6NePU6rHpeb8a/qS9PEM+z97kMzJLBt/ZANWsrINaGJZgrXvXMOef91b8+Jz0AhN0L6pjRVvWI7V8vKFUiklbsFj4HunOfLVIxTHSoG4LEhfkj+bJ382z9DTw5gJc8YuG82O0AW91/Wy+QMbCXdUEZ/kS7Jncjz/1y+SOjJLRWEBS1+3hOTK6tykpC9JHU3x3F/sJDdYnUvMdK81eXCS3QNZSuNFVr1lZdUOKbOJnbY59dBpWtYksdNlB5mB752mOFrEyVfnljQjZPneeODzh3Bybln8V8Xnopka3Vd0c/rhM4E6RmTP5Bh9caxcZJuuKCugbUMriRWJGTlxBUWoLUT3ZV0Vt5NSMvjYYFXuCYo6kDDw0ADLb1tKcmV1rhKartF3XS+t61o4/p2TnLz3VPk71uwt+ApFAzFjJqvuXIEZq7wYfn7OdvTuoxz9xvG673NOzmXgoQHyZ3Js+sBG2ta3Lpy4oYWIgL7re+m5phuhVz5Pvutz9ulh9v/3gbrndOcpjBQ4+rVjTOyfYMfPbSfaE6n4bBRuC7HxRzYweTiFkwkmru2E686a3klKyQHHYdhv/ucYW0oeKZXYbAYfXTEVp9zm/1ym4gm7xP+XKRdt6y3YVcIQglWGwQpd5w3hMGnf56jn8kSpxJO2zRHXwZESF3ClxKc8PbpYDysu+qWde02DcpGrV9e51grxmlCINYZJm6aRFCLwjvOpkFKy07H5ZCrF2XnwXVEoFLPDXYUCXZrOR+IJogE7Qggh2GyafCLZws9OjDE0i8X9IHnWtvlMLsevJZLEZsE1wxKCq6wQO0yLH4rGGPBcHivZPFQqcvjcWORQHoskL41F8PJxSFAeh3TAQJDUBJtNi2sti8utEEt0nVZNI3ROlFMPJSn5x2yG+4pF/qG9nbUNFBHNNQ8Wi+x1HK6xrIZdC4YQbLMs1hgG74lE+XqxwDcLeUZ8n9K5uUgQmJTnKBEh2GZa3BoKcWMoTL+uEwtojuJJyb3FAr+TmuSHojF+NZGk+VadFz4O8IV8jjeFIzVHw5lCcHUAbjEp3+ebxULdr6NQKBSKl6jd/1FCfjBH69qWaTeLdoURukB6M1vq08M6HVvaZ/RvhCbo2NzOiXtO1bSwHu4IVVSB5odqF8Z0butg6euWXDKC5ZX4js+Rrxzh6NePBy6+8Ioepx4YwCt6bPrARsLt03dHIqDvmh7G94xz+uEzTRPlse1ntgAv7/6VUlIcLXLgC4c4/ciZmTuDVIlX8haeKEYTLLm5n43vW0+4o7r4pPH9E+z9932kDqdm6SjL8TdLb+6vymXjvFPMzr/bRe5MLrBjcPMuB794GASsfNOKqmPRZpPBRwfBl4zsHKU0MTs9jl7R49g3jxNuD7H8tmVVnaN4f5R4f4z0iUxwByLh5P0DLLt16bSuQkIIYr0xOrd2kD6WmfV7W/+N/eiRyo+4xbEiIy+OzngcVcwcJ+uy/7MHufyXdlRV1IeyoDDSFWHT+zfQe20PJ+89xeiLZdcihWIx0n9DH63rW6uzvvDhxHdOcOgrR5BBOXf5ML5/gl2f3s1lv7CD5MqE6rJrUmJ9Mdb94Fp0s/JYKH3J4BND7PrH3Ti5YMQo5/Edn7E94zz3Fy+w/UNbqmpiSK5IsObtqzn4xUOBPG8cn0VhTBHJHteZF12HDvCUXeLHZIzoLH2PT3izdy6CxgO+VigQERq/mUzSJhpfStGEICEECU2jX9e56VwBoCAlZ3yP067HgOcy6fsUkBR8SfGcUCZyrrgUFoKkptGn6Sw1DJbq+qs6y2fzPu5LyV7H4aOTk5xRohiFQnERBSn5t1yWDl3nA9FYHYvql0YXgmssi08kW/lEepKxeSiOcYD/zufYaJi8NxqdlX0KygKZLk2jS7O43LT4SDxOVkpOeS7HXZfTnkdWSgrSJ++DhyR0bgwKCUFcCHp0nV5Np1/X6db1lxfEAxDEQFmg8+1igc/nc9hScsRxF7Qwpgj8eSbNP7d3XIidahRRTWOLabLFNPn5eILH7RLP2Tb7XYcRz2PS90lJSd73sZlaY28BUaER1wQJoZHUBF2aznrTYINhcpll0a+9NMcKao4ipeRJu8QnUpOM+j4Pl4r8shLGzBlPlkrsdpyGxZRWy/dLRU7OY+G+QqFQNCN1zeFzQ9MXfYQQ6JZOqMWiOD6zwmzLyiRWYuYTw9Z1rRhhoyZhTKg1XNEdLV9joUszNVa/fVV10S8STj9yhmPfPNEw8YX0JINPnMVKWmz+8Y0IY3rbcCtpsey2pQw/P4Kdag5Lz0tNPO2Mw97/3M/g42dVEXmG9F3Xy8b3ra86PmnycIo9/7qX1LFZdNoQ0L6pncTy6opcdtrhyN1HyZzMBn4oXsnj2DdPkFiWoHsGcRGzhVfyGHjo9Kzv1827nLjnFB1bO4gviVWMJAi1hYj2RIIVxgCZUxnG90/Qffn0jiyaqdF1RRenHhzATgdbaJsOPaTTc3V3xe3Oi7uyA8EJuxTTM7p7jIGHTrPijcsvGdN3KYQQ5fvThjaSyxNMHprkzGNnOfvkWUqTzTFmKhSXJOChy4gYLLt1SdXbj+4e4+jXjwUnirmI9PEMB/7nIFf88mVVRy8qZg+hCVbesZxwaxVddBLG9o5z4H8OBi6KuZjU4RQHPn+IbR/aSqQ9PO33QzM0+q7vZejpISYOTNa971OeN2tmY5O+ZN88img46Xkc91w2a7OzKH16HkRMTYcHfCmfo1UT/FIiSVQEG/cxHRfP+6NCsFbT5l2xT0rJYdflDzIpDriz92ygUCjmD1kp+dtMmpW6zm3hyutnM0UIwRsiYY55cf4hm5kXQtZXUpSSv86mWWsaXBWAY0K1vHL9KSEEmzWLzebcFrbPI6XkmOvy95kMI75PCMFxb+E7Az/n2Hy9kOeHo7GGO7+dvwbiQvD6cITbQ2GyUjLie4x5PhPSJ+dLcrLsJmNTFuualAVSFmWRVVxoJLWyKKZV0+jSykKpRgl1JfCi4/CH6RSj5wRxh12Xcd+nJ4AoHsXMsYG7Cnl2mOasORa+koLv81ipRFrOP5GkQqFQNDP1CWOqcGDQTI1wR3jGwpiuyy9daD5vuS59iRV/9SKL1WLRsiZJcbw4o/0BRDqmXwCVshylUwu91/TQsrpyNIOU5aiWw185ilto7OTYd3xO3neK9o2t9N3QV7Gw376pjZ4ruzn1wEBDj6sWpJQ4eZcDnzuoRDEzROiC/hv72PT+DVXFJ/mez+TBSXb+3S6yp2e3WG/GTPqu70UPVdFZLCVDTw9x9omzDXMCKY4VOfTlw7RtaMVKNMeDdjOQPp5m8PGzrHvnGiq1Nphxi3BXpHzvDfA0SVdy8v4BOrd1VBQ3tG9qI7Eswdie8eAOoALtm9qI9Uap1HPklTxGdo5ip+dPAWu+4xU9jtx1lEhXhJ6rumcsejMiBh3bOmhd38qqt6xk8NFBTj10mtJkqWniCBWKCwQ8PHbu6CDWP70o8jyF8SJH7jraUPHY6M5RTt5/ilV3rmw6Aetip2VtC91XdJXzU6ZBSklhpMCRrx4txyc1EOlLhp8b4fi3T7Dhh9ZVnD/EeqP039RP+nim7maGE547K8IYKSVjvsceZ/4U/E97Lgccl03G7MQpnZxF955G4QD/kcuhI/hQPEHLLERZLASklAx4Hr+VmuAp21bJmAqFYkpGfJ9PpVO0CI0rLCvwomlYaPxELM6w5/G5fC6wKJjZ5JTn8YfpFJ9qaWO9YSz6cUgCE77PJ9KT7DsnvLSRnHBdXCkxFvDnU5CSz+VzXGZZbJ6l+dx5xEXOdqsvqoLJi6K14BWxWrN8LqSUHHJdfjc9yc6L5uhFKXnWLnFnZHaclxQvxwceL5U47LqsN2df6C2l5ITnqTmpQqFQNIC62oeqWZzUDK0qB4qL0UM67RvbLi1SkZA6miJ7amp3gZ6rKnfhvxKhC6yW6Qvbnu3XtHhvJkyW3bq0qmK+k3U49u0TDV/4PY9X8jj05SPkqhD8aLrG6retxIg1X9et9CSn7h9g4HunF6coRsqaxB9CEyx93RI2f2Aj4c7K8Um+5zP87MiciGKgHKPUua2jqm3tlM3hrxzFb0AX+sVM7C87QyguQsLAQ6fx7MpFIqFBtDtaVezSTJk8NMnkocoxX5qhsfz1ywLf/9T7E3Rd3oWZMCuKMUuTNkNPD8/asSnKFEaL7P7XvYzuGkPW0KEnhMAIG8SXxFj3nrXc9Mc3sP3DW+l/TR/R3ihCX7iLXorFix7S6bmqG/MSwvVX4ns+Q08OMb5voqHH5Nk+p793hmyAcYqK+tFMjd5reoj1VhZRSV9y+pEzjLwwGriQ65L78yTHvnmciYOTFbctx5D2Eeurf7F61PNIz1JcwvO2TXoedZ9npGSnY1OchQvAOyeMWAjkpOSfshn+PJMmNY/O91zhS8le1+WXJid43LZZGFeBQqFoJAdcl09lUhxy3ZqeGadDUHY7+WiyhVtClRvYmhEJPGXb/GEmxWnPC/wzmm+Meh5/mEnzeKl0YUYjgTPnIn4WOjsdh7/NZJpmTiKEQBMC49wv/dzPcyHgOua5/FZq8lUCCA943J5Zo7kiWI55Lt8vFfHm4LqVwLO2zUHlYKhQKBSBU1clsjBaqChCEKZGuG1mtonxJTHC7aFLTkakJxnfO05hvDTlpLp9Y1tVIpSLMaIGRkifdgJkp0r4zsyXSFpWt5BYHq+88HsuMmPkuZFZWfg9T/ZMjrNPnMV3K0/Eoz1RurZ3zsJRVY+UkvxQnuPfOrFou/GlpKZO1f4b+9j4vvWE2yuLYqSUjLwwyt7P7JsTUQxA95XdVRWUpZQMPnmW/HBtDk8zZeDBgYZa+89H8sN5sgOVI6yEEISSZtWRNTOhOF5kdPdoxXubEILOrR1Ee4K3Qb4U4c4Ibeta0PTK73l87ziFGiP8FPVRGC6w59/2MvL8CNKTNQtkyte4xdLXLmHH/9nG5b+4gy0f3ETXZZ0Nue4VihkR4LpfpCtCckWyqsVEJ+sw+MTZhkWGXkz6ZIbxveOLUzjdpFgtFl2XdVY1p7PTNifvOdUw979L4ZU8jn/7BG6pcn92KBmi7/reuvcpgYFZsNL3gcdK82+Bfadjk5mFayDl+2QXkFV5CfjvXJY/y6QZVUXJKZFS8qLj8DupSZ5RBSiFQjEDnrFt/iyTJidre16cDiEESSH49WSSy5skCmimSOCBYpE/zaTJNuAzmi8UpeRfclm+Vsi/yv1nxPeYWATCGIDvFAt8NpdbtNfBKynHNzp8MpXiyUvMPySw33HILpLroxkpSMkjpdKcfEdt4FvFghJrKxQKRQOoqyLjFr2KEUmaIaqKZ7mY5OokVsulxTS+5zO2Z5zCUJ5LrVkJIQi1hqqKLboYK26iWdOLaYrjJTx7ZgOhZmp0bGkn3F75M5Ce5OR9p7Azs1tg922fwcfPloVOFSanekin7/oedKuJinkSjn3rBPmh2RFBNCW+nFFxSRiCpbcsYdMHNhKqQrjmuz5nnxzixX/YTW5wbj5nzdTovbo6Nygn63Dm0cFZK4LlzuQY39vYrvf5hvQlEwcmq9rWSlpoRvBdGdKVDD87QnGsWPHeZiZN+m7oC7RIPBXJ5QmSq6qI1vMkJ+8/1fgDUkxJ5mSWnf+wm5MPDgQivDQiBu0b21hxx3Ku/LXLufFT17Hm7auI9UXRwyo3WjG/iS+JkVgWr7idlJL08cysxdf5ts/Q08O4xfloQr8waV3dQsvK6iJmBx46TX62BaISxvdNML53oqqF+/7X9GPW6ajpA8fdxl+jBSkvufDe7OyybYZmQdgx7PsUF1ixxgY+m8vysdQkRxrgajDfsaXk+3aJn50Y4wm7pIoPCoViRvjAvcUCf5JOk2/A/VUIwUbD5KPJJGuN5nPvrgYf+Fohz++kJhn2/UU3DuV9n3/MZviXbIbcJd77Wc9jbJEIHxzgn3IZvl4o4Cyy6+CVnI9P+vjkJPeXilNG5Zz1fI7OwjOCYmq+b5fjlGb73nXUdXi8VJzVfSoUCsVioS51g/RkRUcGTdMItYYQVRY9NUujZWUSI3LpApHv+KSPZ8iezk0pBNDDOu2b2qva33nMhFXRZaY0XsJ3ZjZZNeNmuSNSq/z+CyMFhp8bmdHrB0XqWJrJw5UjR4QQtKxqIbEiMQtHVR3Z01kGHx2c68OYO2T5u+gVqpwoa7DslqVsev8GIh1VxCe5PgPfO82ef9tLcWzuJmTJVcmqnG0AJo+kyJ2ZPQGPk3MZ2zNWlevSokFCpgrHGADd0qFBdqWTh1NMHJ6suJ1maHRf3jljh7OZopkaPdf2YIQrL2pNHpokfWLq2EDF7FAcLbL7n/Zw4POHyJ0NprtJ0zXMmEnrulY2fWAjN37qerb+5Gb6buwj3N7Ya1ChaATCELRvbq/asXE2xasAY3vGaopDVTSG/tf0V+UW42QcBp8YmlUnzfMUx4uM7hyt6tkv3Bqi6/KuuvYngeOzEOHzvG2TmofFlyLw6CwIekY8b8EJY6BciPpWscCvnIsJchfge5wpkrJD0OfyOX5xYpyTnjcXtxqFQrEAcIEvFXJ8Jpcl34AxVhOCG0Nhfi2RpE00UZPiDHCArxTy/EF68cQqSWDC9/j7bIa/y2aYahYz6vsM+4vjMwEY833+MJPiO8XCop2PeFLyvGPzK5PjfL+CKHfU91SUzhxTkJIv5HOzOk+UwP/m86gzr1AoFI2hPmGMLytHPAgwYwZGpDpleyhpkViRmLL4XRgpYGdsMgMZvCk6PzVTI7kygTGD7msrblZ0QSmlZi6MCbeFSC6vLCKRsuxsMFfdrNKTnH1quCqb8khXhMTSyh3Bs4GUkrNPDeHkFq96WiLxXB+/mgKTgKWv6WfDD62r6GIkz9mcnn7kDAc+d5DCyNyqlFtWJSu6OkH5Wk4fy1CanL1uWOlLMqey2GlVdLuAhOJEddeMZmpViQdrOgxPMvDQmYr3NiEEieUJWta0NOQ4zmPGTLqvqFw8k75k6OnhRRsP12z4js+xbx1n59/t4uyTQzVHK12K8053y25byvYPbeGyX9zBqresJNSqBDKK+YOma7Sure7+6ZU8RneNNfiIXo5b8Jg4ODmr+1RcGiOi076xteJ2UkomD6coDM9RnKCEsf0TlFJ2VY6a7ZvbqKdWJYFTDe5ElOfcYubrU9ODxcY/i4z6HqUFXKR5zrH5v6kJvlTIU1jEkRZSSiY8j0+lU/xZOs3wPBSLKRSK5iJzLirn/lJlt9paEMAbwxE+HI8zP0OVyuKYuwt5fjs1WRYjSrlgBYlSSnK+z59nMvxbLkthmmvCo+wauJhWfk55Hn+YTvGEXVrQ18GlcKXk4VKJ30pNstOpLHvISskR18VepHO2ZuGhUpEzs9DEcJ4hz+NRu7SovhsKhUIxm9TvGDNUebHSjFuY0SqFMe1hkiunFpJMHJgsOxGczOLkLr14KIQgvjROpCda1T6hHOUxXZerlJLieHHGwpiOrR1Vdc9KTzL8wghTeufNAqM7R3ALlQd5zdJo29BWdVdwI7FTNmN7Jha9U4ebrzyZ1gyN5bctZdOPVY5PklLi2z4nvnuSvZ/ZXzEyrdEITZBclawqwsspOKSOpma1Ex0gezo3p446zYibr67AIwytoRFGY7vGyByv7LxiJS16ruxu6L2t5+puQsnKS1m5s3nG9o7P+nWsmBrpSsZ2j/P8X+1k5z/uIn08g2cH19klhMBKWHRu62DTj27gpj+6nrXvXEO0J1K1655CMWMCusUYEZ2WKiLiAFJH03MiJB19cXTW96l4NW3r2zDjZuUNJUwcmsTOzJ3oOH00TWG0CmGOKMckhjsiNe9LAqe8xhZF8lLynG3P28LLXtfhdIMXpBdilNIrOeq6fGJyko+nJjjteXgL/P1ejJSSgpQ8Ypf4wPgYn8/nmLxUPrdCoVDUwIjv89upSZ51bPwG3FsN4P2xOD8Wm7/iGA+4t1Tk5yfGedQuLUjHEE9KTnkevzI5zn/lsqSreI/7XQdnkZXAT3oevzI5wV2FAkW58CO2JJA951T3S5Pj7HaqO+MS2Oc489LxcSEx4fvcVcg35N7+SqSUfL9U5JSK0FIoFIqGUbdjTH6kUHHyYsbN6hxjBLSuSWLFp57in+/29IoemZNTFzpjPVFivdULY8yEWY7zmALfleWOwSocVS6mc3tHVdvlh/JViYwaiZN3mTw0WXE7IQSt61urdgFqJLmzefJnc3N9GHNOJcccoQmW3bqUDe/bUFUcke/4HPv2CQ78z6GmcEGxkibRrkhVriJuzp323tAoimNFipOlBf8wNxN8t7rPQtBQXQye7XHqwdMVRSZCCLqv6m5YlI1mafTf2FfxzUpfkjqcInOyuigqxeziFT1O3TfA0596hoNfPEzqaDpQcaYQAt3SifZE2fgj67nmt65i7TtWE+uPBbYPhSJoEisSVYsKJw9NzlhoHgSpI6lFL6RuBto3taEZlR9B7axD5kRmTgWivuMzvnei4nZCCKIzfPa8FFkpGW/govcR1+WMP19lMVDwJY83ME7Jk5IRz2Pun3waTwHJF/N5PjQxxt2FPBl/cRSkjnsef5lJ8wsT4zzvzF+RmEKhaF6Gz4lj9jhO4PdVIQQtmsaH4wneGI40dA2lkfiUHcx+eWKCz+dzpBdQwd+VkgdKRX5hYpzvFItVu/QdchyqXD5bUJzxPH47Pck/ZrNkF/A8xJeSo67Dn2bS/E5qkjHfn5EMar/rMLGAvifzERe4v1RkaBbOQ0ZKHi2VqhLVKRQKhaI26gsnlWCnSnil6QeFaqOUhBB0bOuc8u/d4ssL3hMHpl6o1CM6LauT1XVZi3KU0nTbekUXJzuzZD/NECSWVY5RAsgN5mf8+oHjw+SRVFWbxvtjcy6MkbIc5VUYVS4dbmGaxy0BS17bz/ofWke4GqcYz+f4t05w+MtHmkIUA2AmLKyWyj0xUkrcojsnIjPf9cv7VfPW5kPC2N5xclWI6MLtIbourxx1VAstK5PEl8QqCtM822PkxdHpv9eKOacwWuTwV4/wwl/tZO9/7Cd1LI305YUYuiAQWnkesf4967js57ez7Nal6DOIiVQoKhLQinp8Sbyq15JSkj2dmxOBipNzKE3MrQPeYkdoEF8aR+iVLxYnY5Mfys/CUU3P5OHJquZ2odYQ4Y7pY0orkfclow0SrshzNuxDs2gBHjQlJE/ZdsO6y4vnhEmLZSovgZ2Ow++kU3wsNcnhc1FeC00gI6Uk7/vclc/zq5PjfDqbYVQVlxQKRQPZ7Tj8eaYc09aIe2qvrvMbyRY2G1U48DUxg345Tuf305McdYMXEs0WkvJYk/F9/jmX5eOpSZ5x7BkZwh933QXvWDcV477PP2Qz/F56kuMLbC5y/r08XCrxK5MT/FcuW5MAe9DzGPCCcytW1MZhx+U5u3LMbj1IKRnwXJ5uYDOAQqFQKOoVxlBeZK5UPDdjJkYVUUp6RKdjc/uUf589nXvZvkZ3j0/p4FIW2XRM6wJzYb+WjpW0pi1WunmX0gxFAtHeWFXvW0pJ7mweJze3wpjzLgXVuOJolkZieXwWjmpqpCfJDebmpOu42XCncIwRumDp65aw6f0bCLVOLyyRUuLmXQ797xEOfunw3Au1LsJKWlhVxM9AWWTmleZm0T87kFXRN01K7kyWkRfHKt7fhBAsv21pVWPHjNCg6/JOQi2V3WhKEyWGnh4Kdv+KxuBD5lSW4986wWMff4Ln/vwFRp4fpTheCrTwr5kabRta2fahLVz561eQXJmoqrCsUFQkoCErsay6OaGTdcqxg3MwVHqOT+7s3AstFjNWS4hQWwhRQUUlpcTOOOSaQBhT7bOR0AXxJTG0OqLvctJnuEHClRKw17HJzOMFdQkccBwGGvQZ5aRkbBEKJsZ9n7sLeX54bJQ/yaQ56rnY8/g6OY8vJZO+z/ftEj8xPsavTY6XhVVzfWAKhWLB41F2FvijdKphLhgrdZ1Ptbayxph7J+96SEvJF/J5fmRslC8U8ox53qxElQRJwfd53Lb5mYkx/jSdqin2sQgcdptnDXa2yZ+7Dn58fJSvFPKkpZz3QmVXSg65Lr+XTvGzE2M8a9s1uxJ6wBOl0rz/TOY7E9Ln/mKhoe5GPvBYqcSJJm5miFs6y1pCLGsJsTRpkazSOVhRmbil05+w6I2bhNSar0LRUOqeQbs5FztjE+2eOlNdD+uYscpK9vYNbZjTCEkyJzI4+ZeWMgrDeQojBWK9l44XaFmVJNRi4eanX/7QLA0rMX3R3S24ODMUxlS7OCo9SXG82BQCj9JkCbfgVjxfQgiSq5KcfXLuire+qwoc53GmuMa7L+9iw3vXEW6v3MHqFT0Of+Uox799oumcKqy4iZWorhsme2buorUKY8UZx60pZgev5DP83Aj91/cSap1enBLtjdK5o4Ohp4cD23+kPUz7pnY0s7Ie9exTQ9jpxbsoMh+RfllYeObRQc4+NUTrmha6r+yibUMbLWuSGBGjolNQJc5HLHVf3km87woO33WUM4+cwS007wOzYvEQ66su6svOONiZuXGjk65PcUK5DM4l4fZQeT5Xxe2wlCpNKfyeTeyMQyllE6ngBiOEIL4kjmZq+G5t9+W8lIw0SJiR9n1edOb/3OKk53LEdVjZgEJgrsFRVs2MD5z1Pf4mm+G7xQI/EInyunCYTYaJUef8ZS4Y8zy+b5f4TqHAg6Xigo5nUCgUzYkPfLWQZ7lh8DOxODGt7r7UlyGEYIdp8euJJL+dmpyVeI9G4QOnPI+PTU7w3VCYd0Si3BIOkwz4MwsaR0r2OQ53FfJ8qZCvK+pGAnsdh+tD9bkPzmd84LDr8huTE7wjWuLtkShXmRYRTZtXsWG+lJzyPO4tFviffI6DrhuIoOUJu4RPAB3uirp4qFRkwPPYKETda3yXwpaSuwqFphZBvWZFkvdf1o0QAteX3L1vjC/vGZ3rw5r3tIUNfmh7F1cuiWN7kvuPTPKVPaNNfS0oFPOZuleUnLyLk5l+kU0IQag1hNDEtEXjjq3tU3ZA+55P5lT2ZQV73/GZPJSaUhijh3TaN7WTG5xePKGbGmaFortb9LBn6KAR7ggjtMqDpGd7lFLNYZHmFj1KKbsqIVOsLzoLRzQ10pPYqeaI+plr3MKrr82WVUk2/dhGoj3TnycpJV7J49D/HubYN0/MmdvKdBgxA71KBXJxDqO1iuPF+W9tee6WJQRolk6oxcKMmejhciSeEdbQTB3d0tCsV/zf1NAtvfyzqRFqr+yOMpuM7xkneyaH1TK9Q5gRNui5upuRF0YDEyzG+mK0rGmpuJ3n+Jz+/mAg+1TMDb7jM75/golDk4Tbw8SXxui7rpfuK7vLcXaCuh6ghRBEe6Nsev8G4kviHPjcwaa8bysWD8IQVcUdArh5Z87EXL4nKU2qeeNcYsat6qJYJRSGZz8W81Kcj26tJIwBiHSGEYZGua9z5uSlZPRc7EKQC63ynHPGngXQiTzu+xxwHG4OhTEDXozOS7+uotZC4aDr8ueZNF8u5LnRCvGeaIzNplleOBKV/J5mn/PPXhIY8X2+WchzX6nILsdR51OhUMwpLvDvuSx9ms67olEM6nsOfCWGENwejnDW8/j9dKrG2UfzYAP3loo869hcVbT44WiMG6wQUSGaYvy5eLw54Xn8Ry7LQ6Uix103EDeyfc7cC8KbgRLwpXyeh4slrg+F+Ol4nM2GeUEQ0ggxQj1IgHMONyO+z//mc3y3WGSvYxPk6vQh12HM9+nRlTvHXDLs+9xbLLAxnmjI6+92HfY5as1iMbKhK8LlfXGipk7UhFtXt3Lf4QlSar1XoWgI9Qtjcg6ltF1xAe+8SGQqYYwRNWjb0DZlB6GdssmcyrzMet1zfMb3jdN/Y9+UApTuq7o59cDAtO9Bs3RC08S0lCNmZt7hGm4LVSeMKflNI/Dwim45rqq/cudvtGtql6DZQPqyaQRFc41zcUetgOTKJNs+vJX40unPo5RlcdHBLx7m5P2n8O3mWzwUmiCUmF7IcAEJhZG5K6TYk6U5iYeoCQFGxMCMmZgxg2hvlMTSOLH+GLG+GJGOMEbMQGgXqeBF+Zco/+dlrwWCC6foor9rpodWt+By6oEB2jdOPdYAIKB9YzvJFQkmD6fq3q/QBT3XdGPGKg+5oy+OkhucO9cjRXBIr1xMLYwUGN01hvm5g/Rc1c3S1y0h3h8rx2pptX1HhBBYCYtVd67ASpjs/c/92Krgr6iFAG7RZsxEN7WqrmUn586ZK530ZMX4V0VjMWMGRri6mNn8SJO4+/jlezkb2ypuGmoPo9VheewBQ56HDQQtLX7BsZlcACIBH3jStnmflLQGKR6i7Bgz6quFRwCHctf2Udflfwt5tpsWPxCJcrVl0anrtAiBNsdzfF9KCudclg67DvcUi3ynWCDt+youSaFQNA3jvs8fZVJ06Rq3NsANJCwEPxqLM+h5fCaXZSGskI77PvcWizxULLLBNPmRaJxrLYseXSfRIJeG6ZCU3WHOi3PvKuS5v1Rk0vcJcma1z7VxpZyXTm1B4wODvsdXC3nuLRa42grx7kiUy8/NQ8LM/VqjlJISkjHP56jn8p1igW8WCkw2aB5SlJJnbJs3R+a2FqOAL+RzfCAWo0UEK1LypORL+VzNkVuK+U0yZGBetJYQMgQxS1fCGIWiQdQtjPGKHnbqXDF4mjlJWSQy9d8nlsUJ///s/XeQJNl934t+Trryrr0b72d2Z73BLhYLEJYACRIkRYAkaEBSoviurkjpxTNx472riBfvrxvSffKiSIoUJFoQAEmQAEjCLoDdxfqdmR3vetqb6i5vstKc90d2985MV3VVd1e1mclPRMNMV1dmVZ485+T5fc/32xVoOLGpZkyKk3cVCyUUxouYWbNhVEziQJxA0lhzh6hqKOhrRSlJL2JI2uureBvJ1oQxru02jXvaKlxbtlywCKSC3jXfJiGAdCVO1R8cgDuuWagvxIlfPEbycKLpg4J0JaNfv8XYN8d3RJRXPYQi1r4/72K7IhoA7LK94x1j9IhG4mCC2L4Y8QNx4nuihAfD6BF92x8st4LZ1+eopCuE+xo7KQkhiAyG6TqRIncjv+l4LC2kMfBkf9Pv16k5zL0xh7PDosx8No+0PRHi+LcmmHpxmtSxJP2P9dH7cC+RoTCKujFDXEVTGHp2ELtic/lPrmKVdr8bgM/uQ4/oiBbbsGM6OLXtmbtJV/r96zajhXXUYAsLiJJ1R9h2Cim9OKVWCMSNJceYjfNKzeQ/FvIE2iz6+I65Q4RGbeDNWo3fKRaItnneOurYlHb4PH6rcfEEQy/XTH5YMxlWVR7VDR42DE7qOoc0jX5F3TKRjCslGdflmm1zyba4ZFm8XqtxxbZ2vVPCdlKTki9Vyrxaa19JfdZ1qPj3067GBV6r1fiPhXzb3nPGde5LJ6e06/KvclnOhyMdi0GxgaiiYN4j36/Ec5A5Z1n8b7kMw6rK00aAxwyDU7rBYU0j2mGRjC0ls47DedviTK3G60s/ZocWwccch/9fIU9oE5/pqn1vPetIoCAl3zarfNes8oCu86QR4AFd5wFdZ7+mEVyr2NTu85GSopTcvG0e8katxjmr1nExgw38cbnIzQ04QDp4/blPe5h1HL5RrfIz4dbipFtl1LF5rVbbNfttfdpLumxh2i6BpfWEbMUh469f+fh0jLaEc1cXTVzbRTUaL3QGkgFYQyQS2xP1dk/XQUpJebZc1wmiMl+hNF0mkFotqhFCeEXgQwnm3phveGxFVzGijaODPAvt9S0mCgX0kNbSTlxpu9jVndHRuZaL0+K5qAEVNaBuqzjFte+Nh77NsiysUoMqJ3/xOD2nu1sSZQkhCA9GUAPqjhXGoIAebr2r2s7CsFNzdub3qECoO8Tgewboe6yXyGCEQMJAaXGH/72EVbSYfmmGgz9xYM3PrmgKA0/2M/7tyU23qe5TXQSbRDAsj3OZqznkDmxCPu3DqTqkzyyweDHD2Lcm6Hmwm30f3Ut0MLIhBxnVUBl5/wjFiRKjf3dr97hW+dwzaCG1ZZcM13K2z51Ogm06SEc2jG716SxaUG35u68Vd8jirQSrxXMRmmgtKmoNzlkW5yxf5LgWGenyH4uF7T6N+w4JTDgOE06Fr1cr9KoqPYrCXlXjIUPnuGZwTNfoUVQU3l0GqWMo6WW23iWakLf99/L/XnZRumnbXLAtztZqTDgOaddh3nHaGlFwP2MBf1z2HSt97sQFXqqZvNRGwdT9zKjj8H+0UWR0P+EC447DeKXM31Yr9Csq/arCA7rBw7on1NynqqhLcUvLP7D2kvzd444nwvDEl2/XarxZq3HLsZlxHBba7A5Tj4zr8u/8+U1DXOCsZXHWsogJwYCqMqKqnNINHtB1jms6I5q2UuhqtR0sU28e4gILrsuobXPFtjhr1bhp26QdlznXobQUobQVSOB7psn3TL9P3m5M4B+qVT4WDBFV2iPMklLyilljyvGl3vcrl+bLvDCa47l9cYo1ly+dT1Px654+Ph2jLcKYSrqCazUXxjQq1KsBlcTBRMMdhNKRpM8uIJ3V041KukphvEDXifrRGFpIo+tEF3NvzjcsFhlxHcVoPJBJF8rrzLkXqoLQWlOvu47cMRE20nFxWjwXIdheYYz0vjsfL5pAj+oc/+wxBp7qb919QMDQMwOYGZOrf3EVu7LzJmBCiDXvz7vZTvclKb1otJ2CoivE9kQZem6IvR8cQQvfFY10HyIdyfQrsww/N9RUrJI6mSJxME763MKGjydUwcj7h5sL1SRkLmcp3PIXQu4X3JpL4VaBwliB8e9MMPLcEMPPDxPfH0drxVHhNvSwxrHPHCFzKUPupr/g6rMO2jCNUjRlTfH77bg1d1tFza7t4rouqp/NvuUIxXPpbDUac+e4QkrsdZxLK1FRPj67HQuYchymHIezlsXXqxUUQBWCbkVhRFUZUTUGVZVuRSGlKMQUhaAQGAhUAa4EC4klJWUpybkuOemSdlymHIcZ12HMtsktFSNd8F1hfHx8fO5zKlIy6tiMOp4DhgKoeG45+1SNParKHk1bGXsSikJACAxAEQJbei5ZFemSlS6LrsuM4zBpO4w6NpOOgyUlDo3HnKihkArpBFSBK6FkOaRLFv7y9NZRkJKCbXPVtnnBNFfaQUJR2L/kZjegqgyqKilFISQEQSGW2oL3LGIjsSSYSEquJO+65KXLgusw47jMOg7jjkPOdXGQK3MR/zL7SMChvaKoRdflBbPqu1fex5Qtlz8/N88X30kDYG/Svd7Hx2dt2uMYs1BtusgdSBgNC4NGTCd+IN5wodS1XdLv1C9MSkeSvZpl5Pnhujv0FE0htjeKETeo5erv9gt2B9depHUllfR6hTECpcUiAVLuGIGHdKkrQKqL8ArvPtuPdF0OffIAI88NeQWqFhFCoBoq+z6yh0q6wujXbnXwLDfOemJG3HVGnrUb6ewMYUywJ8i+D+9h+Plhwn2h+1oMczfFySILlzIMPTOw5vcihGDPB0c2JYyJ7Y0S3x9rHqNkOsy+PrczHYd8OosEu2Qz+ndjTL86y/B7hxh5/zDxfbGWnL+W0aM6hz51kLP/5dyOFDn63LsIVaHVIcaVbDqeblMsr2j6bD1CrGuOulNcIaUEuY6xWV2HmNvH515huYBoScmk4zDpOLzS8VABHx8fH5/7meVpvQ2YrsuCW+PNDpvujcQNfvx4Nyf7wiSCGrYrmSnU+M6NLN+/laO6zeuR9yO3t4M512XOjwzy6TAB4AOBILE2usWMOw6v+Q5t9z2u9KJjfXx8Ok9bevDKQrVpMU+L6A0XCgPJAPG9sYZ/W5opU54tN/z94uUsdsVGNug4okMRQr2h+n8sINjVPOJivcIYRRUtW4VLuQ4xSoeRUrZesBAC1RfG7AiG3zfM/o/vQ1tH5NDt6BGdIz9ziL5He9t8Zm1AgFhHO9tuYcp2C3MQ0HWii4f/19Mc+tRBIv3hjopipJTv/ri3/Tjr6Eu2GKtgkX473ZJ4oPtkF5GhjefGdp/qJpBae4wBz3ktfSa94eP43BuYiyY3vzrKW//2bUa/fgvHdBrObe5GKILuU110nezq8Fn6+NyJoglaUcZIKZeUMVtwUo3Owd25Y9O9jhAgWhTGSHbAfOo23HXMLdfjcujj4+Pj4+Pj47M7UAV8+sFent0XpzusoymCoKawLxngp0718NBAdLtP0cfHZwtIKgofDTaoM24AF/ieWWXO3RkbQ9bNznls9/Hx8WmZ9jjGLFZXijeNCrBCgUAqQHVxtfqx62QKNdTY0nz+rfSawpHSZInCRJFAKlD39+H+MLHhCLlrubq/D/WsXbR0LZdKen0J1pJVsdkNESv/sUNYz7n4g9+OYN+H96zLWaAegWSAk79yArtqs3gxs6OubaufrNUCcifZzoKb0AQjzw9z/OePEkgFNi2Ika7EMR3sqoNrOTg1F2m7uLbEtd0lAYyLY7re60wHp2rjVB0c0yEyFGHk+eE2fbr2Mvv6LAc+sQ9tX2M3FyEERsJg8D0DXPvy9XXfE4GkQc+D3S3tHp94YWpdUQ0+9y7SkRTGipz/g4ssXs5w/OePEm5R4BZIBeh/op+F84s7KIbEZ0ezxfPP7R6mPSHn9p7D/YqElhuAoCWt1daxnpPx25ePj4+Pj4+Pzz3HnkSABwciKHfNC4UQxAMqDw9GOTtbouK7APv43NN8MhSmp01uMQBlKfliubEhwE5GSnmHw4kqIB7QSARVApqCIsB2oWw5ZKs2pdru6R91RZAIaoR1hYCmsBxm4LpQc1yqtkup5lKsObtqCSCiK97nMhQ0RSAlWK6kYrnkqzalNoxhMUMlHlQJaQraknGE5UhKNZdc1abSBndgVUAiqBExVAKqQFMEQoAjvWNVbZey5VAwHTZTqlMFxIMa0TrHse86zg7xvfBpkbYIY6QtqSxUm+6qDyaD5Mjf+Y8K9JzuaRyj5EgWzi80XWScf3Oenge76/5O0RRSx1NMvTSz2tlGQLBrbZVnNWOu285b2nIdkUTriF3qMEIRrQsspMTxJ/zbjhCiLYUtIQTRkQjHfu4oZ/7TOcozO2RSJmk5akyIdbTfewyhCoafG+LELx0nEDc29B7SlVQzJqXJIqXpMpWFKmamipmrYZUsrNKS6KXm4FQdXNtd0y1s8NmBHSuMMbM1Zl6dJbavsVsZeHFxPQ90MfHdSaoL6xNIhvvDpI4mmwoaaoUas6/Preu9fe59pCuZfmkGp+pw6nMnCA80F8cIIeg93U0wFaA0vUP6cJ/todV1mjY8uElHtiR48MZovDmL/8B4/yFZV1xgq+4yHUewrggo/9nI534lGVT5wMEk+gaexVwJtitXFmVLNYecabNYtkmXrU0tZvr4+PhsF5oi+OjhFJE6G2XGcyY/HC9s+5Q4pCl86HCSUJ25zrXFKm9NFbf9HHcKgzFjlShmGSEEPWGNgCqodDjOycfHZ/uICMEn2ugWA/CKaTLu2G19z63EXpqop0Ia790X50RvmJFEgHhARVMEpi1ZKFuM5aq8OlHkzHQRs4U6z95kgKdGYivLR9cXqrw5XWzpnAxV8MRwjOGl+kjVdnlxLM9Cufn3bKiC471hTg9EOJAK0h3SiAVUjCVljOVKSjWHfNVmrmQxnq9xc7HCpflKS4IPQxW8b3+CrtDaZfnFis03r2ebf9i76I/qPLs3jqYILFfyN5cWsV258p08NBBhbzJAd1gnqCm40nv+WqzYjOdMXp8s8M5seUPilWRQ45HBCKcHIgzHA6RCGkFNQQIVy2W+ZDGWrXJ2tsQbk0WsDTzkKQKOdId4aCDCoa4QvRGdWMATYgm89lixPAHOwtJnupmpcnm+TM5sfQOpIuBQV5CHBqIc6g7RF9GJ330c2zvOYtlmIm9yY7HK5XSFbHX33s/3E20RxgCUp8vQQJiyTCC1ulirh3VSR5IN/6YyX6HUQoF+7kya465sGF/UfbILRVdWLcgKBMHu+k4zK+cwV1n3Av56rNqFsnMWf4Wg5QgoJOsWDPlsHcvuKbVcjeqiSWxfFEVdu50JIeg+0cWJXzrO2//+zI5xHJBW6+fRcvvtENuyw1lA3yO9HPv0EYyY3vKfSekJ+GoFi/m355l5dZbSVAmraGGVbRzTuaeLlxMvTHHwxw6sGUEmhCBxKEF8f2x9whjhiT6NxNoiJSkl6XMLVObXF9fnc38gHcncm/PoEZ3T//QB1EBjd71lwn1hontivjDmPmcrx0LXcVt3SVQEQohtc3gTraU++XQA6cp1xSOtR4zSSQTru5/cXbQLzsennSSDGj92rIuQ3nyucjvLblKufFcgY7sutaUdeNmKzc1slbenSlzPVLAc6QtlfHx8dgWqgKf2xDjcvbqI+uZUkTMzJcrbLKgNGwqfOtFD8K74cseV/O3lRd6caq0IeT+gN5kPqopgZ9nB+/j4tJsnjQAHNG3TDu3L2FLy19Uyu7WMLvGEInsSBr/8SD+HukIE7nqOD+mCkUSA4bjBqb4IL46F+MrFBfJNRAoj8QA/caIbRQhcKfnmtey6hDFP7Ynx+LC3GTZbtbk4X24qjInoCp95qJdHB2MkgmpdMaS6FKPXHdbZ3xXicVdSqDm8MVXkv70+09K5PX8gwaEmRg03FisbEsb0RQx+7Hg3QU3BdiU/HCtQthx+6lQPT++JEzWUO9qvikBXFeJBjX3JAA8NRHh5vMCXzqcp1lqrxwk8EcmnH+zlYFeQoKasukdiAZVYQOVAKsCjw1FOD0T48vkF0uXW1aS6IvjkiW6eP5AgFdSWxt07URVBQFNIhjT2puDhwQjFmsONxSr/5gcTLbm66Irg48dS/MjBFKmQhrbWcYIae5Pw0GCEUs1hNGvyb34wQc23j9nxtE0YU5wqNX1NILlagNJ9sgs12HjxJHc9Ry1Xa/re1XSV3I18Q5FNdCRKZDBM7vqdjjVCgWDX2lFKpZnmn+1ulp0U1oqXWjkHVWmp2LUVCE1Ba/FcpMQrnPvsSJyqw/zZNNe+dJ3SVJlHfvsh+h7tbeqoIlTBwBN9HP/5o1z+s6vYLahpO4lcpzORGtSA5n1Gp9iOezk6HOXYzx8l1BdqeXLu1BzyowUmvjvJ9MvTmLnaPS2CqUdlvsLUyzPs/ZGRNdcv9KjO4NMDpM8ttFzwUoMqw88NNr0ejukw+/rctt9nPjsX6UgmXpik96EeRt7f3IFJqJ5rzOxrs/fdPe3zLs2E6yvBnQAAvppJREFUsCu0YT3HtVpzjAFP7CA0gaxtkzBGVbZdQHvfIr25RyvPRgjQ1xCtbilCoEdaFx3b/u4gH5914cVKC1QBKsuFR28MkxKGYgYn+8L86JEuZoo1Xh7L88ZUkcl8bWWHqo+Pz9YQ1MTKjmlgRcDmUx9XwmzJqiuMiRgKUUPddmFMRFcJaKvnZbYryVT8Oc3tLFbsNR95slUby91590NAFXcUqi1HtiXGwsfnfiOI4MPBIMk2xiidtyzerlm7dulOShiIGjyzN86hpfpqqebFyliuRBOCeFAlrKsrsXMfO5Iiqqt8/q3ZHdUXxQIqv/bYAI8PR1GEQOKNhUXToWw52K7nImKogoihEtIVFCFQFUEioHJ9obUNr1JCrmqTq9poikBfiudp5Ei2GRThCUP2JgO8d18CRXhzk3zVpmx5EUOG6kVGLYtZYgGNjxxOAvDHZ+aaPm+pAk4PRPj1xwdJBtWVjXBVyyVv2piORBEQ0hUSAU/MEjNU3rc/QW9Y5w/fnGWq0LyOF9IUfvqBHj58KImuei40rpQUTIey5WK7EoH3LBnWFcK6irq0MS9mqNzKmi3dZ0FN4SdPdvOxIyn0pb93pdcOSkvHAU88EzHuPE7UUBnPmjj+M+quoH2OMS2IR4x6wphTXQ13BLqOS/5WvqWCoWM6LF5YbOw+s7R7/25hjB7VUY21C9kbcYxBglW0vL9r0q8pmkAL7QxhjKIpS8KC5jhVZ8c4ivi8i5SS4mSJsW+MMf6dSayCp7y8+D8voUd1UseaR7somsLI+4cpz1e49Xdj67K+bzsS7HW0Mz3aevGiEyhrCP06goD9H9tLYn+8pQKnlJJavsbYN8YZ++YE5dn711XCtVxmX5tl8On+NYteQgj6Hu8j8IVrLTu7pI4kiQyuHS8IUJoqkb2Wa/mcfe5TJNz6hzH6Hu/FiDaPSkscTGzBSfnsWAQodSzbO4VjOi3HhyqGgqor2+aqoWgKolXRkE/bsSs2bs1tSUSsr8MBr9MYLc4tXcv1ha4+Pm3Ee2T1HnBUAcPxAD+9tNvxB7dyfG8071tV+/hsIR84mOR4TxghvMLOmZkS376R3e7T2rG4UpIu1d8JHdZVL2Jp/fsw20oqVN/5wHIlOb9/vYNbGZNs1aa3ztqRabtcSVeo7MBIzWf2xXloIMryHsnL8xW+emVxe0/Kx2cXsk9TecwwUNskYHCk5NWayfQujlHSFMGTe2LEDJWaI3l1osC52RKzxRpVW6IrgqG44UX4DEYwVC+G5pm9ca4slPn2jZ2xHi6Ap/fEON0fWRGopEsW37mZ5VamSrbqYDkuihCEDYWukM5AVOdgV4gj3UGqtuRsi8YKVdvlLy8skAxqBDSF4NLPUNzg6T0xwut032z2uT58OEUypKEImC1avDSW5/pilWzVwnY9wcq+ZJBnl8RNy+5n790X5/XJAufn1q4b7U95TjHLohhXSt6eLvLGZJHpQo2S5aIIz130aE+IZ/bG6YsYKAJO9kX41Mlufvf1Gawma4rHe8M8uzeOvrSeV6jafO9WjivpCpmKjWm7CCEIaQqpkEZ/VGdfMsjx3hCKELw1XWzJdfRwd5Dn9sVXhOAF0+EHt3Jcmi+TqdhUl44T1ASpkL5ynGM9IXRV8PZMsSVXGp/tp23CmNJM82Lh3Y4xelQnfrBxMdcqWBRuFVuKJHItl+zVHHbVRmsg7Og93c31v7pxh8gl0BVErLE+LqWkPLexiItqxkS6sqlDh6Ipa0Z5bCWKrqA1ybhbpppZR6yIT8eRUuJaLtMvz3Dty9cpTpWQt1nWF8aLXPqTK5z+jQeIDIWbimOMmMGRnz5EebrM7OtznT79hkhXYrWgHF2m1eJFJ1B0BXWLrf8ThxIMPTfU2q7/JcHeud89z9wb877jE5C7kSd7PUfPg91r3hOBhMHAU/3c/NvR5m8qYOi9g037fulKMleylFpwXPPxKU6VyFzO0v9YX9PXRobCCFXcMQb43D+IdTpcbBarZOE6LbppGSqKoUJpexZ/VENZc97v01msko1tOs2FMUJgxJuLALcCIUTLIp1avoZs8V7w8fHZGEIIhuMGnzrZwwP9Ef7gjVlmitvnFurjc7+QDKo8PhzjeE9oZTewL0xbG1fCfMmq65YX0RUiTTZpbgVdDdZ/LUeS8a/vHRRrDn91Ic1nTvcS1lUUsRQj4khemyzw8nh+x0X9xQyVRwajPDYUXblvmxUffXx8ViOAhw2Do1r71lkWXZcXTZPdXF1TFUEyqGG7ki+dT/PtG9lVTmg3MlXOzpT4qVM9fPBgElURqAp86FCKi/MVptdR8+kUsYDKA32RFQe1gmnzh2/OcG6m1EDkUEEVEDFUusMaIV1tWUzqSLi+uPqqH+sJ8dBApL3CGCEYiBlIKRnPmfyXV6frum5eW6jwzmyJ33xykENdQU9gois8uy/OpflyQ6FHRFf4+NEuRuIBhBBYjss3rmf520sLZO/a5H4Lk/NzZS7NV/iVR/sZiOoIIXh8OMY7s2VeGG0sktIVwemBCPGldaSK5fDF82m+N5prGFm07FLTFdRIBDXGc2bT70tTBKf7oySXtAVVy+GvLnrt2qy7vl71jrMU3ZQKatzM7uY7+v6ibUvDZs7EaqCEXyZ4lzAmtidKqKdB9IeE6qJJbjS/+ncNKEwUKU01VrFFhiKrdvCHuoPLW5HqIh1JJb2xBl1dqLa0g1YNqAQSq910tgMtqGIkWluIrqQ3JhjyaT+u4wnDzvync7z9H85SGCuuLohKWDi3wIXPX2wpngzAiBs8+BunSB1LbltUrnQlZr6GbCWmQTSPRuskgbjRVAzRToQq2PMjIxgtFkBrhRrv/N4Fpl+e2RJRTLsyVztJZb7C/JvzLbkijbx/uCXhYGQoQtfxVNN7xq46TP5gumWnBZ/7G6tokbuea6kvVI2dM6/w2QaUrXVPs4oWriVbaptaSEPbame1JYQq0GPGrhib7lWsotWSo4oQEO5bO3N7y1Ag3NvauVQzJq4/pvv4dBwhvFiIU31hfvvZYQ53BbfrUdXH575hKB6gJ6z786h1IIGFslU3hiBiqER3gDCmO1z/mcFyXD9K6S4k8MJojn/9g0m+dmWRVyeKfG80x++/PsPvvjZNbgc6qvdGdIb85x8fn00TFIKfCoXR2nQvSSm5btv8sNa8WL/TkVLyg1s5vnE90zAeMG86/NnZeW4sbbIXwnOSeWwouiPm8BFDpSfy7hzncrrC9YXqms4fjvQ+182MyYW5xuKRVumksDJdtvmDN2a5lTXrzklcCdOFGl84N7/yOQQwsjT3a8TJvjBP7YmhKJ5TzGuTRb5ycbUoZhnblZybLfHlC+mV4xiq4PkDiRUxSj101dsYsXx9JvI1zs+WG4pilj9TqeYynq/xzly5JUc3VcCeZGDlONNFi3MzpQaimNuOY7lMLh2ntE3u2D7rp202JdKRVNPVNS3+9ZjuSXGW2kd0OLrKRWbl/ZCUZkpU1yFKqcxVKE2XiB+IrZr0CSHQwjqJg/E7ducHUoG1dDHUCjUcc2MPA+X5Cq4jafaooxoqgeTO2BWpBjUCLe7QLM/cvxEsOw2raHHpjy+TPrfQNPZr7o15rv3lDY5++gh6E6ciIQTBriAnPnucc7/7DoXxYhvPukUk2CUb13Kbxp4BhFosXnQCI25sqYAo3BcidSSBUJsf1LVdJr43xczrs+uPhtsgrVyvncDs63Mc+MR+gj3BhgsGQgjCfSG6H+hi9rW1HZS6jqcIdjcQfd5GaapE9kp2o6ftc58hHUllvopTc9Gaui147lnVBV+pfj8iFEGgRZFzO8YD13KxWtytr0f0lp0J241Qxba6yvl4jip2ee2NFACIpfmcYMvmLA1PRREtzy2rC1XfqcvHpw5V2+XCXLmuu4QAVCEwNEFYV0kEVXrDOiFDbfpYJYRgJG7wmdO9/Lc3ZpgutNC/+Pj4rBsBDMYMktskbt7NVCyXYs0hFbpzX6qhCmIBddunOqk683Ip/SilRrgSri5UuLqwOzaK9kX1huInHx+f1jmiajxqGG1b8pfAN6oViq1sAt7hFGsub0wW1xQPgPc88M1rGQ51BVGEwFAVjnSHiAVU8tvsaK8Izy1kGSm3fRmibbhS8uZUkdEWnEyuZ6qkyxYDUU+EEguoJEMas3XMMARexOZy9FSp5vDSrVxL1/LNySJzJ2oMLTnNDMYMDnUFeWOqcd3RuL32JT3tQLsRAozbN7zLThzFZ6fQRmGMS3m+Qnx/vO7vhRCouoIe0rBKNqqhEN8XQw3UN62RrmTh/GJLMUrL2BWb7LUc/U/01S3I6iGNxMEEUy9Nr4hzgqngmoVsM2PibFDpVRwv4tot/K0Cwe4QakDd9miTUE8QtZWHXQn5m627+fh0FteWVBfNlkZt6UrGvjFOIBngwCf2oejKmgV8oQhSJ5Ic+/mjnP2dd1p2m2kntaJFrWgR6mreNiOD4S04o/oEe0Jb6hgT3RMj1Nv880opKc+WmfjuJE5li/oYwY6JiGtGcarE/Nk0e35kZM3X6RGdvkd7mX873dBhRotodJ/qQgut3VallEy8MNmSU42PzzK1Yg2narcgjBFeXI3PfYlQRMsOF+2iNFOm62RX09cZMX1L3WxuR1EVAl2+k9J2Ul2srrgANo30jBsYMYNafnutlYOpQGttVkJxsuSP6z4+dSjXHL5xLcPlBo6zAm9BWlUEmuK5wQzFDB4ZjPLIUIRYQEMV9d0oFSE41hPmY0e6+KMzc35EhI9PBwhogv3JIJri51Gul7LtkjcdUqE75xJCCLpCOqoi6u7e3iq66oomPFHMWjuxfXY+miI4mApiqP596+OzGQTw0+Ew7fQnLEjJ31R2h8CuGbPFGlMtxiFdX/SEF30RbyPX3mSA+A4Qxpi2pFh79xyOdIcYihlcXajsemFEseZwYa7U0phuu5LJvMnAkvFFQFUIavXHkKG4wcGUl9ogpSRTsbkw11qbrjkuF+fLDMW99blYQGU4EeCt6WJd5xxXQua2etZQ3OBQV4j5krVpp567j7N4m1tef9TgaHeI2WKNVkr8PruLts2OXFtSadL4hSpWFha1iE58/2pnl3ffzyV9Jr3u80ifS+M0si9UILY3eke8QLA7sObCbDVj4tY21jmbWbOl3dpCCCID4W0rFKychyJIHkq0ZLHo2u72uIf4tAW7YnPty9eZ/P50S2IaRVUYeKqfY58+0rTg3wlq+VrLgpzoSBShbY8RX2QwvGXCGKEIoiMRjHhrxZrFSxlyNxrnNbYdsRRVtxuQMPYP47jNRJACuk50ERmKNHxJuCdE96mupv1odaHK3BtrO8/4+NyNa8uWBcO+W/L2I7ZpDVKognD/1opEW50T6jFj2yIPFV0h3IKY1Kdz2GWbymyl6dxTCIER0wkPbP/1Sh5OtjS3c12X0lSptU0RPj73GRJvAbRq1/+p2C4lyyseL1Zspgs13pgq8vtvzPC/f/MWf3UhTbpsN4zsUxXB+w8kONy1QyLYfHzuMcK6yuHuoP98sQEqNYdCg4Jfd1i7Y4f6dtDdwMlxrug7cO12DFVwojfs37c+PptkRFX5QLC9axh/V60w7+68+LWNkKnYZFuM3ivWHMaz78ZHdYc14mtE6GwVedPmZqaKs7Temgiq/OaTg7x3X5zusLYj4p42SqnmMpZtLbJLLsUPLaOp4k6nlts4mApi3CaaubFYpeq0thbiSi8OaRkhBEMxg0ADEU7NcbmULq9sgAjrCp99uI+PHEnRH9Vp11TKciQX58tYS58jpCt8+sFefvRoFwNRgxYCG3x2EW1bspeOpNIk9kioCtqSGl0P60T3xBq+tjJbodyiyux2CmNFqpn65yGEIDIYIZh6VxgTSATWdIyp5WobdowByF7NtvS6yEAYPbK9A4FQIHGovuPP3ZRmSlhl31ZzN2MVLa78+VUWLyy29HohBCMfGGbvh/ai6Ftb7bOKVks7hoUQ6GGNUM/2LIpGByNbJoxRdIVwT/O4HvBcgubfTm+pD6Bg6wuzm6EwXiRzObPma7wxJEziYLzhuJE8kmip/c2fSWNmt3cXvM/uQ1FEa/ngUmJv846LexnZ4pYEoSpbGq+3jBEzCG6xMLE4WWr+IkBRvX50OwSsiq4Q7veLpttN7mYet4UFEz1qENkRwphES/dxLVfz4+t8fDrAQsXmry4u8Pm3ZuvaeC+jKYIPH07u6oVrH5+dSjKkMRjbGfHvu42K7TYUxniOMVt8QrcRUAXhBmt7861EX/rsaGIBlZGE75bp47NZngsE6VPU1tbiWqDsunyzWuFeqKpJ6TmtVFvcHGI6LpnbYvo0RaF3B8S91RzJK+MFFiv2irttX1TnVx7t5zeeGORHj6bojWz/ea4XKb0Iq8UWhUsA7m2bMQX1HTsBRhIB9NtqYNMtxquDV54q3WZEIYCIrqA1MtCQcG6mxGi2unJ94gGVzzzYyz99cpCfOtnDnkRg08+BEjg/V+L64m3HCWr8owd6+c0nB/mpUz3sT27+OD47g/ZFKbmSykIF13ZRGqi7lNscY2J7o2s6HcyfW2hp0fRuXMtl/u0F4vvqCzzCfSFC/WFyN/KoQXXNqA8pJdWMibNBxxiA+bfm2fvhPU0Hz1BviOhwlMLY9rmw6DGDxKFk8xdKyF7JYa+jU/XZmVTmK1z4/CUe/M0HSByIN22nakDl8KcOYuZNpr4/va6os81gZk0q6WpL1vtaRCe+L0Z5prwl57Zy3LDm7WzeotFR0ZWWC5/SlWSvbqFbDJ5jQeJga0K7nYBdtZn8/jSpEylUvbErkmqoDD49wPSL06tEk0IVDD4z2FQcZRUt0mcW/D7UZ92oAbXhHOsOJDh+JnzHcKzW5oVaSN3SeL1lEgfjiC3eypC/mce13LpRpneTPJJE1RVse2vFW6HeEEbcL+psNwvnF3Br7ppjLYAe0YjvjzH9krJtLixqQCV1PNn8hRLKcxVKs1s79/TxuV9wJbw1XcRQBb/0SD+JYP2dm4e6QuxJBBjLtbYr0sfHpzVO9IT9OJYNUrFdcqZTdy2rO6w1LAJtBfGgitrgWcV3jNn9nOgNN9zp7+Pj0xopofBcIECkTX21lJJzlsV5y9r1ET3gzdHLltvyZ7EduUosGg+oCLZ0L29dri9W+OMzs/zKo/3EAxqKEIR0lQf6IxztDvGRwykupSu8cDPLaMakarf+ubcPSdV2sTpQv0sGtTucWj5xrIsPHEy2/Pd3RzQFdWVNsfB0ocafnp3j1x4b8NxbFIGuepG6B1NB3n8gwbXFKt8fzXE5XaZsuXVjmZoxV7T407Nz/OpjA4zEAytRv0d6QhxYOs71peNcmq9QspwNHcdn+2nrk41VsLDW2MUjVIG+pK7rOpFqHKPkuKTPpmGDa6Czr8823M0rVEHX0eRKrJMWbKz4lK6kljOR9sZbd/ZGnupi84UZoQj6HuvdlgLKMn2P9KIGmhc0XNslczWL4+9GvyfIXstx6X9epjxbbmhPvYwQAiNpcOIXj9N1qmuLztDbnZ8fzTePugH0sOYJMrZ43SbcHyaYWjuarZ0I1XPHaQWn5lJd3NpdzJHhCIGuXbQ7RcLipUXyo4WmL+053V1XlBTqDdF1PLX2YaSkOFlk8dLa7jQ+PvUIpAKoLcTZuba7vY5E9/hDQcPIzrsw4kZrQqY20/tQz5Yf0ypZFG417z/Bc9bStmG3TfeJ1LbOs308ipMlStPNHYaEECSPJDES2ydmShxKtBT9JaWkOFGkMn9v5MT7+OxEpIQ3p4q8MVm8YyfjMkIIYgGVI9vkHOrjcy/z0GDjKGGftZESMhULu06/lQpp6NsoOEoGddQG61dza6zt++wOHhrw71sfn81yVNd40mjfWr8F/MCsMuncGzW15bjUVnGkF1dz+4gYMnaG8NaV8OpEkX/zg0leHsuTr74b42poCr0Rnef2xfnfnt/Lbz8zzPMHEnQ1iCPcSbTq5rMedGU5Ysm7LzwHF42BqNHyT/KuCC2tiUO6BC7NV/jX35/ghZs50iVr5froqkIqpPHEcJR/+eww/4/n9vDhQ6kNuR1K4OpClX/zgwm+cyPLfKmGu3QcTRUkgxqPDUX57WeG+X8+v4ePHk4xHDN8F5ldSHuFMSULaw1V+UohVyzZUjegmq5uyu2hNFWiPF//75cXWRVVoId1lDV2tjqmQ62wuYcBu2SRabEA2vtw77bFKQlN0P9EH6KFFlFdrFKcKN7zha/7ifTZBa78+bWWhCdCCIJdAU589hjRka170MqP5ltyb1I0hfj+OIEt3hUeHY5saXSFEGLN/ut27IrdVPTUbvoe2V6h30YozZTJXMw0dStTAyp9j/et+ve+R3ubxoxJV7J4KUMl7RfPfNaHGlAJD4RRWlg8rS5UN+V2t1ladRMTqth1/QQSaoXWREfB7uCWRw9qYY3k0eSWHhNA2pLs9dacyfSI3lRE2Al6tkEw5FMHCbOvz7X00uTBxPbFKSneRg4jYTRdCHUtl8yVbMsxaz4+Phuj5kjemCxgNljgNVQvn97fIO/j0z7ifhzLpslWbKw6cwRDVUgGW1vT6QTxgIpS51HFlbDgRyntaqKGwt6kf9/6+GwGFXjWCNBXr6PcIGnX4QXT5N6QxXist9zg3vUH2+mcVo/ri1U+/9Ysv/f6DK9MFFYif4TwhBuqInhwIMIvPdLPrz8+wEMDkR397OF2wHxXW3JR2Y5LN1uy+KMzs/zOa9N8+0aW3JJb+vL1EUJwqDvEzz3Uyz99YpBn98XRNrDunC7b/PGZOX7n1Wm+cS1LtrL6OAdSQT5z2otzet+BxB3RUj47n7aqMKyitaaQRFEVtIiGFtaIDkcbvi43mt/UTmerbLN4IUOkP1I31iRxMI4a0tCj2poOKXbFwdykDa9Vtpl7O03fY31oTR54AgmDgacHGPvG+KaOuRGShxMkDjSPPZFSkr9VIDea34Kz8tkqpCuZenGaYHeQI//oMFoT5yAhBMnDCU589hjv/MFFKnOdL/Jnr+ao5WvoUb1pgSJ5JEFkMLJljgmqoZA6mlwzmq0jtDj73OqJihHT6X+8b9cVvKUtmX55huHnhzDiaxfCBp8e4NbXb+EuOYopukLfo71N40sc02HyB9O+sNBn3Rhxg9QaouLbybfo3NEp7o4Za4RiKCi6sqsc6KSUVBdamxtGBsJoIQ0zs3WRDt0PdBHqCm6Ze9kyru2ycH6RvR/c05IYaPi5IaZfmtmySMbIUITY3tiWHMunOTOvzHLgE/sxmuzg0UIaQ+8dYvFiZsvayjKh7iA9p7tbcn2qFWoti318fHw2x8X5MiXLJVxng4AiBKmQRlBXKLU4F9koivCK2roiUBXv2Ms28BJwXInjSixXUtuhojkB6Kq341NTxB2fwZUsnb9LzZE7yiJcX7JO1xSvOCHwnnelfPe8bVdSc1x26Fe/JoYq0BWBpr57TWD5urzbrqwtuC4CON4TXmV377M+Fit2wxiD/qjBtS12910mEdTqOsbkTbsjO8zXQl3uU5favSK4sz9aavs1R9Z13/F5F4EXLRg1Gjvk7yYU4Y1V+lKfrwiBwrvjrSu9NmE7XvvYTa1D4PX52m3jcKPPZrk7ayy+H0goCj8bjrTtPpJScqZmccbaRnfnNrM8l1zP6zVF3FGuNTswWROIho5orVCsubwxVeT8XJm+iM4ze+M8tSdGIqgRUD1RRFBTeGggwv5kkK9cWuCb17P3zfgkubOvlVLyjetZbmY2Pp/JVe0VEVIzqrbkwlyZawsVvnYlw2NDUZ7bH6cnrBPQFBQhMFSFw91BBuP97IkH+MqlBcrW+uY2piO5OF/h+mKVv7+6yCNDUd63P0FvRCe4dBxdVTjYFeSzsT72xAP81cU0xQ4/h/q0h7ZWcWtFa81dtGLJpSWxP47SwCbLdVzyNwtrOs80wzEdFi9mGH5uqO7ivBpQSR5KIFSBtpZjTNWmlt/kYCUhc2mR0lSRxIFEXaHOMkIV7PnACLOvz21pEUUNqAw+PUiwp3khxbVcZl+fwy7ZW3R2PluFa7nc+vsxAgmDfR/di9rEjUQogv7H+6kVLM7/4UXscmfbhGM6zL05z4Gh5i41gWSAgSf7t2z3biAV8BxStvChU0qJ0+KAroc9MdGWPCIK6H2kl9hIdFc+hC9ezpC7lqP30d6GrxFCEO4PEz+UIHs5C0Bsb4zIYPMHpty1HLkWXRV8fG4neTRJ/GBzAStA+tzCtoqvnGpr44EWUFGD6qbmfFuOhPJsa66GWkgjdSRJaap5bEw7UAMq/Y/2oUe3PqYIoDhepDhVJL5v7XYqhCB5NEnySILMUh/aaQae6t82V0af1VTmq8y/nWb4vUNrPhshYOi9A9z82ijF8eKWnR8Cuk9103W8cfTv7cy+sbXPbj4+9zOmI5kqmPQ2iOSLGCpBVaG00VzuNRB40Sd7kwH2JALsSwbojxikwjohzVuAdaVXmMuZNgtlm6l8jZuZKhM5k8m82fbF/6AmOD0QXSVcKJg2b0+X6k4HVcVz1jnUFeRgKshIIkBvRCeiq+iqwHYlVdtloWytnP+NTJWxrElli4vlywRUwXA8wFDcYH/SO+eukEYiqBLQFFRFYDmSquWSqdrMFmuMZk3Gs1VuZU0yFbvjU2NFwKGuIIOxO10aTNvlcrpCdo35sa4IhuIG+5JBDncHGYga9Ed1wrpKQBMgBabjUrZc0mWL+aLFRN5rU7NFi7lSjXZcGkMVJIIaiYBKMqTRE9Z5bDi2ZJe/mqGYwfv2tybcb8RMweTKwvYIQ7aKhbLdUCDXv03zdoBEUK1bOEyX7XUV4KOGwiNDUcRdk7rpQo2rC2tvokuFNPYnA+xPBtmXCjIQ1UkENYKagqYIrKX+KFe1WShZTBRqTORM5koWk3mzLSLI7rDGsZ7whnaUL2O7kmsLlW2JoNIVQSKoevduUKMnrPHwYJSQXn9Ntzeib/q+TZdqXOhwhGg8oLIn4Y23+1NB+iM63RGdiK5gqAoSsByXgumQLttMF2rcWurzJ/Pmugug60UVcKQnRF/kTqF/xXK4lK5QWGPzj6EKhpfGs0NdIQZiBn0RnbCuYGgKUnrxNMWaw0LZYq5kMZ6rMbXU58+XartS+Lnb+KlQmCG1fa5eDvAn5eI95RYjBATWEQmoKoLAXXPWSgfuVSFoOHdZD1XbZSxnMnZunq9dWeTRoSiPD8c43hsirHviw0RQ5Wcf6GG2WOOtFiKj7wVqjsS0XaSUK+slo5kqL9zc2npHzZFMF2r87eVFvnk9w8ODUR4bivFgf5h4UEMIQdRQ+diRFIsVi29cy27oeaDmSGaKFl+/kuHb17M8NBjl8aEoDwxESC4dJ2KofOhwkmzV5mtXFn0h4y6grSvEdtnGKlp33BS3IxSBFlKJ7Ys1jAKwijaFscLmdgVKKE4WqSxU69tvC0gcTlCZraAEGnfe7YhSAihNl1k4v7jm54alXOx9UQae7GfsG+NbtjMyOhJh4Kn+luIZarkac2/4OyLvVayixfW/vkFkMELfY82FHkIVDL9viNJMmWtfvt7xQuzsa3Mc+MT+tYsoePfS0HND3PzqKJV05xdZek73EB7cWqt/6ciWxUhCE+gxHXOx80WbQMJg6L2D6LHtW+DZFBLGvjWxpjAGwIjqpI4kV4Qx8X0xgqm1rWqllEx8b8p3i/FZN4qhcODj+1oap62iRf7m9rq6teq2ZyQDBOIG1S3op9tJea6MU3OaC0iFoP/JfiZemNyS84rtjdLzUPf63LraqF8sz1fI3yoQ2xtrOn8wojqD7xkkdyOP2+FFy2B3kN6HerY81sqnMVbZYv7tNH2P9qKH9TXboR7W2f+xfVz47xc73laW0UIa+3+0uUgclpzgvj+9BWfl4+OzzOIaz0DG0o7ydpMMajx/IMGpvjB7EwFiAa2uK6eKQFc9gc5QLMADfWFsVzJbtLiZqfLdmzmupMttK2jFDI3PnO5lIPpuYU5KGMtWubpQWbVjsS+i88FDSR7sjzAcN9DrzC2XixaJoMbBrhDP7IszX7K4kq7wws0sl9KVLVvs1RXB8d4wz+2PcyAVpDeioytK/e9e83bvJkMaB1JBnhqRFGoOY1mTc7Mlvj+aX1Oc0o5zfW5/gg8dujMuMlux+b3Xp3lruv6xR+IGHzqU4nivVxzVFVF3HqWpKhFDpTeic6LXe7Ys1hzmShZjOZMvvpMmU1nf54sYCkMxg+F4gMGlwmwyqBELeEX2sK40nNMJITjVH+FU/+bitb99I3PPC2OyVQvLcZGsnvL0RrY2Avx2GkUpLVasVVEXa9ET1vknjw+u6ntfGss3FMaEdYXHh6M8szfO/mSQaEBFqdPWVGXpvg5q7EsGeQRPDJGp2EzkTF4cy/PaZIEmadhrciAV5Jcf6SMW2HiJpFRz+MM3ZrZEGBPWFQZiBiO337chjfjSfRtpct8e7g5xuDu0qXP44Xiei/OVjixthXSF9+6N88hQlD2JAKmQVrdtAGiKSkhX6YsanOwL47iS+ZLFrazJy2N53pwutEU0WA9DU/jQoSTP7L1TZDRfsvidV6e5OF9/M82BVIAfOZjkWE+YgaiB1qB4ry/1+f1Rg5MsOfibXp8/mqnyxfPpNcU3PpujV1H4sVCobcslErhsW7xRu3fcYsAb0yKGgqbQ0r2mK4L4bX2tlJJs1Wp7X6Iqoq675GbImw7fvZnjrekijw5G+fixLoZintt8QFP4+NEuzs2W7wvXGFdCtuqJaJe7sK7Q9m5Eq9qSH44XODtT4oH+CB8/2sWRbs8EwtAUPnakix/cym9aNGk6klcnCpybKXGyL8wnjnVxtCe04lLzkcNJXhjN+f3zLqCtLVY6kupCFelIhFZn6BDeQmPiYLxu3ISUEjNnkmtDQac4WaI0XSLcH6o7IUwdSWKXrIYLnlJK7IpNLbf5AUs6ktGv32L4vUMEmhROvYXYfWQuZbYkCkENqhz5mcOE+5tPiqUrufUPY1S3oLjus31UF0zO/d55nkg9SvxAvGmBTdEVDn3yAGbWZOK7kx11aMmP5lm8lKH7ZFfT1wZTAQ5/6iDv/OFFpN25c9LjOgc/eaClgnU7cW235XtRKILUkSQzr8x29JyEIhh+fnjL3XPazcKFRfI38yQONt5FoxgKycMJtLCGdCXJwwnUJnF5xckSixcW2326Pvc4iqZw8JMHSB1JNn2tlJKFC4tbIghci/Jchborv3cR7gkR7g+Tu7G74hlrBYvKfGXNWNBluk91Ed8fIz/a2TmdGlDZ95G9hPvWKdJs4/Bol23m3pyn/7E+9AY7+ZcRqmDwPf3MvTHnORx1CgX6Hu0ldSy5q8elew4Jc2/MMfy+IXpOd6/aYXwHAgbfM8DC+QWmX57puLhUqIKDP36AxKHmO2mllMy8OrvtYkQfn/uNtSI+FMWL4GgXEV3h8ZEYP3G8m+6w5tm/r2M8EcKL/RlJeG4nDw9GeGOyyN9cXmSmUNt8l1Zv2U14hcXeiEGx5s0JdVXw6GCUnzvdS1dYRxW0/DkUIeiPGvRGdB4divKtG1m+dnmRfAcXfFUBw/EAP32qm5N9EUK60rAw2gghvOLLqT6VYz0hPnAgyZfOp3lzqrilzjeG5u1WvZuQpvCevXF+4kQ3XSFt3YIuIQSxgEYsoNEb1vnjt1vfwBZQBb/x5CDHesIrUVra0r3jz5faT9WWZKsOgzG5Kud6YJs2FGkKXtROnd+lS+tzjGlEd3j1ZxPASCLAZ073cqI3vBJJ0Spe9IxCf9SgO6xzOV3BvU8SCxQB/+SJAR7sj65EC91L921AFZweiPDJE92MxAMY62wb4BXDB2Ke49aDA2HOz8b5yqUFbmaqWyboDGkK4TobMiK6wnv3J/jk8W7iAXVDff6yK1AyqK2rz/dZHwrw8WCI45retnvLlpI/KZUprkN0uBtYnmtFDZVstfm8MKgp9Nzm5GvasqGg0Lnrpm0kIqtHQBX01BmD2kGu6vDCaI7JfI3ffmaY5JIgZChuMBI3GM3eH3XT8ZyJ7cqVvuxId2glAnE7KVsur00UmC7U+I0nBjiQ8sQxPRGdQ11BzrXoAN6Miu3Fbc0Ua/zjxwdXRDhdYZ0jXUHevE/cg3Yzba/kVtJV3AZFaCEERsIgOtQ4YqM0XaI8t/kGWsvXyN/I1y3SCyGIDIQJ94fXLGbX8jWcNj3sl6bL3PrWOLLJACiEIL4vxtFPH+m444KiK+z/6F76n+hraaAvThaZ/N5UR8/JZ2dQmavwzn+7QGG82FKbNeIGR37mMH2P9LZ19/ndWCWb6ZdmcKzm96VQBIPPDNL/eF8HejoPNaBy6CcO1nem6jBuzaUyX27JWUoogp7TPR29Nl6EUg9HfuYwyi7PILeKFlMvzeCuse1ICEFsT5RgVxAjppM4lFizH5WuZP7ttC8s3GEIVRAZiuzYiBVFUxh+fogDP7qvJbcLx3SYe3t+zVjLraAw1poIRAtr9D7c0zBec6dSy9UojLUW66JHNS+esIlwblMIGHxmgJHnh9fnFtMB5t+cpzxTbmnuEO4Lc/AnDmB0cL4bGYxw8Mf3owV35j1+P2Pmatz6h7GmLjBCiBWxc3xfrKPn5MWE9rHvI3taEjybWZPJ7011PE7Ux8fnTupFfyxjOW7bdmoOxQx+5bEBPvdov+fkoTbehd8KypKQ4f0Hk/z2M0M8NBhh049NDT6qJ4zxxteQpvCjR1L82uMD9EaNdYt7llGWbMI/cbSLX398gJF4Z5wuQrrC+/Yn+L89N8LjwzEiRn0niVbxxEmew8KvPz7ALz3Sx8AWxtcEVGWVMCYWUPn06V5+8eE+eiP6pl2OLs5XMNch9lGEYDBmkAppRIx346juheL6TmW2WP/5rCukbyrCZ6MENc9po941XyivzzGmEd2hO521VAGnByL89jNDPDwQIahtrk/NVW1uZc1tL8JtFQIYiHr3bfQeu2+TQY1/9GAv//TJIQ51hQhssm0IIQjrKk+MxPit9wzzvv0J9C26z4K6Qviu9Y1USOMXHu7j5073ktqAEPJuzs+WsO4DV4rtYlhV+fFQmGg9S60NcsGyeLFW7UDQ5/bTE9FbFqEkgip7E++aBsyVapQa1F7Lt9V+BJ64rFVtzHA8UFeU3C5cCVcWKlxKezVsIQS6opDaZteUreTSfOVdobkQDC9tAtgJSDzhztmZ8oooUkDDKN7NMJmvcWameIcbaO82xmT6tE77hTELVeQaxcRwX5hAyqhfoHXxdtO3aZRYuLjYcLFVi+rE98cbF4olbd9xPfndSfKjhabFAoD+J/o4/KmDaOHOdKhCFQw+M8DBTx5oWkSRUuKYDhPfmaSyeG9bnPq8S+ZKlit/fpVawWqpzUb6wxz/haNEBjdnpbsW0pUsnF+gOFlq6ZyMhMHhTx0iNtJ8V/96WS6e7Hn/cF0HrE4jXUl5toLdil2ygO6TqY58Dyvv/0A3Jz57bMcKDNaDdCSL5xepzFXWbGfh/jCBZAAjHiC2Z+3vtlaosXhhsW1iS5/2oAZUDvzYfh75rYfZ99E9BLuDnRWQrQcBez44wrHPHCGYCjZ9uZSS0nSZ9NsL2y7RL06WWm7rA08NEOrdnJXzVmMVLfJjhTXFc8soqsLAk/30Ptw5cWLvw70c/UeH67s1bjG1gsXkD1oXUfc+1MOBHz/QkXFUC2kc+9kjRDs19vlsmrk355k/m25pTpc4lOD4Z48RSK7tvrkZkkcSHP30kaYOn+DNw9JnFli86DvB+fhsNZFA44Vu05FtiU3YkwjwK4/28549MYwWhHJSypWfVhiJB/jlR/p5YjjW8iL/eghqCj1hryj9wUNJfux4d0N3iNvPvZXzVxXBI4NRfvGRfhJtFv4aquATx7r49OleukJa08Loes89oCm8d1+CX31sYMvEMcuCouVlt5Cm8LMP9PCBA0kCbdhQIqXk3Gxpy9wQfDZGI2GMrgiSLd5HAvjQoSS/9Z6hVT//69NDPDbU+pw3qAlCdTZeuFKSqbTHMSaoKYSW2rjAE8X80iP9DESNTYs5vPgNm7FcG9ao5bvvud4+xWfz9EZ0fu50Lx85nKrbJu9mvdenO+xFDn7wUBJjC9ZuVSHuGG/DusLPn+7lvfsSLc0nmiGl5MxsabuXfO5ZBPCBQJCHjfYV+C0p+YFpcsu+NzdT9IQ19qeCLTk2PtAfWRGsSCkZzZpkG6wdLt5W7xBCkFxyS2qFp/fE68ZutpvKbXVniWxbVOpuYL5kcXXBq5sIvHjGp0fi2yL2bUTFvrNtbSZ2cc3jWO4dY1KnjuPTXtpewazMVXDXWIkI94UaLn67jsv8mfbZqS9eWKRWtNDqqPX0sEZsb+OHhuWiczspTpW48Tc3OfW5ExjRBuKgJYQqOPBxb4frtb+8TmW+fYIUNagy/L4hTvzCMfRYa7Zw6XcWGP/uZEcjaXx2FtKRzLwyi5EwOPnLx5vvthYQ2xfj9D99gLf//ZmORXnkxwpM/WCa6HAEVV97AUEIQfJwgof+l9O89e/OUJoutaVgrGgKfY/3cvJzJwikAtu2Q6M4UaQyX2keWSEE0eEoI+8f5soXrrVVnKHoCn2P9XLqV04Q6qsfXbcbyd30YrvC/eGGfbUW1oiORFBUsaYbhJSS4kTJL57tRAQEu4L0Pd5Lz0PdHPs5m4V3Fph6cYbczTxWoYZdsZFbOKlVdIXIYIQDn9jH8HNDdecw9XBtydg3xynNbL9do12xyVzO0Ptwb9PXGnGdU79ygrf+3RmsYucz2duBdD3xnPmhEUIt5LMHUgFO/tJxzIxJ5kq2bcIlxVDof6KfE589Srg/vGP63/FvTzLy/LAnQG+CUAUHPrEP13K5+dXRtjlvBHuCHP1Hhxl4T39b3s+nMzhVhyt/epX4npgXA7bWs5EQ9D3cy8P//DQX/8clCmPFllzzWkHRFVLHkjz8z063PJepLFS4+sVrWKV7c4HTx2enIoDBaP1ihZSSfNVetQi6XvYlPdHKcl58PVwpqdmSsuVQcyS2K6nYLgHVcycxVK/ovOyIcPe7CCHoi+j88qP9WI7kjaliW4tcmuLFHz09EuNTJ3tWFRttV1KuOZiOS82RVG0X15UYS4XsoKasiDnq9YmqIjjVF+Zzjw7we69NU2ri/tUKhir41MkePn40hd6geCilxJWeTXrVdqk53n87rhdZFFQVDM1zCmgU0aIqgpN9Yf7xE4N8/s1ZxnKddfQUwisW6KpAIPjJk908tz9R1y3IcSU1x8VyJI6USOl9/6pgpV3dfU0yFZvRTHVd7UcCxZpDrtp8DAtqSt1IEyklliM3HUtVaUPb2Q1MN3D01BQv7iHdwhxYVQQfPpxiT2K1gFdKr+1cmCu3dE1CuroiWrmdUs2hVGvPepGieE4ZZavGwa4gn3t0gO7wasGblBLL9fpU25UrbjXKUlSQsRQbdPvfSeD6YpVcC9EdzRjNVvmzs/N0hXXiAZWooZIIakQNBV31HAoURaAKQSygbmvRr1RzW7pvA6pCQKt/39qupLzJ+65d9213SOOzD/Xx6FC0oYuK17YllaV+35aSquWiqcttw4suCmoKilJ/vI0ZKj9zqgeAb17Pts1Zrh5CeA44y233Zx/s5ak6xeLl8cx0XOy7+3wFdKV+n58uW4zdJ1Et28GAovJ/icYItmltRUrJjOPwlUqZ3bHatX40ReFHDiY5O1NqGIsE0B/V+cjh1Ep7Llsu52dLDfuTxbLNYsVecaMZigc41hvm5bF8wzmPsuRM9vA6N23rinffVddR9wzrCoe7vE2My3OixfK9epVXI4GvXV7kVF+YsK6iK4L3H0wwnjd5Y7LQskjIUAWqItYcV1QBhqZQtdyW57sBVXC4K7Qi2HIlzJbWdldXhSeir6zjOIYqONwVXBnDpGwshvbZWbRfGLPgCWOklHUfQvU1rLXKs2VKU+0r6NgVh4XzC4TfP7Lqd6qurl1Ul1Ceb0/m2O3vOfPKLF3HUuz90J41d8cKIVADKvs+tpfIYIRrf3mdzOUMjrnxyadQBLG9UfZ8cA/7PrIHtUVLMTNjcv0vb2Bm/InX/YZ0JePfmiDcF2L/j+5rKo4RQtB1IsWxnzvKhf9xiVquAwOBC+PfGmfovYMkWim6KYLkkQSP/ouHuPIX15l/ex63tvH7KNgdZPi5IQ7/1EGM2PZaxBWnShTGi8T2xpo6Pym6wt6P7KWSrnDrH8brxsytC+E5gI28f4iDP3YA/R6ziXNMh+kfzjDwVH/DccuLU4oRbCKO8mKU5jGz/sRopyKEQDVUVENl6NkhBt8zSHWhyuLlLNlrWYoTRUrTZSrzlaaxHxtFC2nE98foe6SXofcOEh5Yn9Bh4fwCE9+Z3Ha3GABpS+beStNzuqdp3ySEoOd0N8d/4SjXvtxeIXAnyVzNUhgrEuwKNr1OQggigxEe+menufRHl5l/O705gaLwIoKG3zfEgU/sx9hM/9uBdd1ascbNr45y6ldPNhV2CSHQwzqHP3WQYFeAG1+5SWl64/NvoXjzkEM/edCL6drl0X73A4WxIjf+dpRjnznSXOirCnof7iHY9TA3/vomM6/ObFqYEuoNMvy+YQ58fF/LYme76nDtyzcoTm6/ENHH536jJ6zT3cBV13ZhtmhhbmIzTzKo8pkHeznWG27orpKtOpybLXIlXeXmYpXZUm1lAVXgCTR6wzr7U0GO9YR4eDBKd53nCSEE8YAXr5Au24xmNzAHatBlCSF4sD/C48NRgrc5ylmOy1jW5J25EhfnK0zlTTJVe2VnowCSIY2RuMGD/REeHYoyEDPqCoQUITg9EOGDh5J8/UpmU7EOuiJ4/4EEHzncWBTjuJKpQo2zM0UuzVeYyJsslO07CpxhXaE/anC4K8iJvjAn+8LEjNVxMYoQHO8J8ZnTvfy312dYaMWFdRPEAipBVeHJkdiSa8G7n1FKSd50GM1UGcuZTOVrZCo2JcvBcSWaIgjpKt1hjb6IznA8wHDcoC9ioKmCsZzJYmV9hZia4/LnZ+cJtjBPev5Agqf3xOs6G52bLfH3VzPrOvbdLHb4u98pzDbYAKAqgq6wDjTfmDkQ1elrMFcSQnAgFSQWUFsTxmhKXXeOYs1tm+hBEYJUUMNyJL/8SP8qUYztSsZzJqOZKtOFGrPFGnnTE+wJBEHNi5/ri+oMRHWGYgFG4gGiARVXwtnp1qJtm5Eu23znZm7Vvwu8glfYUAnrXiTarz7Wz55EczfXTuBI+NL5NOEWXFWe3hPjffuTaHWW/a8uVPmrC+lNnUvOtDe97BBQBT99qofHR2INH0lLNYd3Zktcmq8wmq0ymTcpW+6Ko5GhCpIhjYOpIIe7Qzw0EGEottqRSAjvOn7qZDczRYu329R2Gn0HiYBGQFP4kYMJ3rsvgXZbB7rsdjSaMRnLeW0/U3EoWQ6uK9FVT9zZHdbpjWiMJAIMxwIrsXvXF6vkzfuj39xqAgj+aTTKkNpeN7xvmVUu2PeuYEIIT1T+Cw/18cXzaSbz5h2uYwLYmwzw6Qd76Vqaw0spubFY5ewaG/ssV/L2VJEPHU4B3lzqE0e7yFRsLs2XV91/AVXw6FCUnzzZ01I/eTsn+sI8ORLjwlyZ0UyV+ZK15ry2L6Lz0SMpBm6rC03kzYYi2GYIWCWY9uKZxI6OTRvNVPn2jSwfOZzCUBW6wzq/8kg/qZDG21NF5stWXQc6QxX0RQyGYjqHu0MUag5/c6nxZuKhWIAfP9HFhbkyNzNVZgo1zDXqWsmgygcOJjne++66+lypxmhm7WetvqjBT53s5sJ8mdGMyVTBXPO5Mh5Qef+BBA/0R1aeldJlixt+4squoO3CGLtkU8tbBLsaTBTXWGtcuLDYtp1/y8y/lWbk+eHVi5xN1jyllB1xvLDLNle+eI34gTjJI4mWiik9D3UTGYow//Y849+ZJHslu77vSUCoN8TI+4cZes8A0eEoSov2hK7tcu0vb/hOB/cxruVy429GCXYHGXp2EKWJ9aOiKQw+M0AlXeHKF65tXoBRBzNb49qXb/DwP3uwJYGXEILEoQQP/uOTzL42x82v3aI4WWy9gCy8ovXA0wPs/cAwicMJtMDq7nPZNm2rdu27lsv0KzMMPNmPuoal+DJGVOfozx5Bj+qMfn1sw+4MWkhj6L2D7PmRERIH4nWPfbuF3E5xMVgv6bMLlGcrJA40LtSljiWbxtw4NZepl2bafXo+HUQoglBviOHeEINP91Mr1KgumlQXqhQniuRHCxTGC5RnytjLAof1dHVLt4Qe0YntjdJ9souu4ykiwxHCveF1xcpIKanMVbj6F9dbi1bbAqQryVzOUElXCPeu7QIBoBoqez4wQrgvzNUvXWfx0iZjNW8/XoeeIZ2qFzHZc7q75esVHY7w4D85xcyrs4x+/RaF8XWMQ+DN53qCjDw/zMCT/cT2x+oKP7a9/3Vh9vV5+h5LM/Bkf1NxFHjjyt4P7SG2N8b4tyaYfmUGex2CB6EIonui7PnAMP1P9BMZXC0s2/bvZTPc/RiznvMXq/9+JwjolnFtl4nvThLfH2PPB0ZaEtPF98U4+bnj9D3ey+T3pph/K42znt3NAoy44UViftCbyzR1RmTJut2VTH5vkqnvtx4Z5uPj0z4e6A/XLeZLCVXbYXwT7h8C+PjRbh4ciKzuNqVEAudny/zNpQVuZKp1d9xLwLQlE/kaE/kar00UeGWiwCeOdvNAf7iuA0tvROeTJ7r4wzdmKazXqWGN/vz2xXrPJQC+enmRH9zKM1Os1V2olngOJJmKzcW5Cq9NFvmxY10Nd/MHNIXnDyQ5N1vi5iY2Uh3qDvKjR7vuEPHcjmm7vDCa47s3c4xnqw13oZYtl5uZKjczVV4eL3C4O8hPn+rhYCoIdzn3LIuHfvx4F59/a66jQ2MsoLEvFeTHj3cT1t+NELBcySvjBV4YzTFdqJGtNC82xwIq3SGNPYkgT+2JcX2xQn6dgmtXwrUWF+1P9oUb/m6xYvPOXJs3FN6jZKs2piNXtXFVga4WHUJP9IYbumoADMYMukLamjv2lwkuOWzcTanmbNoFaBlFwGDc4JGhKPtT724mcKXXR37reoYLc2XmSxa1JuuGuiroCmr0xwwe6Itwoi/ElXR7Xd7vRuLF85kVm0zF20m+WaeVzXKjSVFvmf2pIO/KNe8kV93++1YA79uf4D1743XHW/A+699eWuTCfJlCgz6u5kjmihZzRYs3Jou8NJbnR4+keGpJzHf3eBs1VH7qZDfj2WpbBJGN7sZEUOVwV5CPHulaEaAt9/nfG83x8lje6/NbcDxKBFS6wjr7kwGe2hPn8nzlvnHa2mreGwjwiVB9YfRGybku/6PUXlfAnYTluMyVLAZjBo8ORemL6lyaL3N1oUqx5hBQBYe6Qjw8GGEoHkARYsUF6quXF8mtMX+xXclrk0UeH46RCHoi5/2pIL/6WD9nZ0re/KfqENAU+qI6x3vCHO4OkQyqlC2XmWKNg6nmG9nAu88+cDDJkyMx0iWL+bLFdL7GVKFGwbSpOZ5QOR5Q2ZcMcqw3xEg8gK4qK5/na1cyTV1S9iYDnOwNr4hTQ7pCSFMJ6J5YPnZbfaU/qvMvnx3Gcj1nx2XXrIrlUrYczsyUGoputwrTkfzD1SyDUW+sV4QgEVT59IO9vHdfnKl8jelijUrNRREQ1lW6whqpkPfTFdII6yovjK4Wp95OQBM8uzfOY0Mx0mWL+ZLFTLHGVL7mza9s7/1jAY3huMGxnjD7UwHCurrilPYP1zJNN08EVMEze+M8NvxuO5gpeO0gW7Gp3nacoZjBsZ4Q+1NBIsa7x/nGtWzb5lE+naXtwhiA0nSJ+P7Yuv5GOl5Oe7uL6JnLGWq52rrz6KXjFZo6QTVd5dzvnueR33qI6HCkpQXgcF+IvR/aw/BzQ+RvFUifTbNwIUN1oYprOUjHs9xDeMUBRVfQIzrJIwl6H+ohdSSJHtURDexk6+FaLqNfv8X4tye2NEbCZ+dhZkwu/PdLBJMBuh/sbtqGtKDGoZ88SGWu4kVwdUAcM/vaLLe+kWT/R/e2tCNcCEGoJ8S+j+xl6NlBFi9lmH19juy1HE7V9pyulnfKLd1DakAlvjdK94Pd9DzQTSAVQNGVup9fSknhlhfzdOwXjm5Z0W321TlyN/N0HU+19HojYXD0Hx1h4KkBxr85zvyZNHbFxq44S9+BXFlgFerS92CoaEGVYG+I/sf6GHiyn1BvsOF3AZ5jxNg3xxGq8ByydlDGZKs4VYexb4zzwD8+2fBzJg7Emxb902+nKc/4C4a7FUVTCKaCBFNB5ME4fY/1emOuI3EdF3PRpDxXprpoYmZr1Jbil1zLxbVdhAChefeRHtUJJAOEuoNEBsKE+sMomkDRlHWNz8tIKTEzJpf/7CqZS5vbrdluCmNF5s8ssPeDrcWSqAGV3od7SB1PkrmUZfb1OTJXMlglG+nKd8eRpQUuoQqvr9Y8hz0jbhDs9q5TqCdIqC9EqCfEud87T/rtze2Ia8TMq7MsnF+kp4VxEbzzDnYF2ffhvQy9d5DFCxnm3poney2HXbJwbbkifBYChKqg6ApGwiB1NEnPA10kDifRw9qa7cWuOIx+dZTuB7roOtG19kl1aIXGzJpc/YtrxPfFWnY/UjSFrhMpkocTHPnpQ0y/Mkv63AKVdAXX9HbQIZe/G4GiqwRSAZKHE17bOZxECSgIpb5tuFtzGf/2BPF9MVInUlsujtGjujduKl77VZb+W6heH6AGNfSIhh7W0cIaekRHi6hoIe9/r/x7VMeIGRix5k5BekTn0X/xMLWChVW2sMs2dtnGKnn/26rY2KWlf6tYWCV7pf/y+jl35f6TrsR1JFbJanu0qlW0uPD5S4T7w3Sf7GppzmDEDAafHqD/sT7K8xXm3pxj8WKG0nQZx3RWzhlY6Su8CMQovQ/10PNAN0bCWHMuswoJc2/O+xFKPj7bRHdI4+m9cYy6glTJXMni4gZdfwXw6FCU5/avLtKBtzj/nZs5/vriApl1FNNMR/LObJnJXI2ff6iP9+xdvTNeEYKHBqI8MVLiuzdzdQUrm6VsufzZuXleuJlrOULClpKrCxX+62vTfO7Rfs815K7+WeC5WHzwUIr//uYMG1kHjhgKnzrZQ1+kfsx3uebwhXfSfPvG+uIvijWHt6dLTOVrfPp0L08Mx1ZFWaiK4L37E1yYr/DaRKFjhauRhMHnHu1fcTuSS8KAL59P89Z0sako4HYKpkPBdLiVNXllIo8r6Uib8WkvlitZKFkM3xWDpCmirqPU3agCTvVH6jr3LKOrCg/0R7icrjRty40dY5y2iT80RfCxIykSQQ116d6u2i4vjeX5i3PzFGpOy23XciSzJYvZksX52RKaItbcLe6zszncHeLDh1N1x3MJvDlV5I/PzDFXtFruly3Xc6D4/FtzLFZsPnokha7cKY4RQrA/GeRDh1N86fz8hsasVtiXCvK5x/pJLkWuu1JyK2vyxXfSvDNbWpcDRM50yC25ir04lsdZimDyaS/7VZXfiEbpV9bxbNgER0r+vFJm1L53nxtzVYf/8so0nzjWxRMjMfYmPGevDxxcjgYDVQgUIRDCm/+ULJcvn09zfq65++ql+TJ/fy3Djx/zRGZCCIZiBgNRA0cmvWPgzaVVBRBiad44j5SwNxFAb3Ejm8ATz0UNlX3JAO6gd+/e4X6z8nm8/mTZ9e8rlxa40ERwKIAH+sJ8+sE+b01r6f2Wz+7udhfWVR4ajK6IBSXeRgCJd14Fc3rbhTHgOaT83usz/Mqj/Tw8GCWgKgQ1TxB1IBXElaxcJ4QnmvU++7ti2VY7+pCusCcRYCRu4MpIS9enbLl8+0aWF281juC6m6CmeG5dcQO3v7XjVG2X797M8b3RzjzL+bSfjghjNlIArKQrlKbbb0dtlWwyl7MMPNW/rr9bLmx1itzNHBf++0VOfu6EJ45ppaCiCLSQRtfxFF3HU54SrWxj5mpeYd9yEaoXB2HEDfSY3tTdoxGuI5n47iQ3vnITu4WsW597HzNj8s4fXOSR33rIEwM0QdEVjv7cUcx8jbk35tournKqXuEvOhSh96HmcR3LCFVgxA0Gnuyn/4k+XNvFzNSwShZuzfGKJ4aCEVu6h7TWJsWV+QoX/+dlqotVDn3qYNM4gHbhWi5Xv3iNR3774ZbiNIQQCF2QPJQgcTBONV2lOFWiNFWiVrRwqp5ARlEFalDFiAcIdgeIDISJDEZaEiG5jsv0yzNc/KPLDDzVz9Czg1v2fbSbuTfmqPzkQcJ9obq/b9buXMtl8ntTbXdD89kelgUZ3GaSZEQNYnvXJwZuF3bZ5uqXrjP5/Z3XxuyKzcR3Juh7pIdgd2u7NITixer0PdpL7yM9uJaLmTWxKw5O1fYeplSBanhCIzXoiQbUwGqL/GU6GaXjmF6cSnQoQqinfh9RD6EKjOi745B0JGbWxCpaOEtRf4omUIMagYSBFtJaHuOk9Nwsrn75OoFkgNTxJgKQDmpDcjfyXPmLazzwaydbHgOWY80iQxEOf+ogh37yAHbZprpo4pg20pErwlUjbnii7xYXrmZfn+PSH1/h+GePkjqe6uhnr8fxnz9CdE9sRWyqBlXUgIoW1FCM9i3A3Y5QBIFkYF0bBKSUSFtiVx0c08ExbZyqg206WCWLK1+4Ru7a2jt6NoJVsDj3u+d54NdP0nOqNScmoXjCuNhIlNhIlEOfBNt0vH6jbONaDgiBqiueMDERaMk1sxGLFzNc/B+Xd03km4/PvYSuCH7kUJKj3Y0Fty/eym+4oJsIanzgYJJ4gznFW9Ml/uKdeUobjOTNVG3+9Owcw3GD/XXcJkO6wnP7E7w5VWxpB/kKLQwdluPynaUF4fUIS5YpWy5/enae7rDO8d7V7iFCCJ7eE+NrlxeZ2oCF/GNDMR7oqy+irVgOX72yuG5RzO3MlSz+7Ow8EV3lwf7VxwlpCh85nOLGYpV0uTMFhnhAI37bUDyWM/mDN2a4urDx8UTCugQ1PtuL60rmy6uFMYrwdqAbqljzevZFdfrvmvcuO1ndHnX20ECEL19II9doGgKIGGrd2DJPGLOJyNfbUIRgMPbu5y3VHL5xLcNfX1rYVOSdI8Hx2/6uJaAKntufYCi+OvII4MZilf/x1izpDdYiijWHr1xcYDhu8MhgdNXvNVXw2FCUV8bzjGY37nS2FsnbnCillFxfrPLf35zZlLOa3+d3DgP4J9EYTxutxeq2yi3H5m8rZTYWrrM7uLZY4Uamyh+fmSNvOrxnT4x4UEOtM0GVUjKWM/n7qxleHss3dVcBT/D291cXsV3Jhw4l6Y3onghGsOoYrisZy1b55vUsL9zMcqo/QsF06Ao3f/6fK1lcXaiwPxlAWxJH1TvG7Zi2y9WFCt+8nuXt6WJL81RFiJaFOssst0mx8h+eILpezOl2kTcdfv/1GZ4/kOCpkTiHuoKoiieIarSUuSxaubFY5ezs2vF2edPh4nyFA6kgQa2162M5LuM5k2/f9Fy6WnHaKtQczs+VOdgVJKSpLR5HMpk3+e7NHD+4ldt2Zzmf1umMY8w6hTFSSgpjRcxs+4cKu2KTuZKh/4m+dTkWlOcrnbUZd2H+TJrz/+0CD//z0wSS6x98hRDeDtI2Fpzlkkpv+qVpLv/pVcwOTRJ9dieFsQKX//QKp371JOH+tV0AvJ3xAY595gjVhSq5G/m2n09pusylP7pMZDDS9HwanaOqq0uih9aLmrezLFC78TejpM8tEEgFKM+tHb/TbhbOLzLxwiT7P7p3Xa4TQnhxMaHeEL0P9Xj/KEGysUgoL2LAi9C49CdXsMs2hbECtUINPaxveRGyHZhZk9nXZ9n/o/s29IBUGC+Qu9n+tu9zfyOlpJa3uPKFq4x9c7wjrlztIHMly/i3JzjyM4fXff8vCyTCa9i37wQylxYZ/9YEB3/yIOoGxA1CCITmOZqtR1xTDykl6XMLXP+rGzhVh/JsGdeWqPr2db5TL04T6Q9z6CcPbkj80Y65rpSS3I08l//sClbJojhRwrXdlqIY20nXiS7i+5sLi7ebZQGtoStwlyuNU3O49fdjHTt2caLIhT+8yOnfeIDkseSGxl0toKL1t6/fWN6hlbmc5fwfXqA4sfaijY+PT/tRFfjI4SQfPpwi0CBCcDRr8sPxjc+5D3cHOd5b/3lyvuQ5e2xUFLPMYsXmby4t8k+eGKj7OQ51hTjYFeLNqXX0M02mgFJ6TjovjOaobmJrfKZi841rGYZiBvE60XMhTeGZvXG+eH59Ln0RQ+WDh5J1fyel5MJcme9sQhSzzHzJ4ovvzHO4aw/hu8Z/IQQHu4I8OBDhhZvZju7ylFKSrTr86dn5TYlifHYfroR0g4ijiKEQ1hVqTmNBynA8sKrYXlhydxmIvhubNhg36A7rzK8Rp6QIL+rl7t7OlZKi6XSk+O64klcmCnz1SvMoA597m/6owZMj0bpF3WzV5q8uLmxYFLOM50ixwPHe8Ep83e0MxgxO9oUZy5kd7/MXKzZ/fGZuU6IYn86hAD8bjvDToXBbhQaWlHyzWuWitf2OHu3mtckCk/kaCFbGmsWKzRfOzfPmVJHTAxFO9oXpi+joqqBsuUzmTM7Olpac/MyWRDHLVG3J31/NcGm+zMneMCf7wgzHA0QMBUUICjWHqbzJ29Mlzs2WmCnWcCRcW6jwH344RUBTsB3pnXMDri1W+C+vTDEYC3C0J8RI3KAnopMMauiqQFcEliupWC6zRYubmQqX0xVGM9WW+ysJvDJeYGwTsa8r7yVhPFd/HnkzU+X/fHHCa88S8mbr/anjSr52ZZEfThRW/v9Ei+dbtlz+4WqGN6eKHO4Kcao/zL5kkJ6wTkATuBIqlkumYjNbrHFtocKtrMlsqcZik+9wvmTxO69OMxDTOdzlxRf1LEUyBTQFTRE4rqRiuyyWbUYzVS7Ol7mVNZku1Fou8S+Wbf7ra9MMRI0Vx5ueiEYqqBHQFXRF4Ei58jm841S4laky3SCm1mfn0hFhTHFync4vLuRG89TW6KA2inQkuZsFzKxJsGv1zpxGlGcqK8XhTiEdyfyZNG/8H29x8nMnSByMd3Rnc9PzkRK7ZDP27Qmufel6R66Hzy5HejuutbDGqc+dJJAw1ny5EIL4gTgP/JNTvPmv36KSbv/iT+5Gnrf//RlO/+YDRIejWx7ZY1ccrv7FNUa/fgvpeCKZ4lSpJVedduFUHW781Q1C3UEGnuzfnABFgNjgG0hHMvPKLOf/4ALVRW/iVBgvUl0wCfeHN/y+24lTc5l9fZ7BpwfWNYaA933MvZWm2mJ+u49PK0hXkh/Nc+UL15h9fW7HimLAuweu//VN4ntj9D3et61znE7hmC7X/uoGgVSAPR8YQWyTCEW6koXzi5z/g4uUZ70o0MJEEcd0UDfhkLFZ3JrL9a/cRCiCA5/YjxbuyKNHQ6QryVzO8M4fXKQ44T2f5EfznmBo7SmMz3YgIT9a4PV//RYP/sYD9J7uRg1srYBp1SnZkpnXZrn0J1corfcZ18fHZ8MsOxqMJAw+cjjFo4NRjAaimJzp8OXzaXLrcVq5DV0RvG9/glCd97ddyXdv5pgqtKegdSVd5spChQf6Itxdf9EUwfMHEusTxjRBAq9NFtcsBrT6PmdnS1xeqPD4ULSugOiRoShfv7JIaR07JR8eiDAUM1j1ZeDt+v/7a5n1Oeiswc1MlW/dyPKJY12ril8BVfDs3hivTxQo1NpzvHpYjrfzuZndvs+9h7MkUqtH1FCJGGrDtq4K2JcMELttTiSBy/MVENwhjDFUhQf7w3z7RmN3P0URd4hslrFdr4jfCaYLNb74zjylDt5fPruD9x9MEKuzQcGVkremihuORLybybzJm1NFnt2bWDXEqIrgPXvjfOdGjkqn8pTw4hS/cnGBawuVjh3DZ+NowI+FQvxWLE64jaIYKSW3bJvPl4rci6vB6bJdVwxSsV3OzZa4MFdCVcRKVJBcinzcTAyY7XrOSzczVf7uasZzIVm+ZEvvb0t5h1ta2XK5nG7t3nNcmClazBQtzswUV5xOll1aBEta9KVjuVKuS9yzzHzZYr5D7oTLFGsO78xurB+VwES+xsQGnxscCbNFi7mixQ8n8qjitnawdAAvCsoT3bT6FUq8yKZ02eLCXHnt64PnHrSR6yOBhbLNQtnm4nx5JQJs+Qnx9s+xfBy39SQonx1GR1bKq+kK7jomFlbJIj+a71gMQHGySHlufZOQylx5a1q1hMVLGc78p7NMvTiNu412S5X5Khf/+DKX//SKL4rxaYyEqe9Pc+MrN3FaeKgVQpA6muT4Z48RSHamCrV4KcPZ3zlP5nJ26+JEJFQXq1z70jVufvXWSnHartqUZ8orO4y3ikq6yoXPX2L+bHrLjw2eO9f4dyY593vnV0Qx4BVFs9eyu3qWkLueJXcjt+7vtZo1WTi/sK39us+9hV22mXpxmrf+/VlmXpnd0aKYZeyyzYX/eZn5t+ZxnXvzXnCqDpf+6DITL0zimFu/2CtdSfpsmvN/eIHCrcLKvxenSrjNxuktaEJ22ebKF69x7a9vYG1lBrL0HNXO/+HFO6J/ChPFdT2n+Gw91YUqZ//zOW5+bZRavrYt8xrwonVHv36Lc//1vC+K8fHpIIrwhAnJoMqeRIBHByP86LEufu2xfv7FM8M8vSdeXxQDVG2Xv7m0wLnZ0oaHtO6wxskGUT5zxRpnZ0q0a9jIVG2upCs4Dfq1w10h4m0UBDouvLIJJ53bKdVc3p4qYtWZfwrhFdoPrmMjQUATnOwLE9KVutsnRjMmF9soIHEkvDZRqLsrVQjB4e4Qw002/mwGKSXjeZNXJgqbdsDx2X24EhbKFm6dez9iqETquFosEzZUDqRCdwi6pIQL82VmC9Yd8yRVwIneSMPoAu81gkQDYUym2n5hjCslX7+y2DaRm8/uJWaoPDJYX1xZrDm8OVVsKe6iFWqO5OxMCavBGsTeRJDuDm7akFJyfaHCm9NF30Vgh/LhYIj/ayzBoNo4mnsjSODz5SK31nABu5dxpHf/mY6kanv/bbkbF8Xcjiu9eCXTkZj20s/S+7drycCV3ni4/BlMe+lz3HasXbAUu61IvGeQO9rB0vdXcyT2OkQxd9P0+jjtuT7Lx7GWj+PUP47fFHYvHZkBODUXM2O2ZH8vpaRWqJEfLTR97UappqsUJ4qkjiZbdpPoeJTSXRTGit7C/fU8Bz+533MmEOuPMlkvUkpc2yV9doHrf3mDxUuZXVFo89lepCsZ/ftbhHpD7P3QSNP4HiEEA08PUJ6rcO3L13Ha/UAsYfHiIm//p7Mc/4VjDD7ZD0rn7h/pSirzFS58/hJzb87fUWCTtqQyV8GtuVu+y7k8U+ad37/Asc8cYeCpfhRt/bEV62U50uX6X15n/NsT1Aqri54L5xc58GP7d6VjDEAtbzH35jw9p3tajt6QUlKaKpG9nO3syflsDhfcmoPruAil9RiyrcSLKJPkRwvc+OubzJ+Zp5bfXXaspakS7/z+BY7/0jGGnh7saP+8XdQKFhf/6DLVharnjBLRtmYOV3OZenGaq1+8Rmn6zuJRebaMXbGRUjY+ly26DG7N5cZf36SSrnD0Zw4THqhfgGwHy3PbmR/OcuXPr65ysqzla1QXqgTivmXMTsbMmlz9i+ssXspy4rNHiQ5Ht+zZCBfyYwWufvEa82+lsTu0e9rH534hHlD5xYf7KVn1nwEFAlXxnFsCmkJEV4kYni12o3teSm9R9auXF/nOjdymoj8eHIjUdYuRUjJdqDHVxk1DroSpvEnVdonWea4IaQoHUkHOzLRHjDdXqjFdaN/5n50tYToSo85KYsRQ2JMIcK7FXapdIZ29yUDd6AIpJS+P59teeJgp1ri+WKE7vHqeZqgKjwxGuTTfmZ39roR3ZsvMbaVI2GdHUaw5VCyXyF33flhXCK3h8Bg1VPYnA3f8m8SLibBTXoEmqC23Z8FgTF8zTmk5SulubFeS7cCcZ6ZQ49ysLzD2gSM99cWfUkryVYcrbXRWkXjxG1nTpk9b/dynKXC0J7RhZ4Rm2K7k7GypaUSIz9ajAh8Jhvjf4wn2aO0tjUopeduq8bcV3yXIx8fHZyfTEWGMa7tU5iotCWMAStNlStOdmyRL14ssGn5uqKVCtXS9wvZWU8vVuPG3XtHrwI/tp++RXoKpIEJt/wKwlBK7YlOcLHHr67eYenmm/WIFn3sau2Rz5S+uokc0hp4Z9GaWa6AaCgd/fD+1XI3Rv7vVfgGWhNJkiTP/4SyLHxhmzwdHiO2NtTW6Q0pJLVdj/q15Ln/hGuXZ+s5S5bkytUKNUCDUtmO3SmmyxNn//A6Zy1kOfHwfod5QR+JLpJRYJZvs1SyX//QK2Wu5hmLCxYsZ7IqNEd29RcipF6c59BMHCfe3Nq5JVzL90jSW/xC8o7ErNmd/5x3m304z9NwQkYEwwa5AywKoTrLc3xTGC0y9NMPkC5PYVWfXytHLcxXO/IdzZC9n2fuhPUSGIvdctFItV+PKF66ycGGRoz97hPj+GFqdwks7cGoOxYki1//6JjOvzOCYq3fCuTWX/FiRyFCk8RttYXtyTIeJ70ySvZzl6KcP0/NgD0bcaGsEomu7FCeK3PzbUaZemsau1JnbSshey25p5KHPxrArNrOvzpK7lmXfR/Yy8J4Boh3qO6SUuJZLeabM9Msz3PjqqOdwtEv7XB+fnYSuKuxPrS+SdC1cKZkp1PjKpQVeGtuc+4YAHhqI1v2d7UquLlTaHrMwXahRtpy6whhNFexPBdomjLm6UGmrO8lC2WYiZ3KizlqfrgiGYgECqsBs4Vm/N6x7MUp1KFsu5zdoA78WxZrL9cUqjwxFMeqssz00GOEL5+Y7shPYciWvThT8YeU+plRzyZtOHWGMuurfbmdfIkAqdOfyfanmMJGrEdQUSjWH4NLcSAjoDuvsTQQaCmNURZCq5xjjSBYr7RVuSQnnZkvkt8FV02dnIYATvWEMtf48/upChUKb20mmYrNYtumL1B9rDneH1owd2wwV2+WtqaLf5+8w+hSFz4Qj/Fo0Spdo/zPlguvyn4sF0q7vUOvj4+Ozk+mcMGahxRS9JZvzTs8UFi9ksE2nJWGMVbK2r5gpPfeYc79znu4Huuh/vI/uB7uJ7421p3AgwcyZLFxYZP7tNHNvzN0Re+Ljsx7MRZPLf3qFUF+IrmOpNV8rhEALahz92cNU5srMvDbXkXOyKzY3v3aL+bNphp8fpv/RPmJ7o5suopi5GvNn0ky/OM382fSaQrJKuoJVtAj1bL0wBpa+g78dJXMly9Czg/Q/1ktkKNKe4qwEM19j4cICs6/OMffGXF2XmDvOp2qTvZqj75HezR9/m6jlLaZfnuHQTx5s6fVW0WLm1dkOn5VPO7DLNuPfnmDqpWlie2N0HUsSP5ggNhIhtie2pc5PUkpc0yV3M0f2Wo6F84ssnF/c2viZDuKYDje/eov0OwsMPztE/xN9HRPIuI7EzJpb7vQgXUifXaAwVqD/iX76n+ij+1QXelhvy/u7tkvmUoa5t9JMvzy9yiXmbvI3cgw+3d+WY7cFCcXJEmf+4zn6Hutj4Kl+eh/qIXDXLth1v60ryd3MM//mPJPfn6IwXlzz9fmbnXOq9Gk/1UWTy392lamXZxh6zwDdD3aTPJxA0dvgjCfBqljkruWYeyvN7OuznsuQv4rt47MjqVgur00W+Nb1LNcXK5u2ZY8HVPqjuldNvgvblYzn2r9WkjedunFE4Dk5NCrgbYSJnNk2a/llbmSqdYUxQgi6whohXcV01p5/CWAgphNqEB8zkTep2J0ppE/kTSqWW7c4mwpq9EZ0Zjow9y6YDhMdaE8+u4ey5VKsE3OqKl6UnCKo26c9OLB6LWc0U8WWLtOFGqWaQ/dtzxpRw4ule3u6WFfkpQqIN4hSytYTlW8Cy3UZy5qbcvXyuTcI6QqDMQOlQW3jZqbFOtI6KFsu5TWimRqJM9tBtuK01bHNZ3MYwGOGweciUT4YDBHowOYlS0q+Vq3womn6j5I+Pj4+O5zORCmZDpf/7Cqjf3er+YslTRf120F1scor/5/XUPTmA59rSUpTay+odxrpStJnF8hczhDsDpE4lKD34R66T3URTAU8kcyynXi9jyQ9ZT5Seu4wZYfs1QzpswssXspQni17xewdOFLP/HCW3I08zYS70pbUsvf2JHPxUpZX/r+vNXUNci1JuY352+uhNF3mrX97hkCyxQcKyZaIsYoTJa5+4Rrj35ogdSTJ4NP9pI6n0GM6Qoh3hWZ3f7XyXRt96Ury4wXmXp/zCp3jxZYK1OWZCm/92zOoocYF9Wq62vHYsuyVLIVbBca+MU7Pg57QLnkkhRZU340yadS07upDHNMhdyNP+kyahfOLlKY9V5xW+hBpS975vfMYDTLbnaqD2SH70nYy+YMp9n5kT9MCt5SS+bfmMe/x/ulew6k6ZK9kyV7JokU0jKhBIGkQHYkS3xcjcSBOeDCCHtURt0cBCfFuLaWVZ+vlPmb5HnMl1axJ7lqOxcsZstdyVNNVzJyJW7v3dplIV5K/WaA4cZXx70yQOBCn74l+uk92YcT15vMbWOl33v0eJdL15nrFiSK563myV7NUFqqUZ7ZnbDSzNca+Oc7sa3NEhyN0n+qi79FeYvtiCFVBCBqPQ3BnO3EllXSF9LlF5t+aJ3c9RzVjtjSGjH1znPQ7C41f4HrisK3GqblMvzxD+twCkaEIfY/00vdID7F9MRRVWXuMWvpOlp3LFi9mmHttloWLGaoLVdwWcumnXpwid3ON3YESapn29uFv/bszqHVs63cVLquiqbaSwq0CVyaLBL81TnQkSv/jfXSd7CIyEG6p3az0F9J7Xi1OFEmfTZM+u0BppoyZMZFtdFbw8fFpD1J6USEX5kp892aOi/NlSm2aI/VFDYKaUrfbcFyY78AYadouToO+RuAVtXVFYG2yP5JSMley2r7kM5lv/CyfDGqEdIVsk/qmqghGEo1FsVP5WkPx0GaZLVqYDVyANEUwHA90RBgzkTPb6t7js/soW05DR4xkUEMRAvcuJZumCE703ilEk9Jz15ASslWbmaLFnkRg5flUVQQHUkFCulpXiBM1VAJ3rTFKKSnUnLY7ZBVrDgt+JKUPkAhqxANqw2n6TLH962eW6645lkSW7oVWXM7Wy3jO7Ij7mE/rCLzC5zFN55ciEd4XCDKkqnUjHNvBlOPw+8UihXYrkn18fHx82k5HhDFIKM+Ut60Y0Yjc9c7Y43USx3QpTZUoTZWYenEKRVWIDEWIDkWIDEUI94XQQhpqUEXRFFzbxak62BV7pSBUmipRnCzhmM5KkWUnY2ZNzKy/kwY814ns1Z3fbnfi/Q6sWOKXZ8pMvTiNGlCJ7Y0S2xMjPBgmmAp4909ARTpevJhVtqnMVShMFCjcKlBZWBKwrOO+cW2X/K2dsRt9ufBTnCxy6+/H0cIa8QNxYiNRQn2hle9A0RWQ4FgOjulily2qiyaV+TKl6TLFySJ2eeN9iBeZt/PayHrwnm2aP0A5psPEC1N+cW0XY5ds7JJNebZM5nL2XaGGAnpEJ9wfJpgMYCQMAskAelhDC3k/SkBFUQVC9QR40vXiOVzbxTEdavkaZr6GmalRnilRmlkSmbnsijF6o+xRVfao2sodVEPy1qQ3P5l6aQZFVwj1hYjvixEZCBNIBggkDO/7XOqfXMvFqbk4Vdv7HrMm1YxJZb5CabqMVbLuEJRsO/LdOc3ChUWufuk6ekQntidKdE+UUE/Qaz8R3XO+UAXu0uezKw7l2aX+d6pIcark9SnrXKs2s7UdLdKzipYnSLuaRfmrW4R6wsQPxIkMhnH7Q1w0JMrSHNcxHeyKg5kzKU+XKEwWyd8s4FSddfe3tbxFLZ/tzIcCggj2aSpJRaEiJbdsm9zozpgX7HakLanMV6nMV5l/O41QBKGeELG9McL9ISIDYfSYjhpQUQ1vfueYDnbV9vqLuQqlqZIndi5ZXtvZCf2Fz7ZjAHs1jW5FwZSSMcdh0bdB3xEsVmz+yyvTXEqXN+0Qczc9YY1AA+c6IWAgqpNos3ugpoiGURJCCAKa92PVWviwazyaOJK2x1KAJyxpRL2Cez0UAf1rxOzOl6yOiUgWyham7Qls73bh0BTBQLQ9Ln9304mir8/uomy5FEy7bttLhTRUAXdLSA6kgiTvilGyXZerC+86Zr0zW+KxoSi333qHu0PEA/WFMd0NNvrMdUAQVq65HemHfHYfiYBKvMF4KvAcu07VcSPbDKoQRIzG462mCMItuJxtBL/Pr48ODKkqNlBwXUpS0s4ewgBSikKfqvKAbvDRQJD3BoMYeO2sEzHXACXX5d8U8tzoQFvy8fHx8Wk/nRHG+HQGF1zXpXDLK9j7+Pi0jnQ94UvmctYrdN9vLBWLraLFwrkFFs6t4SDgU5fBp/rRw82Hzdz1PMXJ7XUd82kztzlJ1XI1ajl/kWO9/HQ4zD+PxjGWFiJmHIePzM2yKF2k6xWui+NFik0icHYtEqQjqeVrKxFZPrch4X8JRfkJN4Ryw4UbRd6uLfIT6bm2LpRtBSrwsVCQfx6Ns0/TyLguf1kp828Kear+7rH2snRflWfLlGd3t/jWZ3sRwPsCQf7v8QQHNY286/LVaoV/nc+R8+/bbScWUEmFtLaLYpbfW28Q6xAxVP7lsyPtP2gTFCFQ21C4qdpuR8QledPGlbLujuuQrqA3EP3cjhCeQ0Y9pJTkTbtjO+1rjqRs1Z9dKEKQaHBemyVvOr4O8z7HdiW5qoMr4W79WCKoeREzdzX8E70htLv6qLmSReY2F5ZL855o8HbJQTKoMpIIMFUnyqWRMGa+3H5hTM1xGzo0+dxfhHSFoN5YpPKbTw1t8RktOYq0IObcCPmqL5CoR5ei8K8SSSJCMOs4zLsuGddl0XXJui5516UoJRXpUpGSypJwxpESG28/gwpoQhBEEFcESUWhR1EZUlX2ahr7VJWjms6QptH+0O7V2FLy15UKf1etbMHRfHx8fHzagS+M8fHx8fHxaYIaVBl6drDp61zbZeGdhS2JC/Px8fHx2XmEheDT4QhHda/oMKCq/FI4wh+Wikw5u03m4+Nzf6ABnwmHObl03wZVlc+Ew/xJqUTObn+h8H6jVHP4wa08s2vsng7pCk/viTMSN1bt5jVUhU8e7+b8XJlsmwtNUUNdVXTebhQhvAL5JrEd2TCyaVPv60pMWxKqE1Me0JSWvk+BIGbUdw6wXTDtzkpICnVcNMBzsom22SFoGV8c4AOeA5btStS77pNEUFslljFUweHu0B3/LqVkPGeSq77bhudKFnOlGsPxd+PJhBCc7o/w6sTqTZWpUP1SQCccYxyJHyHmA0BQUwg2cGjbLsQmhahrteyqn6NUF00IDmoahzVvzi2XBC+mlNSkpIYnNLG5UwwjkSvmuQJQEKiALgSGgKAQhIVCgM65wtRDSskZq8bvlwqUfTG9j4+Pz67BF8b4+Pj4+Pg0YeCJfoLdoaavqy5WmXt73ovf8vHx8fG571CBXuXORd+wECSFwtSu87/x8bk/UIB+9c5ieFAopJSdVcDZrVRtl9cm8lyYb7yTVgDZqs1nH+ojpK8WJgzGDT5xNMVfnE9Ta+M829AUdpguZn2s8VU4UnbEoURKL8qFOvuwVUFL36cADK3+Cx1XdryQXm0oUhHoikARtN2hyPELZj5AumxhuZLAXf+eDKqrXJgGY4YXOXbbvzsSRjPVOyKSbFfyzmz5DmEMwIMDEQxVrOozeyL1SwFriRc3ipTg+m3fB8+ZZacJUTfLWp+mE8LUexEhBDqewGU3Muu6/J+FPFds3yHIx8fHZzfhr/T4+Pj4+PisgRpQ6XusF7VBNvEyUkoK40XyN/NbdGY+Pu1nSFH5WDDIx4JBUsKfJvr4rJcacNG6c8ftmOOQdu8tUYwAjmgaHwsG+WAgSHiXLmb67Bx04CFd52PBIE8bxqqiYSdxgHN33bdTjs2M7/LUNpqVhyTw2kSBawtVL77yLjRF8MSeGEdaEKqvB1WILd1Z3Ha24dQlq9JeVhBCrHLCqP9CGhZIXWTHC+mNhDdCgLokjPHx6QSLZQu7zg0U1lV0dbUwpiuk3XGbF2sOYznzjj7VlXBxvrSqEB8LqOxPBlcdqzu0OkpJ4ol2fHw6hSpE3Qg+H5/dSlVK/muxwPdN3zHcx8fHZ7fhO8b4+Pj4+PisQWxvjMShBKLJCql0JdMvTuOYvk22z+7lZ8Jhfj0aRUr4tcUFXrfav3PQx+depiIlv1sqogvBI7rBdcfm94pFFtx7a2wwgF+PRPnRUIicK/nFhTSjjr9Tzmfj9Koqvx2L85hhcLZm8S+zi8xt0X1jA39QKhIVgieNAOOOzR+USoz7bXpLKdZc/vriAsd6QnXdRHrCOh8+nOJmpkrZ2nzbEEs/Ut5hyLCC7JDjSjPWddQ1XiqE6JhuppF0WkrqCpvq0WgzvaD+9WgnyhrfjPcZOnt8n/uX5SglKeUdojxFQCKgsVD2xh1NEexNBgnr795tUkoKpsOt7Ooi7HTBYrZYY+g21xhNEZzsC3Nl4V23LgGkgqtLAaWaS6UN/aqPTyN25Hjrd/Y+G8SSkj8tFfmzcgm/5/Tx8fHZffjCGB8fHx8fnwYIVdB9qovIYLjpa82Mycxrc1twVj4+nUEBPhwM0qWouFKi+Tu6fHzWjcRznvjNzOId/3avERKC5wNefyFwWR184uOzPgYVlUd1gy5FJabYaxauO8E12+a3spmV/38v3re7gasLFb47muNDh5KrdpYrQvD4cJS3pmO8cDO36WNJlp1DJPWsVwo1hzemilveGKYLNcyGUT+towg64oYjoKErjEQ2dJO564VYjqROfR5lC1wF9AYxTlJ6kUd+Kq5Pp8ibDiXLobvOcnwqpMHSMBTWFY50BVfdw2NZk0xltWhzsWIxmjUZjAVWhAeqgKM9IYKashIfFjFUApqy6n0XylbHI8x87m9sVyKR1JNs1hzJqxOFLW+DxZpDxfLdAX3WhyMlX61W+E/FAgVfXOXj4+OzK/GFMT4+Pj4+Pg3Qwhp9j/aiqM0jZaZfnsEu+zuLfXYvw6rKPtWfGvr4tIN7fYnsoKYxqPpyGJ/2IICjukaXsr0Rfvf6fbsbsFzJ90dznOoLMxxfHaglgI8f6eLCXJn50uZjPyxX4kqvgHw3mYrN7702s+ljdJQ19CN6hyKBVAEBrf69ajlyVZxLPSRQsRxigdXjiKYKjHoXpI3c7sJx53lJqrbfE/h0lvmSxd7E6v4tEXz3fogaKvtSd8YgSeD8XKnue5ZrLreyVZ4YjqIvrV0IIegO6wxEdUaXXGbiAbWusG2xYjd0cfLxaQeO9MYHpU7/XrVd/vubs1TaIAr18ek0P6yZ/Ot8npl7zBHWx8fH535ie1eefHx8fHx8djCxPVG6jqeavq5WqDHz6izSX03y2cU8YQQIdaKC4uPjc8/xXCDoP0j6tA0VeDaweme8z/3JaLbKS2N5LGd1wUEIwWDc4MOHUuhtmLMUa07DHeoRXe14pM+mWePRI6ApaB2Y1wV1FbXBF1O13ZZ2/EspyVbrbyhQhCCsqx3zjBJAzKgv7HQl5Bucl49Pu5gp1o+qTdxmoXSoO0TkLgGX7UrOz5br/q0EbixWKdTudL/oDmt3xCslghr19vwslK2WRG0+PhulajUWHoZ1hW3WRvv4NMWRktdqJv/vXNaPEPbx8fHZ5fjTDh8fHx8fnzoIVXDgE/tRGuyIXEZKycI7ixTGilt0Zj4+7UcFnjQMjC2MrvCXXn18dica8Fxg9U5nH5+NEhKCpw1ju0/DZ4fguPCdG1nGciayjkW9KuA9e2Oc6mseddqMXNXGapCbY6iCRB1Hkx3FGtM2VXjuEO2mN6I1FAyVai61FnKIXAnpBk6bAugKax0R9YD3nQQbPN85riRT2bwTkY/PWkzn6wtjkrcJYx4ZjKwSi45mzIaCMoCbmSqZin1HvxnSFA6kAuhLLh2JoFo3LjddtnD8SBCfDlKyHMoNYotURdAV0rf4jHx8WseRku+bJv+vbJYrti+K8fHx8dnt+MIYHx8fHx+fOiQPJ+g+1bXmgjOAU3GYP5OmVqi/wOXjsxvoURQOalrDHcDtRgKuL43x8dmV7NE0hlXNd/fwaRvHdZ1uZYcLEHy2lGzV4etXMnWjPYTwCmgfPpwiqG2uH1oo25h1nGnAK9T1RXavYGs5RqXdPXV/tPF3kjdtqi1EYThSMpk3G/6+L6J3TBjTFdYJaErdMcxxJbNtiOjy8VmLuQZtbFnIFlAFh7pCq35/cb68pnilbLncWKze8W9CCA6kgoSWxGCxOlFKrpRk/Sglnw5TMB2KZn1hjACGYrt3vPW5t5HAN6tV/lUuy3nbnyP4+Pj43AtozV/i4+Pj4+Nzf6GFVPZ9ZC9Gk4dzKSWlmTIzr8769hf3GBqQUhRO6wbvCQQ4oen0qyqGEJRclwnH4W2rxrerVcYdm5KU62oCAuhWFG4vAxalpLTOnXo60HWX7/CC69JsD4sKGEKgA0EheCYQZL9257SwS1Hob8HT2AKyrsv6EpYly0sKKtCnqDweMPiRQJCDmkZSUbAkzDgO56waf1+tctW2KK/ze66HBiQVhQeXru3JpWsbEILy0rU9u3RtR9t0bUtSUlzntdWW3ud2Fl2XRksx+tLnWv6Lu9tTVAgOaxrPB4I8bBgMqyoBBEUpmXcdLloWPzBN3rFqFKRc5/W8EwPoV1XeHwjybCDAHlUjqiiUpcuE7fByzeS71SqTjs1yWczZZZ2oiicoawULyLgbl4It90fLR7u7PUWE4NDytdUNRjSVIILS0rW9ZFm8WDM5U9vYtdV4t78ICYUPBYIkb/vsCtCjqhRl83c2JWRbeF09QkIwrKq8xwjwuGFwUNOIKQpSevfGDdvmhzWTl8wqi65L45Jrawi87/agpvEeI8DDhsGQohJTFEwpmXQcXq2ZfNusUmiSMV+TkGnyuaNCEFkq1Lp4/ert97sK9CoKjxkB3hcIcFTXSQrvOmSly7htc8ayeMU0ueXYFNbR5xhARFHYo6o8rBuc1g32aCpJoRBSFCwpybouY47NBcvi5aVjlDbYV+h4bcpAEFYEPxYM3dFnGgh6VYVWet+ylC1/VgXvO2wFG+++3UxfWI+QEPQp6v+/vfuOs+us7zz+eU69fap6sSzZEjbGvduEYkxPIIUSE4dAypJNCJtNsks2G9gU2ISUTbIkG1JIIIQktMSAjekG27jgXrBlSZZsWZqRpt96+rN/nDujOzN3Zu6MZqSR9Hu/XoOR7ujec89zyr3n+Z7fjyud9By0zbToMQyUgonmdnyX7/P9wOdIHC96O3aBLsOYCkOUtabRXD8KKCnFLtvm5W6GC22HdaaBg6LcPF48GgTc5fs8E4VUl+GcezweGajy0ECVyzcWZoUYlIKXrM9z9ZYSd+yfWPJrDFYDGmGC1nrWa9im4qwel2dGGkt+/hW3wABt7nJRCpazEMRZ3Zk5HxvzIhpzVARolWh4YcInTvSsSXqAzSUXx1Q0VuCm7E1FZ86KMUGiOTQhNzuIlXW0GpLotKpTq5Kbfhfb2p2h4EzfRoM4YfdwfcHwykOHq7xye/e0597Wk6HgmpT9mC7XmrXPeVFCNVh4vxXieIw1Isa8qO35FuCcviz3vVA5CUsmRHu6eT3llkaDP6uUGUjkOCmEEKcLCcYIIYQQrRSsvWQNay9ds2C1GDQc/NYL+GPHO/0mVgsFbDZNXpfJclM+zw6zzUcl0+QC2+a1mQzvKxT5ju/zmXqN7/genV5K7zYMPt+/lu3msanA/12Z4GPVKov5un2J4/C5vjVTm2oMvGHoaNs7WQxgh2Wxw7LZYprstGzOtizOsaxZAQxDKT7W09vRMjwYBvzS2CiH4s6XPNEQaE23MvjRXJZ35Qqcbc1e17ssi5e5Lj9fKPINr8EnazXuCfwlT9RtMk1em8lyUy7Pzjavh2nyYtvmNZkMv1Is8V3f4zP1Gnd4Pl6Hr1pQis/0reHcluf/s2qZv6hU5gy1tHOebXNr/9ppY/sTw0M8ELbfyi5yHD7W08fa5lj+Va3Cn5TLaOBix+Hn8gVelcnSPu5nc4Ob4T2FIg8GAZ+qV7mt0eh4e261yTT5qVyet+RyrJtVAcLkAivdd0YKRW5p1PlErcazcUQlObkTsIu10TS5a+36jspvPhQG3DwyTHmJM5Pn2TZ/39vPhubY/n2tyh9UykRac5Ht8K58gddms7RvbmTzSjfDf6LIw2HAP9dqfNlr4C2wLDawy7LZZllss6zmscPiHMumOONidkkpPtfX39F7+brv8Z/HRhd8/VYO6fb9tmyeN2azU+GRma50HN6eyzGYxNzSaPDZeo3dSyx17QLXuhl+MpfnVZkM7Yq7X9A8Vvw2XQs+37d9n58eHZ7zcQP4hXyRXy0WARhIYn5tbIw7g/TzRY9h8MZMlp8rFNje7rwEXG47/GgWAuAfalU+Up5YcB/uVoqX2A7Xuy6vyGQ417LnvUBwJQ5k07DX3b7H5xp1vuZ5U8GL+eSU4nzL5izL4iwz3Z522hZnWRbZGR+4LrBtbutfu+BzAvx1rcqHyp0FI3qUwZ1r15PtoNrRk2HIu0ZHlu0iuEX6vt6ey/O6bJZe1eboYcKltsNPZHMMJQm3NOr8W73Onijs+LPBDZksf9jdQ3fzPX6gPM4najVs4GrX5T2FIlc5btttGmxudDO8t6i51w/4h1qVO3xvUZ9LllM9TPjanjHO7s7Qn5+9xKaCH35RH7uHGwwssXJjxY85OOGzqTT77Ggbip39Wb6zf6Kj9kCr0faeDIZSJMuUjLFNxY7e9sGYRGuGqiH1sLM42VAt5Eg1YGNp9tlrfdFhbcFhwl/eUJKp4Kwel6zd/ux9uOwzNk+rGiGWgxcnjHsRfbnpx7Vis2LMuX3ZWRWTBisBwx1UM9oz0qDsx/Rkj53Ns5bBOb1ZBspBWjFmximwFiTUOtxvhViqRpTw/LjPxRsKtCv2dt6aLBlL4UWn5vlWnF40sDeK+NtahX9vNDr6riOEEOLUIcEYIYQQooXb5XL2G7fhdrnzBmO01tQGahy+e+DELZxYcRfaNu8vdXGF45KZMXGmAWbc4ZRTitdls1ziOHyyVuUfatWO71xXsDytSJQ6tqnO89oOiptzBd6Wy5FTasHXXsk2KQFpOOiXCkXekc+Ta5kg1JN3tre8fgZ4QzbHebbNH5TLfMVb/ETJ+bbNbxW7uNJ1yM6YkJwc29bXzQCvzmS5xHb4lFXjb2uVRQUblntsVafbVfN1t5sWecPgGsflv5VKbDctjOZj7d4vMDVxeq5lsd40+btqdcHqQ622mxb/o9TFqzIZrJn7z4zX6zdN3pUvcK5l878rE4zrU7O51olsJzT5Wtssi6JSXOy6vL/YxbnWwmNrAVc4LudYFptMk7+sVuYd227D4D8Xi7w6kwZu5nufK7kOTOCmfJ5354tsM82p9zmp3fFig2nxC/kCl9kOf1otc5e/uDCdAdycL/Bz+QKbTBOl1NTrtDPf+28dj05MPldWGXQ1g1D9hsF7CyXelsuR7+DY7WjNYBwvGGYwgfeXurghk2GdMXvdTr0HraefZ0jDSq/IZNPKMmaVv6xWFlzHW02L3+rq4mLbwV6m889847Icz79cXOBN2Ry/UCiyy5rdhqzd54u1psm78wUud1z+slrhG15jUcfjyed6kWWTVYo3ZXP8SrHIJsOcemyu40UGxcszGc61Lf64XOYLjfpJC8fsG2nw0OEqN+zonlXlQCnFmrzNK7d387knhvCXGF55ZLDKVVuKsz72K6XYUnLZUHR4bvzUDMGvLzr0ZE2GassT9tjW7U5N3s/kRQmHK0HH7VhG6hGHygEbis6sfcJQiks3FtizzNV6erI225phoZm01jxxpL6sr3c60MxdmGiFul2d9uJEM1KfHoxRSuGYiqxtsLXbnRaM0VpzqBx0FNoKYs3Tw3Wu2VKa9twvWpPlvoNlcvbsNmK1IKYhwZjTynwfj07mfvvUUJ3X7uzBmnHzhFKK3pzNuX1ZHpfjsDiJtNb4wLe8Bn9fq3J/EJyS1yiEEELMT4IxQgghRJPpmuy6aSc9u3oWrBaTRJr9tx3AL5+aF8rFdAq4xHb4s54etrUECJJmC4Kq1gRaE6NxlMJFUTAMHNILOesMg18uFOk1DP6sUmZ8Fd5RohTkjHRys6H1tCtmplJT7wWOXRDo5A5jfwmtFjSan88X+el8AUcpwmaZ2rpOCHU6Hq5SFJQiqxRGc1J2u2nxW6UuPJ1wR4eT3Yo08PSn3b3TAgTtxtZGpa9rGFNhgH7D4D3FIr2mwZ9Wyows0DJltTjHsrnGcfn9ru6p1iG+1tSSBA9N0FzPmeZ6bg1L9RoG/ylfZDBK+KJX76iVyGbT5LeaoRijZTsKgEqS4Om0fZaj0knXyf3netflA6qbZ+PolLroFGs4FMfYSmGSfqkylMIi3XYXmvg/Htstiysdl9/p6p5qdxZoTVWn63nm2E7uQwDdyuBnCwUG4pjPNeYeW5M0+JdoTQOmHS+sZlulpRwvAq07bj3oAD+bL/BfiiVyzdYwk9tUtblNBaTr3m5uw4XmezWU4jLH4cNdPXxwYpxv+53VfFLAm7JZfr1YotBct7HWjCUJ9wUB9wc+o0lMBsV5ts21zfZvresj1pq61s3lS//tQ8HiqllklaLHMMgrxX8tlnh7Lo/THA8vSWigiZur0iTd5jLNbfFIkvCDcOEKI5q0VVBrKEZrjQc0dEKgIdSasPXY2NyeJt9rn2nynkKRI83tab51bKt0mwq1JpyxrdjNfad1HQbojjJFM59rPjFwOI7J6wSTdH2ZzfXmKoWzAvutBdyUK/AbpRLFlnUXNc8/k+sa0vZS2eZ6tpTCVIqLbZs/7O7mtyfgy43Gols7XWA73JjJ8P5iiZ7mNu1pTTVJ8Fv2IVcpioYiw7Fl3GiY/JdiiaNJzHcXGTBbLl6s+ereMS7akGdt3p41oWsaimu3Fnn8SJXHBpc2mfbYQI2yF9OdnX15bGPJ5aL1+bTtz2o8SS2wydqG4vJNRb7yzNiyvNRlG4u45uxqK1prKn7Ms6OdB1kqQcxTQ3UuXJ/HbVM+4KrNRb7yzChlf/liWWf1uOzozbZ9zIsSHjxcXbbXOl3E8ySd5qq8I+YXJ5qhWsDO/unbomkoNhYd1uRsWnfuKNE8N+FRCxY+A8SJ5vHBGldtLk4LgL2oP0veMcnZs4Nt1SCmJq2UTiuxnvszVO4k7rfPDDc4Wg3Z1jN7Oyy5JlduLrJnpCFVY8QJp7WmgWZvFPEXlfTGisW21BZCCHHqkGCMEEIIAdgFmx1vOpvNP7QRtcBtNFprRp4c4cj9R1n0DIVYlXZZFv+rq4uzTWuqOoCnNd8NfL7uNbjb9zkSxwRAUSl2WDbXuy5vyubY1Qxb5JTinfkCZZ3w55XKSbu7ei6B1vxHo85jbVrx7LRsfjybm9Yi5Z9qVfbHC9+ZeDROmFhkWGSTafHufB4HOBJH3Npo8C3f47EgYEJrFLDeNHmp6/KmTI5rXRezOaG4zbJ4T6HI7ijicAftm3ZYFh8odbPTOja2PnCX7/E1z+Nu32OgObYFpdhuWVznuLwpl+M8y8ZUiixwUy5PVSf8Ubm8qLv2T5azLIvfnQzFKMXTYcitXoO7fI/dYUi1uZ43myYvdTP8WDbH5Y4ztZ7XmCbvyOf5fugv2CbLAt6ey3NDJoPZsg09F8d8tl7jm77H3jDEJ50Y32VZvCKT5Q2ZLOdYFle7Lhcm87dwWW0OJzGvODpIyUgre3Qpg5Jh0GcY/Ggux8vc9q0mlsMW0zoWilGKvWHIl7wGdzbHttIc242myfWuy49lc1zpuFjNse1VJjfl89wfBByYYx8va82n6jW+5XuzHrvScXld5ljrpobWfKxaZUgvvD8ejGLCDi4xWsCbczn+c7FIvjmZn2jNk1HIVxoN7vR9dkchda0xSatrXGzb/HA2xw1uhrxhYCjF2ZbFb5e6ODAa8WwHx7PtlsV7C6Wpdk2J1jwQBHykMsEDQTD9uN6APqPCLxaKvCtfmFofNa35WLXCV70Gh+K44ypirdzmPnhzLs87cnlMpTgSx9ztezwUBDwdRYwmMRFpK6vtlsX5tsNLbJuxJOno2J0AX2w0eFM2x0bTZE8UsjuKeCQIeCIM2R+FjCQJEel4bLUsXuqk571LHWeqKlSXYfDWXJ57Ap8X5jlWHI5j/qpamaqE0+qNmSzXOMfaqRyKYz5dr1HWC59bngg6b1I3rhNePXRkxn6r6DYM3pjN8dpM+wnzpVKklcfeXypNbcdaa44mCV/zGtzuNXgyDBlNEhRpy6yX2A6vyWR4VSbLOiO9s79PmfxuqZuxJOFOf3GB7BfZNr9d6qbXNEm05pEw4HbP407fY18YUUdjkVai+iE3w1tyOS6w0gCKUoqzLIubcwUeDoIlt4M7XgOVgNv3jHHzxWtnV3UhrQLyxl197BvxltQOpBrE3P18mdfv7JkVvLEMxSt3dPPoYG11Vo1ZYEgMBVdsKnL3c+XjDphsLDm8ZF1+VuWeSS9MBBxeZEurRwZq3HhOD+sLs0NPvTmLl23r4rZnRpcllJS1DG7c0UPGaj8p/NhgjZH6YppenhkaYdKszjV73HuyNqah5g3PiNliDcP12edpQ8HWbpfurEXr7lALE/aPzv481o4Gnp/wGalHrGlpQVd0Lc7uybQNM9WCuOMWaOLU0IiSOat39WRtLEMRnYT9Nkw03352nJ+5dF3bSmGXbSzyyECNhw5XJZAgTpjxJOHhIOCbvsctjTpjp8iNUEIIIZbuVLr+LIQQQqwIt9dl51vPZdP1GzDnKA8+SWtNWIt44duHaIx0doFKrG5Zpbg5X+BC+1gpdw38ba3KJ2pVjsz4YlxpTiw9Ggbc4/v8WrHE9a6L0awS8TP5Avf6Ad8LVtcESgzc5fvc1WZS7RWuy+szWYrNP2vgq57HvSv0Hlyl0MBokvC/yhN8w/PwZky4HYpj/rVe5x7f54Nd3dzoZqbG53InXd6/r81/0cwB3pHLc6kzfWz/sVbl76pVBpPpk0RVrXksDHk8DPleEPBrxRIvbxnbn8oVuMf3uWORE5Mng6MU600TrTXf930+VJ7g4TCYluXTwPNxzD/Xa9wb+PxJdw+XtewHFzk2L7bsBYMxOyyLd+TyUxPlWmteiGM+MDHOd3xvWpigpjUPNdfxHZ7Hn3T3sMOypiaNTyU+MJQkDLUcIxzSieiVDMbYLWP7cODz4XKZ7wf+tPWsgRea+9C9fsAfdXdzteNOje2LbZsLbZvn5qjUU9eab3jtz3GJhhvdDG7zuXzgPxp19nUQxujU2ZbFz+YLdDdLrWut+V7g8zsTEzwTTa+GEgMDccxAHHOvH3CgUODd+cJU26FzLIufLxT4HxPj8x4vDOAGN8PWllY3Va35UHmCh9oECgFGkoSPVspsMU1en8milCLfHJ8DUcRSPyUo4MZMhrWGiQE8EgT8eaXMPYFPtU044ZEw5N8bDTaaJnmlGOogNAjwfBzxsWoFQynu930OxBG1Ns8fAc9GEfujiLt8nz/q7uGK5nFVkW5P51n2vMGYkSThlkb7ahI7TCvdPpt/HkpiPlevzzpGL4cAGE4Shlv2W4M0cLbcwZgdlsV7CgVyLcfGgSThD8oT3O41qM9Y18NJwrd9j/sDn+/5Ph9oBuCUUvQaBr9YKPJcFPF8h+ML6fl2XfN48W3f48PlCfZE0bRzQQTsjSL2RVUeCvypCmuT+8H1rss2y+Kx8OSFBu47WOaaLUXO7cu2bYX1ojU5rtpS5FvPTiz6uWMNDx6qcOXmIv252a2u1uYdfvz8fj72wEBHFRtWE6UUW7pcLt1Y4Dv7J5Y80WgZiss2FdnU5bR9XAP3HJzouI3SpCPVgAcOVXjjrt5Zj9mG4rqzunjiaJ39Y8f/nevqLUXOWzN7H9ekwYAHDlelnUwbY17UdlyVUnRnLNbkbAariwtEnenSVkohekYLPUOlFWNKLdcjtNbUgnhRwbzResShsj/teGYZinP7srOCYenzJ/iRbPunk7IXtw2sKaUouCbrCw4vnKTKx48M1nihHLC5NLuNXnfW4s3n9/HcuNc2PCZOH+3a4Z7I1wU4msR8w/P4lu/xSBDMuu4nhBDi9HXqXYEWQgghZlJgOAaqTRnutgwwMya5dVm2vHIz1/zOVWy9YTN2y11V8zly/xEGvjfYcTsIsbqdb9u8JZubmtSPteZf6jX+qlqZ98uxBh4KA363PM7TUTj1JbtHGbynUKD7FJzoP5E84M+rZW5vNGaFYlo9F8f87/IET0bH6ky4zeo8uQUupOy0bW7K5afa2sRa8/lGnf9bKc874aqBR8OA3yuP82h4bGxLSvFLzZZZpwKtNU9H4dTE/nyXevZFEX9QLk+bFM8pg6tcl/niggp4R65Af8s6qWjNn1fKs0IxrULgwTDgNyfGGJeLUIumdVrq+UPlCe6bEYqZ6UAc8eFyeVqgIquMtIrMyi/qopnAT+bynGfZafsk4Oko4gMT4zwVzd8iaEwn/E21wtc9b9r2fmMmy+VO+wndSV3K4BLHmQr8AHzd83h0jlDMpHGt+UKjzkRz/ZpK8SPZHL3m/EHbhbzYslljGDwQBPzG+Bjf8L22oZhJmjRQ+EwUdVzVqqY1n67X+GStypNR2DYUM/M19sURH65M0DqdUlRpa6nVuD2dLA7ww9kcL2kJG/rAh8vj3NKozwrFtKppzZe9Bh+cGJ9az4ZSXN0MhS52PWutuT8I+L3yBLtnhGKm/R7waBjyf6uVtOViU8EwuLqlos/JMOHF3L5nbM5giqngDbv62Fyafz+fy75Rj3sPluesTHLxxgI3X7xuWgWG5eKYijV5m56stVBnpCXJ2Qav39nLjr6lBzZ39md5/bk9OG3aKAEcmvB5eKC26OfVwFf3jHG0Njt0pZRic5fD21+yhv7c0o8uhoKLN+R58/n9WO2q3WjN00N1HhusyVe7Ng6XgzkrS/RkLS7ekGeBYqtiBg2MexHBjAOOZSg2ldxZrW72j3mLqvg04UccGPOmBZosQ7GzPzurYkycwGjj1GpnKhZ2pBrgx0nbdkp52+CqzQXMk7TfjtRDvrF3DH+OE+7ZPRl+4YoNbCo5y35ssQxFT9Zibd6W49ZJMpEkfLJW41avwZ4o4nCcVsGsJQmh1tOCK8tBa02kNZUkYSiO2RdF/Fu9zs+PjfCaoaN8cGKCr3qehGKEEOIMI9euhBBCnPLcbpetr9qCYSn8MZ+gGhL7MUms0VFCEmsMQ2HYBlbWItOXobi5QN9Lesmtyy3qLoXKwSrPfGYvidxVddp4Zy5PtmUb2B9FfLpem3cCctLkhO0/1Wr8flc3JumF/Itsh2sdl9u89nfHC3gyDPiW53c0gbs/ivhio8E5lk2mOVabTJNrHZevt2n1MunmXH5aeOZgHPPpWm1qAnshe6KIT9aqvLi7B4d0bM+zHV7mZvj3Rr2j5ziZAuCWRoOHw6CjC957o5AHgoCXZ45Nnl1o2xgwZxhhnZG2vJqkteahIOBb84RiWj0ehtzuNXh7vrAiE4Knqwj4cqPB94POxnZ/FHGP7/Pq7LG75S+wbSylCE9Se5S5rDEMfiybw2juu40k4V/rNfZFncU9xrXmc/U6r8pkKDarxvQZBi93MzwYzB0Q6zYMzramT0x/r8Pt+Pko5lAc0W2kk/IlpXiJbXfU7m0uhlJUk4T/UynzVLRylTqW8sy7w5CHA59rmpWRlFJstSxspYhW2fZ0sqw1Td6QyU4FMwHu9D1uazQ62qYS4Ju+x9e9Bj+czQFpJbCfyOX5fKM+rVLVQipa89kO9yENPBoEPB2FXNoShrnEXlrgZLlo4PEjNR4eqHLdWaWp48MkpdJwyY3n9PCvjw3RWOTn9DDRfGPfOLv6s22r0liG4rqtJXqzFrftHuUHQ/VZk9qLYSpYk7fZXHI5b22OSzcW+O6BCb741MiytA1qlQZMXN55yTr+6ZGj7B1pdFzZxVSwqz/Huy5dRynT/vKhHyV8de8Y3hKrrYx7Ebc8NcI7LlpL3pkeKDSU4oJ1OX7m0vV89okhDk74i6pKYxlw1eYSbz6/j/683fZzRtmPuXX3KJXjbDV1uhqoBEx48ayxAchYBj+0rYu9Iw32dtjqR6RqQUI1iHFbKri4psFZ3e6s489jg4sLnWkNe0c9amFMyU33W0PB5i531j4Qac1YQ1qInW6O1kJGGxG9WYuZbdBs0+CarSV2jzR48kj9hIeiEg33H6pMVXqbeT43lOL8tTl+8cqN3L5nlAePs5qXoaA3a7Gp5LKzP8ulGws8N+7z8QcHj+s8LpamqjUfr1X5eC0NkW8yLc6yLDaZJusMk37ToNdIWxTnm+3Ks8ogqxQZpbBIb0IwYermnZD0WBYBvtZUdcJEoplIEso64WAUsa/580wULqnNrRBCiNOLBGOEEEKc8qysxYZr1tN1dgmdaGI/Jg5idKzRsSZJ0jLFhq0wXRMrY6EWeYuI1pqgHLDnc3upH139E+KiM+uMtGrC5AXIRGseDAN2dzgBO+lWr8H7iiXWNysE9BgGVzoO3/a9aXddi1SsNU+FIS902HolAr4f+ByNY7Za6cdXC3hlJjNnMGatYXCVMz2w8WgQ8MQiJ5hv9xr8Wlxic/N1S0pxpePwNa+xYHWFk62aJNzaaMxbKWb672v2RCEv51gwZp1hzhtYudhx6Gu2+oD0wtR9gc/RDidta1rz/SDgh7MJhVOkEs9q4GnNF716x2Nb1wm7o5BXcywYs840V2X50Je5mamKWxo4HMezWkUt5IHQp6wTis13aCnFLsum2zAYnWPbdBSU1PQ1Ml9roFYVnVCeMVu71Tz+r9r3BwH3rLK2fAChTqtMXdNSRKSk1Krcnk6WF1k251jHtoFQaz5fry8qiORrzZcbDV7pZqbazZ1rWVxgp58vOqG1ZjCOuTPwO578GkpiXohiLm3Jwqw/zgpIy6EWJHxz3zgXbyhQbNP61DIUV2wq8sChKo8fWXz1kqFayOefHOa9V28i7xizJqdNQ/HitTk2FB2ePFrnocMVnjhSp97BhJ0irdyyseSyozfDjt4M64sOa/I2Rcecaku2aPP8o5ltCrb3ZPi5y9bz3QMTfHf/BOVg/uNb1jJ4+fYubtjezfriHC2UtGb3cINHj6PaSqLhgUNVdvZneelZXZjG7NDTRevz9GYt7nyuzHf3j1NbYJ0rYEPR4ZU7urlmS4mebPvjcaI1X987xjPDEmSfS5hoHhmosqHY0/Zmkq3dLjdfso5PP3qUZ4YbUnmkQ/UwphbE9OWOVaEyDeiaEUALE83uocVvn8+OelSDhKKTXgdRSpG3jVnjEyeaMU9a1iyLVZTwj5r77Tm97SuFbSg63HTRWv7tsaGTUi1rwou55akRtvdmWJu3Zx1bDKXY3pvh5ovXcvmmIg8eqvDYkRoT3sKfyxXgWgbrCjbn9GXZ0ZNhQ8lhbd6mK2NhKMXBidX32fpMFAD744j9LdeEDKCgFHllkGmGYTJK4SqFo2gGYhSGmmyDoYjRxBoiNKFOv/dWtaaWpP/t5IY3IYQQZxYJxgghhDitKENhZS2sOS6ALoXWmtiLefaLBxi894i0UDqNXO64dLVMxte15l7fn7e1TzvlJOEOz+Pt+TyQXsy53HHpVgYNLXegzuRrzRNh2HG7D4AfhCEDccwW89gE0k7LJqdU25YUF9sOfeaxiS0Pzd2Bv+igUk1rvul7vNMqAOnYXuw49BsGteOoBnEi/CAKOdBh+AggQDOaJGiOXdvtMox5r/Oea1nTAi2+1nzP7/xiowb2RCFH4liCMYvwdBR2XEEF0sDSyIyxLS0wtieDIg28TU15a82hOGZ3uLhAW01r9oURm5rhFAVssUzWzBOMsZSaVj0M6PhcEGmIZ3w4cNtMIC6G1povNGpLquiy0hL0rBZoWbX6tqeT6eVuZqpFI8DeKGJ3S0vATmhgdxSyN4q4qNkKzFSKGzOZjoMxkLYGXEz1orrWlPX048VqaQ+5Z6TBHfvHecOu3ll3mQN0ZUzefH4fz442FgxPtPPk0TqffOQIN124lq6MOWuyTilFb87m+rNKXLW5iBclvDDhc7gSMNoI8UINKq2kMfnTn7NYX3QouRa2oTANplr6LKZqZVvzbFADlQDLSCvpTE6Mbyo5vOWCNbz23B4eHqjxzEidgXIwFe4xFKzJO+zsz3Ll5gL9ORvLUG2XU2vNUD3kS0+PMFI/von1ahDzb48P0Z+zOX9tbtbYmobirG6XTaV+XntuD48NVnlmuMHhSjBVScBQUHQttnQ5XLi+wLl9WXK2MWe7jDBOuPO5Ml/dOyZf7RZw53MTXL+tNFV9pJWhFOf0Zvi16zeze6jOwwNV9o/5+M2qTQowDEXWMii5JqWMRU/Woj9n0Zezue2ZUR5ZQhuuU101iKnMCKe1C8g9O+pR9he/f417EftGGmwoHAvetHv+KNHHvf+eikwFWdvANBSmak6yK4WhFKYC21RkbIOcZZJzDHK2Sd426M+1b6dnm4orNhfpydrUw4RGGKf/DWK8WBMnmkRrEp3eIJLoNJgXJZp6kKzIMeiu58rceE433ZnZy6yU4qwul/des5E9ww0eGqjy7KiHFx1rv2QaioylKLoWXRmTnky6z/bnbO7YP849ByvHtXzPT/j8zfcHeM+VG+jPzQ7HABRciys2Fbh4Q54g0hyq+BwqB4zUQxphQqLBtdLjS8Yy6M5abCw5dGfS861lKEwj3e6P+3wrTogEKGtNWa6hCSGEWEESjBFCCCEWoBPN8984yP7bDpAcRxlXsfrstO1pk5cNrXlmCS0rYuCxMODt5Kf+bodlUTIUA7LJzBIAzy2yKk9Naw7GEVfgTF3c6jIMNpome9s81zm2TU61Bjbg6UVOrkN6ceaRIOCdx4aWs02LbsPguVUejHkyXNwkbEIabGmVmecu9gyw2TSntQoJWPw+dCROGNeyoyzGk2HYcbUYSOdOZ4Y8XLWqbm4FoNcw2GpaUxevNXAwjljKfZ3DM4Ib3cqgoOae3I+0nhWc6+kwDJBtE6oZO85e9RWteSZcnZNVmtnt1VbbtnQyKZgKskw6GEdL2iaG45jDccRFHHu+S530PNjJ8V2TBksXcy6IgWDGP8iskgklDXxj7xiXbCiwucud9bhSil39WV66rYvb94wt+vkTDfcdrGAqeMsFa+jJWrPDMc3XcS2Faxl0ZSxevC7f/glPon2jHg8ervLTF6+ltzmZq5TCNqE3Z3PDjm5u2NGN1pow0cRJOrlrqs4mEL1I86WnR3lymSppTngx//DgIO++fD3nrZkdjkmXXbEmb3DDjh5u2NGTLnusibXGNo2pwNFC4kRzz8EK//GDYWqBfP5YyGAl4Dv7J3jtuT3Y5uzzolKKgmNy2aYil20qtmxTGrM5Od0uyAbwnQMTK734q1ItSKh20L7rqaN1osX0D2vxyECV688qzfs7UXJmtlLaVHJ5/a5e+nMWrmXgmmmwIv3/6bFmMUEKxzS4anOJqzbPXt+J1gSxxo8S/CjBixL8SOPHCUO1kE8/enRJQc6FjDVCvrZ3nDef14czx36bs00u2lDgog2F6futUljm3PvtQwPVZVnG3cMNPvHwEd52wVo2dzltz7cohWMqHBN2uTl29eeW5bWFEEIIceaSYIwQQggxB601OtK88J1D7PncPuIOSreKU4cBbDRMWu+h8rXm4BLCDhp4Lo6ItJ66Q7xgGKw1zUW3ZToTRFoznCx+PT8fR9Mm93JK0dtm4loB6w2D1mnJUGueX0T1lFYzxzZvGKwzTVhC0OZEOrDC217eMOid0WppJE4WXa54XCfUtJ5WnUDMb7HBsnZW47peb5jkWyY2FfBSN8M/9vYt+rnOt6bfIZs1FM48kxy1ZsuZrS3tb863bb7pewuGCtaYBmuM6a1d9i0hZNlqJEnaVsNaSYr0AsHZlsU2y2KdYdJrGNPKmbtKkVOKXbZcSpiLRRoabHU0jqkuYXKzrDVDSUKi9dQEVZ9h0q0UYx1sH5qlHS9mPvNqOl6MNiK+9ew4b3vJGlyr/WeAV2zv5smj9SW1SwgTzd3Pl6mFCTdduJZ1hWOhklNJ1jZ4ZrjBZx4f4m0XrqE7MzvkA+n7csxmf4IOaK3xIs1tz4xy5zKHGgarIZ98+AhvuWANl2wozGqrNJNSCsfqfFx0s1LDnQcm+OyTw4w15DN6J/xY8+1nx9nRm+G8NbkF94XFblNnIj9KqPjxtGN7u995dswjXuJHgd3DDbwoIWu3HwitNY0wOSPDYaWMyQXrcvRm21eAWU6GSiuvZNqcr4ZqIY5prEgwJkrSY92O3gyXbCjMuZ1NOhn7baLhkYEaVX+Qmy9ey/Zm66dT7XwrhBBCiFOLXM0SQggh2tBaE5QDnvvq8zz7pQOE1dU9AS4WL6sUxZby8FprIpjVHqJTtSStNlBsPp8iDd6I2SZL5C7WaKynTdbZKg3HzJRRKm0T0/JYDHO2UFlILdHUtabUMrYbmoGQ1Vx+f6nbcqcc1Kz1P5wsvhx4Q+u0monWIBdCO7LSY3uy9BjGtMorSinOsizOso7/a6uFmvda/3CS8GgYcJnjYDaX4c3ZHP9UqzE2T0UjG7jezbCpJQjxXBzzzHGGl6pJQnQCjjAmsMYwuNhxeU0mw9WOS69hpK0FaFbHaPmB1RWSWI16DWNaNTqtNWWt8ZcwngkwkSQkpIFeSLe5ftNkrMNtbOI0q8gVa7jvhQoXrs9z0fp823ZHG4sOrz6nh08/epRGtPj3HyXw4KEqA+WAHzmvj4s25Cm61ops+1prKkFMbZnbaaRtQuCuZsjnJy7oZ0uXu+Dk6ELLOlyP+PLuEb6zf4JgqTP2cz0/cHAi4K/vH+BN5/XxQ9u6KLrmcS3zpERrjlZDvr5vjDuenVjSdnEmG6yG/O0Dg7znig3s6Mt2XJ1HtKeB4XpEnGgMs/26HKwGHKkFS36NahCze7jBxRsKc/7O0driKoqJU8tIPeITDx3BvEzx4rV57Dm2tZMp0fDMSIM/ufsQP/KiXq7YXKS3TbW25aC1ph4mlL2YE5w9F0IIIcQqIsEYIYQQYoYkTBjfN8H+Ww8wcM8gepkv+orVwYZZ1QM8nSyqPUmriHRyv9jyd/kO23Ccadq17OlEXU+fNLJRbds72DBtUpLm6y11bOPm2LYWx87P05JltZjZFma52Wr2eq4vYQJWs7Tt4Uy20mN7smQNxcpMPS/M05o7fI8fzuZY3wy5bLcsfrVY4i+rZY60CSOZwKszWX4ql58K04Ra84VGncpxhpdC0smClZRXitdlsrw1l+Mqx516D+L45Ga0oEuAQOslTz42Zpy/DNqHQtvRcMIrD50IY42Ir+8dZ1d/tm01BNNQXLGpwCMDVR48vLSWDxo4VAn4uwcGuXRjgWu3ltjVn6XomssyYRclmsFKwO7hBo8OVnl6qL6s+3zWSlsLJRoePFxlqBby+l09XLKhQGEJIZ9GGPP0UIOv7BnliSPL0z5pLvUw4TOPD/HUUJ3rz+ri4vV5cs7SwuZaa8YaEY8O1vjWs+M8O7pwFTDR3pFqyF/dN8DrdvZw1ZYS3Znl2RfOVKONkCiBdgVdtIZD5YDR+tJDtlGieeJIrW2AcNLQcQRvxKlhuB7xse8P8IadvVy1pUR/bmVCJ8dr3Iv450eP8uDhKj+0rYsXr821bWe4FInWDNVC9ow0eHywxhNH64Qr/SFbCCGEEKuWBGOEEEKcBtIvtVrrJX1x1s0JA51A7XCN5772PEcePEp9sL66y0GI46JmTFwBRMcx3knzp5V80JrbUubpZq5fBRhtpnZaKxtMio5jYlADM+/jXoU33M0Sr/ABzEDNWg/hEl9S8oeLs9Jje7KYTN93dbOa0HLUbKskCQtNL93nB3zNa/COZtDFVIq353LstC1ubTR4IPAZTxIcZbDDsrjBzfDqbIY1zRCk1pqHg4BbGvVlWeaVZAO/Wizx1myOnpYKW7oZwqhrzXNxxP4oYixJGE/SNmmNRBOgeW0mwysy2ZP6HlarmdUtNBAfxzkoZvbHUXMRsYYTMfejSausRG1eLE6WHgqaz+NHajw8UOPKzcW2j+cck9ft7OGJIzX84zjJhInmvhcqPDVUZ1PJ4aINBS7ZUGB9wU7DZGr+KkqTr6x1un4GKgFPDdV5aqjOYCVgqBYe1/LNxW0GYyY9P+HzTw8f5XvPV7hmS5HLNxXJWAZqjuXXzf8JE82TR+vceWCC3cMNxr0T034obrbY2Dfi8d3eDFduLnLxhjxdrjXnMk8tN+l2P1gJuO+FMo8Ppm21VrpKTKLb7wOTj50Ohuohn31imPteqHDd1hKXbizQlWk3JtPrKrbuBxoYb0QcGPcYKJ+5wYzhekgQJ22reESJ5uC4T/04WuwkGg6M+4x7MUW3fbDs6DJUxU2P/+2P8/FxhEJXktbpuWmu/fVEOVHrZ8KL+fyTw9z/QoWrt5S4cnOxGTqZf7+l+afJ/bbsRRwY93l+3FuR5Yw1PHm0zv4xj00ll/PWZLlic5EtJRfTUPMe+2cub6I1R2shu4cb/OBojUPl9Hx7PPvUrOWd43PP5HIIIYQQYnWS+RohhBCnvLAWMfToMEmUYGctDNfEdE0My8CwFIZpHJsp16ATTRIlxH5C7EUE1ZCJfRMcefAoI0+MEjUi+SZ7Boi0nhWEyR7HHUkWalb1DG+F79K2mB3uORUo0moji93PsjPCTBHtK43EzA45Hc/YmijcGRViVrrCicXqb1cSoQlmrIfMEhdaKvILSINVrZerI+BPKmU+Ua8ty/MvtN96aD5SnmC9YfJDmQwZpcgZBtc5Llc5bhpQ0BpUGgyzSKt3KKWItOaxMOSD5XH2HWcbpZVmA79YKPKufGHqvKW1ZixJuC8I+Gy9xoNhQLXZwke3/EBabW2nbfGKk7P4q54/Y6LLZHaFusXINNtaTVqNVbaeH/f5lS/vbfuYBsIVCH5Eieav7x/gb78/MOfvaFi2dj9lP6Y81GD3cIMvPDlMT8ZiR1+GjUWXvpxNV8bEMdP2RUGs8aIEP0wY9yIGqwGDlZCBSkA1iEm0XvFAqGMas6pA1cKExwZrPHmkxr8+NsQ5fVnO7smwoehQcE1cUxEmmlqQcLQacGDc45nhBuNefNImkCtBPLXMjmlwVo/Ljt4s6woOfVkL1zYwVbrOa0HMcD3k0ETA3tEGw7WQMNEnJJTix5pPPXKUf3n0aNvHT/YE/HJqRAm7hxvsHWnwr48PsbXLZUdflvUFm+6sRc4yMQ1FrDVBnFAP0v1gpJ7uC4fLPqONiKQZTjhT7R5q8L5b9835eX85tpmnjtb51dtW9jWeH/d5zy172j6WNMN1q80Phur8xu37T/p3reU8Ry3EjzV7Rz32j3l8/gfDbCo6nNOXZWPRoTtrkbeP7bdhnFAPEya8mJF6yGA1YKASMFwLiU/AflsPE/aMNNg32uAre8YouSbbujNs7U7Pt90Zk4xlYhoQxZpGlOBHmoofMVANOFIJGKiGjHsRSbIy59tGmPC3Dwzy8QcH2z6+Grd7IYQQQqQkGCOEEOKUF0wEPPWJpzEcg2xfBqfbxe1ysPM2VtbCck2UqVCGIkk0OkwI6xH+hI834lEbqBMuw91S4tTiaU2j2ZpHkU5s2iptzbOUQIutmNXWZ+w4W2ksJGecmsGYtA2EwewaMPMrzEhPRM1qEjN5WlNrGVsASymySi2pBY2lIDPj71Z+bNvVwlldQq1nTc4upX3YVFuQVVjWW5xYda0JWyIFirS90olsHTWuNb81Mc5PRXnelsuzrllNxSYNlMzcTrXWHI4jvul5/F2tuupDMQAvsW3emstPC8UcjmP+pFLmS40GjQVSi3qVhTJWm/FkeltG1Tz/mKTBzcXKzQjGxEB5CW3rVpKGFal6spAo0QtWglpuiU4nMo/UQo7UQqBygpegM8Y8p9VYw4Qf8+DhpbeaOtFinQYynh5q8PRQ42QvTlsnY3s8mWKdTmA/Pdzg6eHVOSar2YkIRZyo1zgZx//jofWJC6SsNrFOQx17Rz32jq5M5ZflkmhIYs1IPWKkvvrOV2faMV8IIYQ4XUgwRgghxGkjCRJqA3VqAyvb916cHkJgKElItJ66o9ZWivWGyYF48Zc4+g0Tt+XPSXOisVOLjQQooFstPoSwGpgKegyD/YucIdxgmNMmB3001TaTgxEwnCTEWmM1x9Zq/vtnlzq2LbNLidYMxCvbzOZUGFtfp0GGVusMs00R7vlllMI9RasfieU1msTTwm4GsNE88V9ZjyYxj4UBbyUHpPv8aJJgAm4zPDmaJDwbRzwQ+Nzl++yPIiqnQGDEBK51M2wyj7VViIGP16r8e4ctoBSKjOyxc6przUgS090SFOw1TPJKUV7kNuKi6DWMaee+AM3wCoczhRBCCCGEEEIIIU43EowRQgghxBlrTxTiaU2+GXrIKNhuWYsOxpjAebaNaglPDCQxI/NMXCUzogPGIoMBCthhnZof5RwUWyyThxZRqMkEtlnW1DrSQDmZO3y0L4qoa02pOSaOUpxrWYsOxijgfNvGaBnbI0nCcNL+dTWzx9ZcwtiecwqMbUUnDMRpS4jJ9VMyFOsMg8FFTNquMQyKS6g0I04/h+KYsSRBa41qtk7bblp0KcXECQqdGMCPZnP8j1IXawyDhtbc4jX400qZkTieFvxKWn5OFUVl8GLbngoNQlrh5F/qnYViIA039hnmwr94htLA42HIDsue+rtNpkmXYVBeRGAWoM80WG+a0z5f7A2jE1pFSQghhBBCCCGEEOJ0IFeghRBCCHHGejQIplUnyCuDC2170ffBm8DVjjvt73aHIZU5Wh0kWlOf0Xe6MKNVwkIM4ALbXvD3OnGip9dcpdhpLW7ZN5nm9MlBrTkazx0+ejIMplWTcZXiYsdZ9NgawLXu9LHdG4WMz/G6mtlVVNI2GJ2/sgJeYjuLXNITLwaej6Np+5CD4iXO4pZ9vWnSI8GYU8ZKHi+qWvNUeKyZklKK9abJrmU61nVih2XxG6USa00TDXzH9/lIeYKBOCYAfCBo/kScWqEYSCs09TUrO016JgqpL6I1j4Nip7184b3TLeKhgXv86e0JdlgWa5cQJtpgmGybUTXp/sA/nsUTQgghhBBCCCGEOCPJFWghhBBCnLH2RBF7ogjdnNi3gUsdlzWLnKTfZllc2DJxG2vNg0HAxBzhiQRmhWa2mta0O/gX0m8YXDIjjLNUkYZoxtSku4JdMizSCjuLCUNcYDvTJhVj4KEwmHNSel8U8Ux4bGwt4BLHYf0iJya3mhYXt4RUYq15JAjmDOSklWymP7bZtHAWsT57DYPLFxkuOVmeDtP2MZPr2VWKax234y8ZCthp2awzpfrEqSLQetp+p2Baq7Hj9VXPo7WmxkbT5Fonw4mKxrw5m5s6ToTAlxp1hk6ztjUz98+q1osKp5xn22xdxhZX3owXN1FYp3inpgeCgKMt1WF6DYOr3c6PjZCGbi92HDa2HB99rfn2jNCNEEIIIYQQQgghhFiYBGOEEEIIccaKgE/Vq0w211FKcZXj8MpMtuMPSTml+KVCkUxzYlgDz8URd/k+czXtCTXsj6Y/ernrdBwUsYCb8gWKyzQZ3dB6WtWPtE3Tyk1DK6W4yHa43O6sgkuXUrwuk6WvZf3UtebLjfqc/6bd2F5qO7w6m6HTCEYWxXsKhalWWxoYiGPu8L05W45EWrMvmt4q4xLHob/DQI4JvC2Xp+sUqaDyUOBzoGVbNoGXupmOqxn1GQY3ZjIsT8RLnAgVracd2yxgyzK2/rrH93g8DI49v1L8ZD7HpScoLHa+bU87/vunWcuaED0rmLlmRgWZ+ZRUelxczijbWBJPC+YUDdXxMXO1OhTHfN1rkDS3H0Mp3pUvsGURgaKNpsk783nMlnPQHZ437ZgrhBBCCCGEEEIIITpzalxxF0IIIYRYId/1fR4Ijk3C5g2DX8gXOprYd0irC7zCzWA0J64Srfmu7/NEy8TuTAGaH4QhccuE63rD5C3Z/IKTk5OtfX4im1u2D3IjScLYjIoIL3ddsstYBWKmtabJuwoF1i0w+amAGzNZXpHJHGujBHzP9zkYx3P/Q+Bu3+de/1jLiZxh8K5cYVoFmLnYwBuzWV6dyR6blNSauwOfR4O5xzYkbeMUtYztOtPkbbmFx1YBVzoub83lWL6YwcrygS82GlN/Vkqx3bK4KZefChTN543ZLNe67rSxFavboTjCawlWZJTiOsdhuWIrAfDxWpVK85ikgE2mxX8vdi2pfVxRqUX9u0qSTIU0bOBnCgVe6WZYYxjLGgY5WRpaMzDj2LnDsjoKbOSU4qfzBa52lnef3RdPr1m23jC50LZP6fVd1Zpbvca0db3WMPivxWJHVem6lcEvF4qc3TIuY0nMLV6d6mkW1hJCCCGEEEIIIYQ4ESQYI4QQQogz2liS8He1CgPxsbY751oWH+nu4QY3Q06paZNzirRCQlEpfr5Q5NeLpalKL1prDsYxH6tW8Ge90jEJ8EQYcCCaPhn4M/k878jlKSg17UOaIq3EkVWKH8nm+N1SN5tNEw1Td6Mfj8NxxPNRPO25rnDcqWWZOf2pSD9EWs2fxdJag9Zc57h8uLubXZaN03zeSQZpxZYfyWZ5f6mL7paJxKE45uO1CvPHYtKJyb+pVXihpV3WDsviD7t7eE1m7rHNN+/s/++lLvpbxnYgjvlotcJ8TSw08IMw5NkZY/uOfJ6faVb5mTnZOzm2r89k+f2ubraZ1rKN7YnwZa/OY2E4tY4dpfjxbG5q35i5jVikVYBuzuV5X6GEiyJpacd0KpjcB0zS92OTBuUySs16v0bz793m79jNf2M2HzvVIkF7o4ihOJkaLxN4XTbL6zJZMrQ/Xpik77uToIMGvu15fKnRIGpp8XO54/B/unu5OZen1zBwObYeW8chg6KoFJc7Dr9WLPGpvn7eVyh1/P7uaKn2ZTRbg/1Jdw+f6VvDbWvWcnv/9J+v9K/ls31r+NueXn69WOI6x6XU5ri5WjR0Gsyst4QhC0rxvmKRHsNou9wm0KcMfq1Y4hcLRbJKES/jPvtIEFBrea6cUrwzX+Ai22nbQqt1m1rMBY1599sZb1yptKXg8ey39/o+/9GoEzbfm1KKN2Rz/G5XNzstC2fG8qvma+0wLT7Y1cWP5fJTj0Va8w3P4w7PW1TbKyGEEEIIIYQQQgiROlVuRhVCCCGEWBEa+KbnsdGs8uvFEl1KgVK82LL5fz29PBwGfNPzeCGO8bSmZBjssixemcnwIittuaGUQgOH45j/OTG2YCUTgCfDkG/4Hu+2LGylUErRZxj8blc3P5LN8nXP47koIiJtK7HDsrjOyXCZ42CShmvu9n22Wxabj7ONSQB8oVHnhkwmndBVigLw/lKJ612Xr3keg3FMQjo5WDQM+gyD9abJC3HMZ+u1Rd3BvieKsJVim2Vxo5vh0j6H7/oe9/gBw0kMCjabJq9ys1zhOmRbpiA9rfmXeo2Hw7maGR2jSSsCfbRa4b+VSvRgoJRil2Xx0e5eHglDvuU1eD6OaWhN0VDstGxekcnw4hljO5jE/HZ5vKMWFs9EIV/1GmyzLJxmVYUupfjtUhdvzGT5utfg2Tgi0lAwFNtNi+tcl8sdF6u53Hf7PmdZFluXsUXNShlNEv6iUuEPurtZY6bRh6xh8O58gZe6GW73GjwdhtS1JqcUu2ybV7oZzrdtLOBokrAnCrm6+f5Xs3yzJddG06RoGBSUoqAMioZB3lB0KYNd9vR3cY5l8xc9vUwkCVWtqSYJFa2p6YRKoqnqhAeDoKPjxmrQ0Jp/rtf4UFc3Fuk+st4w+Uh3D6/wGtzl+4w0QxeOgqIyWGOarDMMHgtDbmnUFwy1TWjNn1XL9BoGr25WizKU4kWWxYe6uvmVYpH7/YCDccSETjBQ5JSi3zA427LZYVn0GcZUgOE+PXeVp5lu9RpcW3d5QzZLwTAwlWKNaU5t2zO1hkNeA/xyocieKOSj1Qrf9LxVV90jPS56PBXluNR2UM0Qz5uyOTaYJp+p13kujgi1xkLRYxi8xHb40VyWbaaFUoqxJOZ+3+d6N0NhGSrHjCUJn6vXeFe+gNE8B+20LP6hr4/P1+s8EgSUtUYBrlJ0GwZrDYO1pslXGg3uDuaLoqbhlsscl02mSWnafqsoGAZFpTh3RvvAbabFH3f3MJIk1ObYbx8LQp6dUe2mVQD8ebXCNsvi1ZkstlK4SvHGTJbrHJev+x4PBQFHm/t+n2lwqePyqmaFIjh2Dvp+4POR8gTlVbY9CSGEEEIIIYQQQpwqVvu1ZyGEEEKIFRcBn65VySvFLxaKdBkGqHSi9To3w3VuZqqCx2RYotVkpZiPVMp8z59/gm6SD/xjrcpljsPljgvN53WAa90M17qZtIoGzHpNDdzpefxRZYJfL3YddzAG4Ht+WqHhpnza8kcpRQbFqzJZbshkSbQmgamJ8Em3NRrc0qjDIibrPlGrMpIk/FYpXfZ+0+THcnl+LJefqpJitJlsTbTma16DT9VrNDp8vRj4bL1GVineVyzR3Zx0zSrFNa7LNa674NgONMf2Ox3eqR8An6rXuMxxuKbZcmRybK9yXa5y3XnH9h7f4w8qE7yvWDolgjEauCvw+PtalfcWiuSbE7qmUrzItnmRbaOb248xo5JGNUn4m2qFZ6OIy3odrFVbZyO1wTT5zVIXFzqdNw4qGgbXu5l5f+e/j4/x6XrtlKkE8RWvwWszWV6eyUwdL/JK8RO5PD+ey0+1iTNnjPffV6t8qYNgDKRBw98vTxCjuTGTxWnuRwrYYFq8KdfZvrHYqiYKuCfwudx1KHTQ8qZ1/52sSPIiy+bDXT38P7PCP9aqqy4c83wc83e1Kn/U1ZNWBVMKG7jOzXC14zKcJPha4yhFl2FMa6tXSRL+slrhXt9nq2VxvnH8TbRi4N/qda50XC5wnKltqk+Z/EKhiCatmGIw/RiiteapMFwwGNNjmPx6qcSVzXNtJ/KGwdUL7Ld/UJ7gr6sV5otL1rVubsfwmkwWtxm+7W222HvbAue9WGvuDXx+Z2KCwRktD4UQQgghhBBCCCFE51b/lXYhhBBCiBPAB/6uWuX5KOJXiiW2T1ZyaT6uSCd5W2mt8YHHgoDfK0/wRBiwcB2TYw7GMf9tfIwPlLq52nVxmT7JOnOSTGtNXWu+4Xv8cbnMYBJzsNkCamagY7F84P9UyjgKXpfJkm9OlsKx995JG5SF1HXCnb7HwTimqjW/U+piq2VNBW7aTQxOvu8vNxr8YWWCo4ucHPSBT9aqHIpjfqVYZKdldzy2T4Uhv1ce5+FgcWN7KI55//gYH+zq5jo309HYNrTmDt/jjyplDsZx2mprGcb2RKhpzcdrVapJwn8tddHVHMupddyy/UwGkSZ0wh+Vy3yuUSerFKGG7Op/q4K0StDvl8dJ6Jq1fSvAWqZt9kAc8T8nxnkoCHh3ocBaw5wVzmtHA2hNSBpMeCxcuGKMDVztuvxiocj5lk2XYZBoTYAm1mmVrnam2vM0w2+TFU9KSvGeQoEDUcStXmPVhZ5ubzToUgb/pVhizWR1HaUwlWJdm+o4sda8EMd8tFrm3xsNbGB/FHGeZS/LMWp3FPK75Qk+2NXFLsvGmnGMtud4jdW2Xts5GMd8YGKcPWHIzxaKFGccH+cKxFS15t/rdf6mVjllKkoJIYQQQgghhBBCrFYSjBFCCCGEaPLQfNFr8L3A5+25PC91M2wyTfqad8wbQEha5WIkSdgXRXzVa3C711hyRYBnoohfHhvhtdkcb8xk2WKa9JoGOWVgk07GVrVmJIl5Por4QqPOVzwPr/l6d/s+vYaBgSJBU9ZLv6N8MIn5rYlx7vA8fiyX46xmO5LJZdFAgKaeaCrNZXosDAgWeO97w3Q9mSieiyOOJgkhcIfv8faRkHfm81zluGyxLLoMA7f5vutaM5zEPBNGfL5R49ueh7fE9+YDt3kN7gt83pLL8XI3wyZz8v2lYxtxbGyfjSO+1mjwFa+x5NYVz8Yx7x0b5TWZLD+czbHVNOkzDbLKwGm+x9rU2Mbc0qjzZa8xVQ3ne77PRtPEaP7u2DxjO5YkfMvz0mpHTUNLqC6wP474SqMx9Wdf646qe0A6Xp9strn6yVyOix2HDUbacsji2PodSGIeDUL+uV7jsTBAk7bI+kKjzlojnZA/EM3dnuRkqiaa7wU+LyxqklrDsRoXLf//2OPPz9OiayJJ+Lbn0dMytoNLmCR/fmps02WImsGRpdodRbx3bJQfz+Z5bTbDxub+lFFqqiWY3wy1jeuE0ThhdxTMGTCZy1CS8LFalVu9Bm/J5rnCSVtZ9ZkmuWalE016bPa0ppwkjCcJB+OYBwOfb/oe+xdogWYBP5Mv8L7JdnrAQBJzl+/zbc/j+TiikuhZy24AroIew2CrZXG1k+Flrssa00QBXcrgZ/MFvu171OY5jmhgTxRyW8u+tz8K6axG1dKEwKfrNZ4IQ27K5bnEcVhjGBSMY8cnX2smkoQjScIjYcAnalX2NtelB3y1WUXLQPFkGMxbOWUhMWmlnneODPPOfIGrXZcNhkmvYeA0g3UJ6RjXtGY8SRhNEg7GC7+qpzX3+j7D8WK3vnb76zH7oqjj7Xk4SfizaoVv+h5vzeW5sNmSrUupqZZ7vtaUtWYwjnkqDPlCo869gb+orWAwjvmG1yCvDCDdZpfyueCpKJh2LhhJJJizKkmYVAghhBBCCCGE6Jiar7S0Umo1Xo8WQgghhFhxCug3DM62LNYbJgVDYaAImhOFA0nMviiad7JzsXqUwTbLYr1pUlAKVyliNOUkbeezLwqZOEEtObqUYrtls940KKp0YnJyorusE8aShME45kgcs3AthvmZpC1qzrEs+gyTrFLpZF5zPT8ThlSW8X0roNcw2N4c22JzbMPmZOtgc2yXs/1J99TYputzcmwrzbF9NgoZW2XtVo6HDWy3LLZZFt3N7ScgXb/PRTH7o5DOmo6JU0G/0dy+DZO8UtjNfXgyqDLSPF4MJfFxhScUzRCKabHBNCk2QwUaCJqBiZEkZjhJOBjFBB1GCl7muny0p48ew0ADL8QRHy5P8LVGY1HbaUYpfi5fmNZSrKE1Nx4d5MAqrvjhAOdYNpssk+7m8SlBU9cwEqeVyQ7GccchueNlAutMk22mxVozDVvZKCLSyloTScJQknAkTsf6VDtyWsAm0+TslnOeJt1WRpOE56KIF+LouIJr4sywJm/zmy/bwvrC7JZmI/WQP77rBZ4bl7OtEEIIIYQQQogzh9Z6zttIJBgjhBBCCCGEEOKMlFWK/9fTyw1uBqXSSjp/Vinz0WplSSGe8yybP+/p4Xw7najWWvOO0WG+68vktBBiea3J2fzmyyUYI4QQQgghhBBCTJovGGPM9YAQQgghhBBCCHE6O8ey2G4d6zAcAV/2GkuubDOhE8rJ9PtLSkq+dgshhBBCCCGEEEIIcTLJFTohhBBCCCGEEGekfsMkpwyUSm8mSdAcOo62Ry4Kd8Z9KTWdHM8iCiFEe3PeAyeEEEIIIYQQQoiZJBgjhBBCCCGEEEIACkXmOGabz7EtNpvHKtDEwIFoqfVnhBBCCCGEEEIIIYQQy0GCMUIIIYQQQgghzkijSUyjpaKLBbwi4y7pubaYJj+Vy9NvHPua/XgYcDSRijFCiBWgF/4VIYQQQgghhBBCpKyFf0UIIYQQQgghhDj97I8iBuOYbaaFUgoLeFe+wL4o4rEw7Gje2QIutB1+uVjkZW5mqi1ToDW3NBp4WmavhRDLr+xH/PMjR8nas+9586OE4Vp4EpZKCCGEEEIIIYRYnZSe5yKdUkqu4AkhhBBCCCGEOG29NZvjQ93dZFU6uRxrzZE45havwW2NOkfihAhNAijSsqu2UvQYBpfZDjdkMlxkO3QbBkYzFBNrzdc9j9+eGGcgiU/aexNCCCGEEEIIIYQQ4kyhtZ6zR7oEY4QQQgghhBBCnLFs4ENdPfxoLkdWTf/uHGvNeJIwmiQEaCwUrlL0GQYFw6DdN+1Ya77le3y4PMGeKDoh70EIIYQQQgghhBBCiDOdBGOEEEIIIYQQQog5rDUM3p0vcHO+QKkZjlFqzu/Rs0x+rz6aJHymXuPT9RoHY6kUI4QQQgghhBBCCCHEiSLBGCGEEEIIIYQQYh4OsNO2eXe+wGWOQ7cyyCiFrRQmaQslgASIgVBrfDSNRDOQxNzeaHCr12AwjglP2rsQQgghhBBCCCGEEOLMJMEYIYQQQgghhBCiQ2sMgxfZNttMi37DIKcMXEOhtSbQUNEJY0nCoThmXxRyKI6RpklCCCGEEEIIIYQQQpw8EowRQgghhBBCCCGEEEIIIYQQQgghhBCnpfmCMcZcDwghhBBCCCGEEEIIIYQQQgghhBBCCHEqk2CMEEIIIYQQQgghhBBCCCGEEEIIIYQ4LUkwRgghhBBCCCGEEEIIIYQQQgghhBBCnJYkGCOEEEIIIYQQQgghhBBCCCGEEEIIIU5LEowRQgghhBBCCCGEEEIIIYQQQgghhBCnJQnGCCGEEEIIIYQQQgghhBBCCCGEEEKI05IEY4QQQgghhBBCCCGEEEIIIYQQQgghxGlJgjFCCCGEEEIIIYQQQgghhBBCCCGEEOK0JMEYIYQQQgghhBBCCCGEEEIIIYQQQghxWlJa65O9DEIIIYQQQgghhBBCCCGEEEIIIYQQQiw7qRgjhBBCCCGEEEIIIYQQQgghhBBCCCFOSxKMEUIIIYQQQgghhBBCCCGEEEIIIYQQpyUJxgghhBBCCCGEEEIIIYQQQgghhBBCiNOSBGOEEEIIIYQQQgghhBBCCCGEEEIIIcRpSYIxQgghhBBCCCGEEEIIIYQQQgghhBDitCTBGCGEEEIIIYQQQgghhBBCCCGEEEIIcVr6/5h+BSFVd/h3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355;p4"/>
          <p:cNvSpPr txBox="1"/>
          <p:nvPr/>
        </p:nvSpPr>
        <p:spPr>
          <a:xfrm>
            <a:off x="1190846" y="224018"/>
            <a:ext cx="321450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Imports Libraries</a:t>
            </a:r>
            <a:endParaRPr sz="2800" b="1" dirty="0">
              <a:ln w="0"/>
              <a:solidFill>
                <a:srgbClr val="A41818"/>
              </a:solidFill>
              <a:effectLst>
                <a:outerShdw blurRad="38100" dist="25400" dir="5400000" algn="ctr" rotWithShape="0">
                  <a:srgbClr val="6E747A">
                    <a:alpha val="43000"/>
                  </a:srgbClr>
                </a:outerShdw>
              </a:effectLst>
            </a:endParaRPr>
          </a:p>
        </p:txBody>
      </p:sp>
      <p:sp>
        <p:nvSpPr>
          <p:cNvPr id="7" name="TextBox 6"/>
          <p:cNvSpPr txBox="1"/>
          <p:nvPr/>
        </p:nvSpPr>
        <p:spPr>
          <a:xfrm>
            <a:off x="890475" y="730204"/>
            <a:ext cx="3815245" cy="4801314"/>
          </a:xfrm>
          <a:prstGeom prst="rect">
            <a:avLst/>
          </a:prstGeom>
          <a:noFill/>
        </p:spPr>
        <p:txBody>
          <a:bodyPr wrap="square" rtlCol="0">
            <a:spAutoFit/>
          </a:bodyPr>
          <a:lstStyle/>
          <a:p>
            <a:pPr algn="just"/>
            <a:r>
              <a:rPr lang="en-US" sz="1800" dirty="0"/>
              <a:t>import numpy as np</a:t>
            </a:r>
          </a:p>
          <a:p>
            <a:r>
              <a:rPr lang="en-US" sz="1800" dirty="0"/>
              <a:t>import numpy as np</a:t>
            </a:r>
          </a:p>
          <a:p>
            <a:r>
              <a:rPr lang="en-US" sz="1800" dirty="0"/>
              <a:t>import pandas as </a:t>
            </a:r>
            <a:r>
              <a:rPr lang="en-US" sz="1800" dirty="0" err="1"/>
              <a:t>pd</a:t>
            </a:r>
            <a:endParaRPr lang="en-US" sz="1800" dirty="0"/>
          </a:p>
          <a:p>
            <a:r>
              <a:rPr lang="en-US" sz="1800" dirty="0"/>
              <a:t>import </a:t>
            </a:r>
            <a:r>
              <a:rPr lang="en-US" sz="1800" dirty="0" err="1"/>
              <a:t>matplotlib.pyplot</a:t>
            </a:r>
            <a:r>
              <a:rPr lang="en-US" sz="1800" dirty="0"/>
              <a:t> as </a:t>
            </a:r>
            <a:r>
              <a:rPr lang="en-US" sz="1800" dirty="0" err="1"/>
              <a:t>plt</a:t>
            </a:r>
            <a:endParaRPr lang="en-US" sz="1800" dirty="0"/>
          </a:p>
          <a:p>
            <a:r>
              <a:rPr lang="en-US" sz="1800" dirty="0"/>
              <a:t>%</a:t>
            </a:r>
            <a:r>
              <a:rPr lang="en-US" sz="1800" dirty="0" err="1"/>
              <a:t>matplotlib</a:t>
            </a:r>
            <a:r>
              <a:rPr lang="en-US" sz="1800" dirty="0"/>
              <a:t> inline</a:t>
            </a:r>
          </a:p>
          <a:p>
            <a:r>
              <a:rPr lang="en-US" sz="1800" dirty="0"/>
              <a:t>import </a:t>
            </a:r>
            <a:r>
              <a:rPr lang="en-US" sz="1800" dirty="0" err="1"/>
              <a:t>os</a:t>
            </a:r>
            <a:r>
              <a:rPr lang="en-US" sz="1800" dirty="0"/>
              <a:t>, re</a:t>
            </a:r>
          </a:p>
          <a:p>
            <a:r>
              <a:rPr lang="en-US" sz="1800" dirty="0"/>
              <a:t>import docx2txt</a:t>
            </a:r>
          </a:p>
          <a:p>
            <a:r>
              <a:rPr lang="en-US" sz="1800" dirty="0"/>
              <a:t>import textract</a:t>
            </a:r>
          </a:p>
          <a:p>
            <a:r>
              <a:rPr lang="en-US" sz="1800" dirty="0"/>
              <a:t>import pdfminer</a:t>
            </a:r>
          </a:p>
          <a:p>
            <a:r>
              <a:rPr lang="en-US" sz="1800" dirty="0"/>
              <a:t>from </a:t>
            </a:r>
            <a:r>
              <a:rPr lang="en-US" sz="1800" dirty="0" err="1"/>
              <a:t>docx</a:t>
            </a:r>
            <a:r>
              <a:rPr lang="en-US" sz="1800" dirty="0"/>
              <a:t> import Document</a:t>
            </a:r>
          </a:p>
          <a:p>
            <a:r>
              <a:rPr lang="en-US" sz="1800" dirty="0"/>
              <a:t>from </a:t>
            </a:r>
            <a:r>
              <a:rPr lang="en-US" sz="1800" dirty="0" err="1"/>
              <a:t>tqdm</a:t>
            </a:r>
            <a:r>
              <a:rPr lang="en-US" sz="1800" dirty="0"/>
              <a:t> import </a:t>
            </a:r>
            <a:r>
              <a:rPr lang="en-US" sz="1800" dirty="0" err="1"/>
              <a:t>tqdm</a:t>
            </a:r>
            <a:endParaRPr lang="en-US" sz="1800" dirty="0"/>
          </a:p>
          <a:p>
            <a:r>
              <a:rPr lang="en-US" sz="1800" dirty="0"/>
              <a:t>import </a:t>
            </a:r>
            <a:r>
              <a:rPr lang="en-US" sz="1800" dirty="0" err="1"/>
              <a:t>seaborn</a:t>
            </a:r>
            <a:r>
              <a:rPr lang="en-US" sz="1800" dirty="0"/>
              <a:t> as </a:t>
            </a:r>
            <a:r>
              <a:rPr lang="en-US" sz="1800" dirty="0" err="1"/>
              <a:t>sns</a:t>
            </a:r>
            <a:endParaRPr lang="en-US" sz="1800" dirty="0"/>
          </a:p>
          <a:p>
            <a:r>
              <a:rPr lang="en-US" sz="1800" dirty="0"/>
              <a:t>import </a:t>
            </a:r>
            <a:r>
              <a:rPr lang="en-US" sz="1800" dirty="0" err="1"/>
              <a:t>nltk</a:t>
            </a:r>
            <a:endParaRPr lang="en-US" sz="1800" dirty="0"/>
          </a:p>
          <a:p>
            <a:r>
              <a:rPr lang="en-US" sz="1800" dirty="0"/>
              <a:t>from </a:t>
            </a:r>
            <a:r>
              <a:rPr lang="en-US" sz="1800" dirty="0" err="1"/>
              <a:t>nltk.corpus</a:t>
            </a:r>
            <a:r>
              <a:rPr lang="en-US" sz="1800" dirty="0"/>
              <a:t> import </a:t>
            </a:r>
            <a:r>
              <a:rPr lang="en-US" sz="1800" dirty="0" err="1"/>
              <a:t>stopwords</a:t>
            </a:r>
            <a:endParaRPr lang="en-US" sz="1800" dirty="0"/>
          </a:p>
          <a:p>
            <a:r>
              <a:rPr lang="en-US" sz="1800" dirty="0"/>
              <a:t>from </a:t>
            </a:r>
            <a:r>
              <a:rPr lang="en-US" sz="1800" dirty="0" err="1"/>
              <a:t>nltk.tokenize</a:t>
            </a:r>
            <a:r>
              <a:rPr lang="en-US" sz="1800" dirty="0"/>
              <a:t> import </a:t>
            </a:r>
            <a:r>
              <a:rPr lang="en-US" sz="1800" dirty="0" err="1"/>
              <a:t>sent_tokenize</a:t>
            </a:r>
            <a:r>
              <a:rPr lang="en-US" sz="1800" dirty="0"/>
              <a:t>, </a:t>
            </a:r>
            <a:r>
              <a:rPr lang="en-US" sz="1800" dirty="0" err="1"/>
              <a:t>word_tokenize</a:t>
            </a:r>
            <a:r>
              <a:rPr lang="en-US" sz="1800" dirty="0"/>
              <a:t>, </a:t>
            </a:r>
            <a:r>
              <a:rPr lang="en-US" sz="1800" dirty="0" err="1"/>
              <a:t>RegexpTokenizer</a:t>
            </a:r>
            <a:endParaRPr lang="en-US" sz="1800" dirty="0"/>
          </a:p>
        </p:txBody>
      </p:sp>
      <p:sp>
        <p:nvSpPr>
          <p:cNvPr id="8" name="TextBox 7"/>
          <p:cNvSpPr txBox="1"/>
          <p:nvPr/>
        </p:nvSpPr>
        <p:spPr>
          <a:xfrm>
            <a:off x="4405351" y="713209"/>
            <a:ext cx="4738649" cy="4801314"/>
          </a:xfrm>
          <a:prstGeom prst="rect">
            <a:avLst/>
          </a:prstGeom>
          <a:noFill/>
        </p:spPr>
        <p:txBody>
          <a:bodyPr wrap="square" rtlCol="0">
            <a:spAutoFit/>
          </a:bodyPr>
          <a:lstStyle/>
          <a:p>
            <a:r>
              <a:rPr lang="en-US" sz="1800" dirty="0"/>
              <a:t>from </a:t>
            </a:r>
            <a:r>
              <a:rPr lang="en-US" sz="1800" dirty="0" err="1"/>
              <a:t>nltk.sentiment.vader</a:t>
            </a:r>
            <a:r>
              <a:rPr lang="en-US" sz="1800" dirty="0"/>
              <a:t> import </a:t>
            </a:r>
            <a:r>
              <a:rPr lang="en-US" sz="1800" dirty="0" err="1"/>
              <a:t>SentimentIntensityAnalyzer</a:t>
            </a:r>
            <a:endParaRPr lang="en-US" sz="1800" dirty="0"/>
          </a:p>
          <a:p>
            <a:r>
              <a:rPr lang="en-US" sz="1800" dirty="0"/>
              <a:t>from </a:t>
            </a:r>
            <a:r>
              <a:rPr lang="en-US" sz="1800" dirty="0" err="1"/>
              <a:t>nltk.stem</a:t>
            </a:r>
            <a:r>
              <a:rPr lang="en-US" sz="1800" dirty="0"/>
              <a:t> import </a:t>
            </a:r>
            <a:r>
              <a:rPr lang="en-US" sz="1800" dirty="0" err="1"/>
              <a:t>WordNetLemmatizer</a:t>
            </a:r>
            <a:endParaRPr lang="en-US" sz="1800" dirty="0"/>
          </a:p>
          <a:p>
            <a:r>
              <a:rPr lang="en-US" sz="1800" dirty="0"/>
              <a:t>from </a:t>
            </a:r>
            <a:r>
              <a:rPr lang="en-US" sz="1800" dirty="0" err="1"/>
              <a:t>wordcloud</a:t>
            </a:r>
            <a:r>
              <a:rPr lang="en-US" sz="1800" dirty="0"/>
              <a:t> import </a:t>
            </a:r>
            <a:r>
              <a:rPr lang="en-US" sz="1800" dirty="0" err="1"/>
              <a:t>WordCloud</a:t>
            </a:r>
            <a:endParaRPr lang="en-US" sz="1800" dirty="0"/>
          </a:p>
          <a:p>
            <a:r>
              <a:rPr lang="en-US" sz="1800" dirty="0"/>
              <a:t>from collections import Counter</a:t>
            </a:r>
          </a:p>
          <a:p>
            <a:r>
              <a:rPr lang="en-US" sz="1800" dirty="0"/>
              <a:t>from </a:t>
            </a:r>
            <a:r>
              <a:rPr lang="en-US" sz="1800" dirty="0" err="1"/>
              <a:t>textblob</a:t>
            </a:r>
            <a:r>
              <a:rPr lang="en-US" sz="1800" dirty="0"/>
              <a:t> import </a:t>
            </a:r>
            <a:r>
              <a:rPr lang="en-US" sz="1800" dirty="0" err="1"/>
              <a:t>TextBlob</a:t>
            </a:r>
            <a:endParaRPr lang="en-US" sz="1800" dirty="0"/>
          </a:p>
          <a:p>
            <a:r>
              <a:rPr lang="en-US" sz="1800" dirty="0"/>
              <a:t>from </a:t>
            </a:r>
            <a:r>
              <a:rPr lang="en-US" sz="1800" dirty="0" err="1"/>
              <a:t>textblob.sentiments</a:t>
            </a:r>
            <a:r>
              <a:rPr lang="en-US" sz="1800" dirty="0"/>
              <a:t> import </a:t>
            </a:r>
            <a:r>
              <a:rPr lang="en-US" sz="1800" dirty="0" err="1"/>
              <a:t>NaiveBayesAnalyzer</a:t>
            </a:r>
            <a:endParaRPr lang="en-US" sz="1800" dirty="0"/>
          </a:p>
          <a:p>
            <a:r>
              <a:rPr lang="en-US" sz="1800" dirty="0"/>
              <a:t>from </a:t>
            </a:r>
            <a:r>
              <a:rPr lang="en-US" sz="1800" dirty="0" err="1"/>
              <a:t>textblob.np_extractors</a:t>
            </a:r>
            <a:r>
              <a:rPr lang="en-US" sz="1800" dirty="0"/>
              <a:t> import </a:t>
            </a:r>
            <a:r>
              <a:rPr lang="en-US" sz="1800" dirty="0" err="1"/>
              <a:t>ConllExtractor</a:t>
            </a:r>
            <a:endParaRPr lang="en-US" sz="1800" dirty="0"/>
          </a:p>
          <a:p>
            <a:r>
              <a:rPr lang="en-US" sz="1800" dirty="0"/>
              <a:t>from </a:t>
            </a:r>
            <a:r>
              <a:rPr lang="en-US" sz="1800" dirty="0" err="1"/>
              <a:t>sklearn.feature_extraction.text</a:t>
            </a:r>
            <a:r>
              <a:rPr lang="en-US" sz="1800" dirty="0"/>
              <a:t> import </a:t>
            </a:r>
            <a:r>
              <a:rPr lang="en-US" sz="1800" dirty="0" err="1"/>
              <a:t>CountVectorizer</a:t>
            </a:r>
            <a:r>
              <a:rPr lang="en-US" sz="1800" dirty="0"/>
              <a:t> </a:t>
            </a:r>
          </a:p>
          <a:p>
            <a:r>
              <a:rPr lang="en-US" sz="1800" dirty="0"/>
              <a:t>from </a:t>
            </a:r>
            <a:r>
              <a:rPr lang="en-US" sz="1800" dirty="0" err="1"/>
              <a:t>sklearn.pipeline</a:t>
            </a:r>
            <a:r>
              <a:rPr lang="en-US" sz="1800" dirty="0"/>
              <a:t> import </a:t>
            </a:r>
            <a:r>
              <a:rPr lang="en-US" sz="1800" dirty="0" err="1"/>
              <a:t>make_pipeline</a:t>
            </a:r>
            <a:endParaRPr lang="en-US" sz="1800" dirty="0"/>
          </a:p>
          <a:p>
            <a:r>
              <a:rPr lang="en-US" sz="1800" dirty="0" err="1"/>
              <a:t>nltk.download</a:t>
            </a:r>
            <a:r>
              <a:rPr lang="en-US" sz="1800" dirty="0"/>
              <a:t>('</a:t>
            </a:r>
            <a:r>
              <a:rPr lang="en-US" sz="1800" dirty="0" err="1"/>
              <a:t>stopwords</a:t>
            </a:r>
            <a:r>
              <a:rPr lang="en-US" sz="1800" dirty="0"/>
              <a:t>')</a:t>
            </a:r>
          </a:p>
          <a:p>
            <a:r>
              <a:rPr lang="en-US" sz="1800" dirty="0" err="1"/>
              <a:t>nltk.download</a:t>
            </a:r>
            <a:r>
              <a:rPr lang="en-US" sz="1800" dirty="0"/>
              <a:t>('</a:t>
            </a:r>
            <a:r>
              <a:rPr lang="en-US" sz="1800" dirty="0" err="1"/>
              <a:t>wordnet</a:t>
            </a:r>
            <a:r>
              <a:rPr lang="en-US" sz="1800" dirty="0"/>
              <a:t>')</a:t>
            </a:r>
          </a:p>
          <a:p>
            <a:r>
              <a:rPr lang="en-US" sz="1800" dirty="0" err="1"/>
              <a:t>stopwords</a:t>
            </a:r>
            <a:r>
              <a:rPr lang="en-US" sz="1800" dirty="0"/>
              <a:t> = set(</a:t>
            </a:r>
            <a:r>
              <a:rPr lang="en-US" sz="1800" dirty="0" err="1"/>
              <a:t>stopwords.words</a:t>
            </a:r>
            <a:r>
              <a:rPr lang="en-US" sz="1800" dirty="0"/>
              <a:t>("</a:t>
            </a:r>
            <a:r>
              <a:rPr lang="en-US" sz="1800" dirty="0" err="1"/>
              <a:t>english</a:t>
            </a:r>
            <a:r>
              <a:rPr lang="en-US" sz="1800" dirty="0"/>
              <a:t>"))</a:t>
            </a:r>
          </a:p>
          <a:p>
            <a:pPr algn="just"/>
            <a:endParaRPr lang="en-US" sz="1800" dirty="0"/>
          </a:p>
        </p:txBody>
      </p:sp>
    </p:spTree>
    <p:extLst>
      <p:ext uri="{BB962C8B-B14F-4D97-AF65-F5344CB8AC3E}">
        <p14:creationId xmlns:p14="http://schemas.microsoft.com/office/powerpoint/2010/main" val="267947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5;p4"/>
          <p:cNvSpPr txBox="1"/>
          <p:nvPr/>
        </p:nvSpPr>
        <p:spPr>
          <a:xfrm>
            <a:off x="1069360" y="1837375"/>
            <a:ext cx="364696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Text Preprocessing</a:t>
            </a:r>
            <a:endParaRPr sz="2800" b="1" dirty="0">
              <a:ln w="0"/>
              <a:solidFill>
                <a:srgbClr val="A41818"/>
              </a:solidFill>
              <a:effectLst>
                <a:outerShdw blurRad="38100" dist="25400" dir="5400000" algn="ctr" rotWithShape="0">
                  <a:srgbClr val="6E747A">
                    <a:alpha val="43000"/>
                  </a:srgbClr>
                </a:outerShdw>
              </a:effectLst>
            </a:endParaRPr>
          </a:p>
        </p:txBody>
      </p:sp>
      <p:sp>
        <p:nvSpPr>
          <p:cNvPr id="4" name="TextBox 3"/>
          <p:cNvSpPr txBox="1"/>
          <p:nvPr/>
        </p:nvSpPr>
        <p:spPr>
          <a:xfrm>
            <a:off x="1069360" y="2315604"/>
            <a:ext cx="2409221" cy="461665"/>
          </a:xfrm>
          <a:prstGeom prst="rect">
            <a:avLst/>
          </a:prstGeom>
          <a:noFill/>
        </p:spPr>
        <p:txBody>
          <a:bodyPr wrap="square" rtlCol="0">
            <a:spAutoFit/>
          </a:bodyPr>
          <a:lstStyle/>
          <a:p>
            <a:pPr lvl="4"/>
            <a:r>
              <a:rPr lang="en-US" sz="2400" dirty="0">
                <a:solidFill>
                  <a:schemeClr val="accent1">
                    <a:lumMod val="75000"/>
                  </a:schemeClr>
                </a:solidFill>
              </a:rPr>
              <a:t>Tokenization</a:t>
            </a:r>
          </a:p>
        </p:txBody>
      </p:sp>
      <p:sp>
        <p:nvSpPr>
          <p:cNvPr id="5" name="TextBox 4"/>
          <p:cNvSpPr txBox="1"/>
          <p:nvPr/>
        </p:nvSpPr>
        <p:spPr>
          <a:xfrm>
            <a:off x="1143789" y="662978"/>
            <a:ext cx="3498111" cy="1200329"/>
          </a:xfrm>
          <a:prstGeom prst="rect">
            <a:avLst/>
          </a:prstGeom>
          <a:noFill/>
        </p:spPr>
        <p:txBody>
          <a:bodyPr wrap="square" rtlCol="0">
            <a:spAutoFit/>
          </a:bodyPr>
          <a:lstStyle/>
          <a:p>
            <a:pPr algn="just"/>
            <a:r>
              <a:rPr lang="en-US" sz="1800" dirty="0"/>
              <a:t>For text processing, firstly we collected all resumes in one data frame as per their category and save in .csv format.</a:t>
            </a:r>
          </a:p>
        </p:txBody>
      </p:sp>
      <p:sp>
        <p:nvSpPr>
          <p:cNvPr id="9" name="Google Shape;355;p4"/>
          <p:cNvSpPr txBox="1"/>
          <p:nvPr/>
        </p:nvSpPr>
        <p:spPr>
          <a:xfrm>
            <a:off x="1190846" y="224018"/>
            <a:ext cx="321450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Data Preparation </a:t>
            </a:r>
            <a:endParaRPr sz="2800" b="1" dirty="0">
              <a:ln w="0"/>
              <a:solidFill>
                <a:srgbClr val="A41818"/>
              </a:solidFill>
              <a:effectLst>
                <a:outerShdw blurRad="38100" dist="25400" dir="5400000" algn="ctr" rotWithShape="0">
                  <a:srgbClr val="6E747A">
                    <a:alpha val="43000"/>
                  </a:srgbClr>
                </a:outerShdw>
              </a:effectLst>
            </a:endParaRPr>
          </a:p>
        </p:txBody>
      </p:sp>
      <p:pic>
        <p:nvPicPr>
          <p:cNvPr id="14" name="Picture 1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815" y="662978"/>
            <a:ext cx="3774557" cy="1094486"/>
          </a:xfrm>
          <a:prstGeom prst="rect">
            <a:avLst/>
          </a:prstGeom>
          <a:ln>
            <a:solidFill>
              <a:schemeClr val="tx1"/>
            </a:solidFill>
          </a:ln>
        </p:spPr>
      </p:pic>
      <p:sp>
        <p:nvSpPr>
          <p:cNvPr id="18" name="Rectangle 17"/>
          <p:cNvSpPr/>
          <p:nvPr/>
        </p:nvSpPr>
        <p:spPr>
          <a:xfrm>
            <a:off x="1069360" y="2796288"/>
            <a:ext cx="3563484" cy="1477328"/>
          </a:xfrm>
          <a:prstGeom prst="rect">
            <a:avLst/>
          </a:prstGeom>
        </p:spPr>
        <p:txBody>
          <a:bodyPr wrap="square">
            <a:spAutoFit/>
          </a:bodyPr>
          <a:lstStyle/>
          <a:p>
            <a:r>
              <a:rPr lang="en-US" sz="1800" dirty="0"/>
              <a:t>Tokenization is used in natural language processing to split paragraphs and sentences into smaller units that can be more easily assigned meaning.</a:t>
            </a:r>
          </a:p>
        </p:txBody>
      </p:sp>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815" y="3499355"/>
            <a:ext cx="3774557" cy="753668"/>
          </a:xfrm>
          <a:prstGeom prst="rect">
            <a:avLst/>
          </a:prstGeom>
          <a:ln>
            <a:solidFill>
              <a:schemeClr val="tx1"/>
            </a:solidFill>
          </a:ln>
        </p:spPr>
      </p:pic>
      <p:sp>
        <p:nvSpPr>
          <p:cNvPr id="23" name="Rectangle 22"/>
          <p:cNvSpPr/>
          <p:nvPr/>
        </p:nvSpPr>
        <p:spPr>
          <a:xfrm>
            <a:off x="1143789" y="4292635"/>
            <a:ext cx="2158410" cy="461665"/>
          </a:xfrm>
          <a:prstGeom prst="rect">
            <a:avLst/>
          </a:prstGeom>
        </p:spPr>
        <p:txBody>
          <a:bodyPr wrap="square">
            <a:spAutoFit/>
          </a:bodyPr>
          <a:lstStyle/>
          <a:p>
            <a:pPr lvl="4"/>
            <a:r>
              <a:rPr lang="en-US" sz="2400" dirty="0">
                <a:solidFill>
                  <a:schemeClr val="accent1">
                    <a:lumMod val="75000"/>
                  </a:schemeClr>
                </a:solidFill>
              </a:rPr>
              <a:t>Lower casing</a:t>
            </a:r>
          </a:p>
        </p:txBody>
      </p:sp>
      <p:pic>
        <p:nvPicPr>
          <p:cNvPr id="24" name="Picture 2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789" y="4742968"/>
            <a:ext cx="3694026" cy="1604492"/>
          </a:xfrm>
          <a:prstGeom prst="rect">
            <a:avLst/>
          </a:prstGeom>
          <a:ln>
            <a:solidFill>
              <a:schemeClr val="tx1"/>
            </a:solidFill>
          </a:ln>
        </p:spPr>
      </p:pic>
      <p:pic>
        <p:nvPicPr>
          <p:cNvPr id="25" name="Picture 2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995" y="4713628"/>
            <a:ext cx="3519377" cy="1567487"/>
          </a:xfrm>
          <a:prstGeom prst="rect">
            <a:avLst/>
          </a:prstGeom>
          <a:ln>
            <a:solidFill>
              <a:schemeClr val="tx1"/>
            </a:solidFill>
          </a:ln>
        </p:spPr>
      </p:pic>
      <p:pic>
        <p:nvPicPr>
          <p:cNvPr id="26" name="Picture 25"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814" y="2404329"/>
            <a:ext cx="3774557" cy="984301"/>
          </a:xfrm>
          <a:prstGeom prst="rect">
            <a:avLst/>
          </a:prstGeom>
          <a:ln>
            <a:solidFill>
              <a:schemeClr val="tx1"/>
            </a:solidFill>
          </a:ln>
        </p:spPr>
      </p:pic>
      <p:pic>
        <p:nvPicPr>
          <p:cNvPr id="27" name="Google Shape;349;p3"/>
          <p:cNvPicPr preferRelativeResize="0"/>
          <p:nvPr/>
        </p:nvPicPr>
        <p:blipFill rotWithShape="1">
          <a:blip r:embed="rId7">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90036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2187" y="4208876"/>
            <a:ext cx="2699634" cy="461665"/>
          </a:xfrm>
          <a:prstGeom prst="rect">
            <a:avLst/>
          </a:prstGeom>
        </p:spPr>
        <p:txBody>
          <a:bodyPr wrap="square">
            <a:spAutoFit/>
          </a:bodyPr>
          <a:lstStyle/>
          <a:p>
            <a:r>
              <a:rPr lang="en-US" sz="2400" dirty="0">
                <a:solidFill>
                  <a:schemeClr val="accent1">
                    <a:lumMod val="75000"/>
                  </a:schemeClr>
                </a:solidFill>
              </a:rPr>
              <a:t>Lemmatization</a:t>
            </a:r>
          </a:p>
        </p:txBody>
      </p:sp>
      <p:sp>
        <p:nvSpPr>
          <p:cNvPr id="4" name="Rectangle 3"/>
          <p:cNvSpPr/>
          <p:nvPr/>
        </p:nvSpPr>
        <p:spPr>
          <a:xfrm>
            <a:off x="957967" y="2682369"/>
            <a:ext cx="3657810" cy="1477328"/>
          </a:xfrm>
          <a:prstGeom prst="rect">
            <a:avLst/>
          </a:prstGeom>
        </p:spPr>
        <p:txBody>
          <a:bodyPr wrap="square">
            <a:spAutoFit/>
          </a:bodyPr>
          <a:lstStyle/>
          <a:p>
            <a:r>
              <a:rPr lang="en-US" sz="1800" dirty="0"/>
              <a:t>Stemming is the process of reducing a word to its stem that affixes to suffixes and prefixes or to the roots of words known as "lemmas"</a:t>
            </a:r>
          </a:p>
        </p:txBody>
      </p:sp>
      <p:sp>
        <p:nvSpPr>
          <p:cNvPr id="5" name="Rectangle 4"/>
          <p:cNvSpPr/>
          <p:nvPr/>
        </p:nvSpPr>
        <p:spPr>
          <a:xfrm>
            <a:off x="1022187" y="2314237"/>
            <a:ext cx="1571264" cy="461665"/>
          </a:xfrm>
          <a:prstGeom prst="rect">
            <a:avLst/>
          </a:prstGeom>
        </p:spPr>
        <p:txBody>
          <a:bodyPr wrap="none">
            <a:spAutoFit/>
          </a:bodyPr>
          <a:lstStyle/>
          <a:p>
            <a:r>
              <a:rPr lang="en-US" sz="2400" dirty="0">
                <a:solidFill>
                  <a:schemeClr val="accent1">
                    <a:lumMod val="75000"/>
                  </a:schemeClr>
                </a:solidFill>
              </a:rPr>
              <a:t>Stemming</a:t>
            </a:r>
          </a:p>
        </p:txBody>
      </p:sp>
      <p:sp>
        <p:nvSpPr>
          <p:cNvPr id="8" name="Rectangle 7"/>
          <p:cNvSpPr/>
          <p:nvPr/>
        </p:nvSpPr>
        <p:spPr>
          <a:xfrm>
            <a:off x="1022187" y="142906"/>
            <a:ext cx="2906565" cy="461665"/>
          </a:xfrm>
          <a:prstGeom prst="rect">
            <a:avLst/>
          </a:prstGeom>
        </p:spPr>
        <p:txBody>
          <a:bodyPr wrap="none">
            <a:spAutoFit/>
          </a:bodyPr>
          <a:lstStyle/>
          <a:p>
            <a:r>
              <a:rPr lang="en-US" sz="2400" dirty="0">
                <a:solidFill>
                  <a:schemeClr val="accent1">
                    <a:lumMod val="75000"/>
                  </a:schemeClr>
                </a:solidFill>
              </a:rPr>
              <a:t>Stop words removal</a:t>
            </a:r>
          </a:p>
        </p:txBody>
      </p:sp>
      <p:sp>
        <p:nvSpPr>
          <p:cNvPr id="9" name="Rectangle 8"/>
          <p:cNvSpPr/>
          <p:nvPr/>
        </p:nvSpPr>
        <p:spPr>
          <a:xfrm>
            <a:off x="1022187" y="559911"/>
            <a:ext cx="3529370" cy="1754326"/>
          </a:xfrm>
          <a:prstGeom prst="rect">
            <a:avLst/>
          </a:prstGeom>
        </p:spPr>
        <p:txBody>
          <a:bodyPr wrap="square">
            <a:spAutoFit/>
          </a:bodyPr>
          <a:lstStyle/>
          <a:p>
            <a:r>
              <a:rPr lang="en-US" sz="1800" dirty="0"/>
              <a:t>Stop words are a set of commonly used words in any language. stop words are used to eliminate unimportant words, allowing applications to focus on the important words instead.</a:t>
            </a:r>
          </a:p>
        </p:txBody>
      </p:sp>
      <p:pic>
        <p:nvPicPr>
          <p:cNvPr id="11" name="Picture 10"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912" y="2431433"/>
            <a:ext cx="4019110" cy="1720938"/>
          </a:xfrm>
          <a:prstGeom prst="rect">
            <a:avLst/>
          </a:prstGeom>
          <a:ln>
            <a:solidFill>
              <a:schemeClr val="tx1"/>
            </a:solidFill>
          </a:ln>
        </p:spPr>
      </p:pic>
      <p:sp>
        <p:nvSpPr>
          <p:cNvPr id="12" name="Rectangle 11"/>
          <p:cNvSpPr/>
          <p:nvPr/>
        </p:nvSpPr>
        <p:spPr>
          <a:xfrm>
            <a:off x="1022706" y="4670541"/>
            <a:ext cx="3815106" cy="2031325"/>
          </a:xfrm>
          <a:prstGeom prst="rect">
            <a:avLst/>
          </a:prstGeom>
        </p:spPr>
        <p:txBody>
          <a:bodyPr wrap="square">
            <a:spAutoFit/>
          </a:bodyPr>
          <a:lstStyle/>
          <a:p>
            <a:r>
              <a:rPr lang="en-US" sz="1800" dirty="0"/>
              <a:t>It is a text normalization technique used in NLP, that switches any kind of a word to its base root mode. It is responsible for grouping different inflected forms of words into the root form, having the same meaning.</a:t>
            </a: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812" y="4418782"/>
            <a:ext cx="3987210" cy="2126973"/>
          </a:xfrm>
          <a:prstGeom prst="rect">
            <a:avLst/>
          </a:prstGeom>
          <a:ln>
            <a:solidFill>
              <a:schemeClr val="tx1"/>
            </a:solidFill>
          </a:ln>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911" y="559911"/>
            <a:ext cx="4019111" cy="1619763"/>
          </a:xfrm>
          <a:prstGeom prst="rect">
            <a:avLst/>
          </a:prstGeom>
          <a:ln>
            <a:solidFill>
              <a:schemeClr val="tx1"/>
            </a:solidFill>
          </a:ln>
        </p:spPr>
      </p:pic>
      <p:pic>
        <p:nvPicPr>
          <p:cNvPr id="15" name="Google Shape;349;p3"/>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281819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
          <p:cNvSpPr txBox="1"/>
          <p:nvPr/>
        </p:nvSpPr>
        <p:spPr>
          <a:xfrm>
            <a:off x="1081048" y="216024"/>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Exploratory Data Analysis (EDA)</a:t>
            </a:r>
            <a:endParaRPr sz="2800" b="1" dirty="0">
              <a:ln w="0"/>
              <a:solidFill>
                <a:schemeClr val="accent1"/>
              </a:solidFill>
              <a:effectLst>
                <a:outerShdw blurRad="38100" dist="25400" dir="5400000" algn="ctr" rotWithShape="0">
                  <a:srgbClr val="6E747A">
                    <a:alpha val="43000"/>
                  </a:srgbClr>
                </a:outerShdw>
              </a:effectLst>
            </a:endParaRPr>
          </a:p>
        </p:txBody>
      </p:sp>
      <p:pic>
        <p:nvPicPr>
          <p:cNvPr id="356" name="Google Shape;356;p4"/>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 name="Picture 4"/>
          <p:cNvPicPr>
            <a:picLocks noChangeAspect="1"/>
          </p:cNvPicPr>
          <p:nvPr/>
        </p:nvPicPr>
        <p:blipFill>
          <a:blip r:embed="rId4"/>
          <a:stretch>
            <a:fillRect/>
          </a:stretch>
        </p:blipFill>
        <p:spPr>
          <a:xfrm>
            <a:off x="5676777" y="1013467"/>
            <a:ext cx="3048898" cy="2144403"/>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964090" y="1013467"/>
            <a:ext cx="4595729" cy="2142219"/>
          </a:xfrm>
          <a:prstGeom prst="rect">
            <a:avLst/>
          </a:prstGeom>
          <a:ln>
            <a:solidFill>
              <a:schemeClr val="tx1"/>
            </a:solidFill>
          </a:ln>
        </p:spPr>
      </p:pic>
      <p:pic>
        <p:nvPicPr>
          <p:cNvPr id="7" name="Picture 6"/>
          <p:cNvPicPr>
            <a:picLocks noChangeAspect="1"/>
          </p:cNvPicPr>
          <p:nvPr/>
        </p:nvPicPr>
        <p:blipFill>
          <a:blip r:embed="rId6"/>
          <a:stretch>
            <a:fillRect/>
          </a:stretch>
        </p:blipFill>
        <p:spPr>
          <a:xfrm>
            <a:off x="964090" y="3683235"/>
            <a:ext cx="4097008" cy="2730382"/>
          </a:xfrm>
          <a:prstGeom prst="rect">
            <a:avLst/>
          </a:prstGeom>
        </p:spPr>
      </p:pic>
      <p:pic>
        <p:nvPicPr>
          <p:cNvPr id="8" name="Picture 7"/>
          <p:cNvPicPr>
            <a:picLocks noChangeAspect="1"/>
          </p:cNvPicPr>
          <p:nvPr/>
        </p:nvPicPr>
        <p:blipFill>
          <a:blip r:embed="rId7"/>
          <a:stretch>
            <a:fillRect/>
          </a:stretch>
        </p:blipFill>
        <p:spPr>
          <a:xfrm>
            <a:off x="5188688" y="3681050"/>
            <a:ext cx="3770117" cy="2732567"/>
          </a:xfrm>
          <a:prstGeom prst="rect">
            <a:avLst/>
          </a:prstGeom>
        </p:spPr>
      </p:pic>
      <p:sp>
        <p:nvSpPr>
          <p:cNvPr id="9" name="Rectangle 8"/>
          <p:cNvSpPr/>
          <p:nvPr/>
        </p:nvSpPr>
        <p:spPr>
          <a:xfrm>
            <a:off x="5732714" y="3299365"/>
            <a:ext cx="2909771" cy="307777"/>
          </a:xfrm>
          <a:prstGeom prst="rect">
            <a:avLst/>
          </a:prstGeom>
        </p:spPr>
        <p:txBody>
          <a:bodyPr wrap="none">
            <a:spAutoFit/>
          </a:bodyPr>
          <a:lstStyle/>
          <a:p>
            <a:r>
              <a:rPr lang="en-US" b="1" dirty="0"/>
              <a:t>Graph of Top 20 Tri-gram words</a:t>
            </a:r>
          </a:p>
        </p:txBody>
      </p:sp>
      <p:sp>
        <p:nvSpPr>
          <p:cNvPr id="10" name="Rectangle 9"/>
          <p:cNvSpPr/>
          <p:nvPr/>
        </p:nvSpPr>
        <p:spPr>
          <a:xfrm>
            <a:off x="1608650" y="3265572"/>
            <a:ext cx="2860078" cy="307777"/>
          </a:xfrm>
          <a:prstGeom prst="rect">
            <a:avLst/>
          </a:prstGeom>
        </p:spPr>
        <p:txBody>
          <a:bodyPr wrap="none">
            <a:spAutoFit/>
          </a:bodyPr>
          <a:lstStyle/>
          <a:p>
            <a:r>
              <a:rPr lang="en-US" b="1" dirty="0"/>
              <a:t>Graph of Top 20 Bi-gram words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p:cNvPicPr>
            <a:picLocks noChangeAspect="1"/>
          </p:cNvPicPr>
          <p:nvPr/>
        </p:nvPicPr>
        <p:blipFill>
          <a:blip r:embed="rId4"/>
          <a:stretch>
            <a:fillRect/>
          </a:stretch>
        </p:blipFill>
        <p:spPr>
          <a:xfrm>
            <a:off x="2190307" y="448443"/>
            <a:ext cx="4688958" cy="994199"/>
          </a:xfrm>
          <a:prstGeom prst="rect">
            <a:avLst/>
          </a:prstGeom>
        </p:spPr>
      </p:pic>
      <p:sp>
        <p:nvSpPr>
          <p:cNvPr id="4" name="Rectangle 3"/>
          <p:cNvSpPr/>
          <p:nvPr/>
        </p:nvSpPr>
        <p:spPr>
          <a:xfrm>
            <a:off x="2070765" y="100814"/>
            <a:ext cx="4996150" cy="307777"/>
          </a:xfrm>
          <a:prstGeom prst="rect">
            <a:avLst/>
          </a:prstGeom>
        </p:spPr>
        <p:txBody>
          <a:bodyPr wrap="square">
            <a:spAutoFit/>
          </a:bodyPr>
          <a:lstStyle/>
          <a:p>
            <a:r>
              <a:rPr lang="en-US" b="1" dirty="0"/>
              <a:t>word cloud to see the Stop words from cleaned dataset</a:t>
            </a:r>
          </a:p>
        </p:txBody>
      </p:sp>
      <p:sp>
        <p:nvSpPr>
          <p:cNvPr id="10" name="Rectangle 9"/>
          <p:cNvSpPr/>
          <p:nvPr/>
        </p:nvSpPr>
        <p:spPr>
          <a:xfrm>
            <a:off x="1953215" y="1461547"/>
            <a:ext cx="5513943" cy="307777"/>
          </a:xfrm>
          <a:prstGeom prst="rect">
            <a:avLst/>
          </a:prstGeom>
        </p:spPr>
        <p:txBody>
          <a:bodyPr wrap="square">
            <a:spAutoFit/>
          </a:bodyPr>
          <a:lstStyle/>
          <a:p>
            <a:r>
              <a:rPr lang="en-US" b="1" dirty="0"/>
              <a:t>word cloud to see the category wise Stop words from dataset</a:t>
            </a:r>
          </a:p>
        </p:txBody>
      </p:sp>
      <p:pic>
        <p:nvPicPr>
          <p:cNvPr id="6" name="Picture 5"/>
          <p:cNvPicPr>
            <a:picLocks noChangeAspect="1"/>
          </p:cNvPicPr>
          <p:nvPr/>
        </p:nvPicPr>
        <p:blipFill>
          <a:blip r:embed="rId5"/>
          <a:stretch>
            <a:fillRect/>
          </a:stretch>
        </p:blipFill>
        <p:spPr>
          <a:xfrm>
            <a:off x="1296368" y="1769324"/>
            <a:ext cx="3005337" cy="1048162"/>
          </a:xfrm>
          <a:prstGeom prst="rect">
            <a:avLst/>
          </a:prstGeom>
        </p:spPr>
      </p:pic>
      <p:sp>
        <p:nvSpPr>
          <p:cNvPr id="7" name="Rectangle 5"/>
          <p:cNvSpPr>
            <a:spLocks noChangeArrowheads="1"/>
          </p:cNvSpPr>
          <p:nvPr/>
        </p:nvSpPr>
        <p:spPr bwMode="auto">
          <a:xfrm>
            <a:off x="5804695" y="4349684"/>
            <a:ext cx="756617"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buClrTx/>
            </a:pPr>
            <a:r>
              <a:rPr lang="en-US" altLang="en-US" b="1" dirty="0"/>
              <a:t>Workday</a:t>
            </a:r>
          </a:p>
        </p:txBody>
      </p:sp>
      <p:sp>
        <p:nvSpPr>
          <p:cNvPr id="8" name="Rectangle 7"/>
          <p:cNvSpPr/>
          <p:nvPr/>
        </p:nvSpPr>
        <p:spPr>
          <a:xfrm>
            <a:off x="2070765" y="2804513"/>
            <a:ext cx="1119217" cy="307777"/>
          </a:xfrm>
          <a:prstGeom prst="rect">
            <a:avLst/>
          </a:prstGeom>
        </p:spPr>
        <p:txBody>
          <a:bodyPr wrap="none">
            <a:spAutoFit/>
          </a:bodyPr>
          <a:lstStyle/>
          <a:p>
            <a:r>
              <a:rPr lang="en-US" altLang="en-US" b="1" dirty="0"/>
              <a:t>PeopleSoft</a:t>
            </a:r>
            <a:endParaRPr lang="en-US" b="1" dirty="0"/>
          </a:p>
        </p:txBody>
      </p:sp>
      <p:pic>
        <p:nvPicPr>
          <p:cNvPr id="11" name="Picture 10"/>
          <p:cNvPicPr>
            <a:picLocks noChangeAspect="1"/>
          </p:cNvPicPr>
          <p:nvPr/>
        </p:nvPicPr>
        <p:blipFill>
          <a:blip r:embed="rId6"/>
          <a:stretch>
            <a:fillRect/>
          </a:stretch>
        </p:blipFill>
        <p:spPr>
          <a:xfrm>
            <a:off x="4710185" y="1724333"/>
            <a:ext cx="2945639" cy="1033378"/>
          </a:xfrm>
          <a:prstGeom prst="rect">
            <a:avLst/>
          </a:prstGeom>
        </p:spPr>
      </p:pic>
      <p:sp>
        <p:nvSpPr>
          <p:cNvPr id="12" name="Rectangle 11"/>
          <p:cNvSpPr/>
          <p:nvPr/>
        </p:nvSpPr>
        <p:spPr>
          <a:xfrm>
            <a:off x="5389357" y="2767163"/>
            <a:ext cx="1587294" cy="307777"/>
          </a:xfrm>
          <a:prstGeom prst="rect">
            <a:avLst/>
          </a:prstGeom>
        </p:spPr>
        <p:txBody>
          <a:bodyPr wrap="none">
            <a:spAutoFit/>
          </a:bodyPr>
          <a:lstStyle/>
          <a:p>
            <a:r>
              <a:rPr lang="en-US" b="1" dirty="0"/>
              <a:t>React Developer</a:t>
            </a:r>
          </a:p>
        </p:txBody>
      </p:sp>
      <p:pic>
        <p:nvPicPr>
          <p:cNvPr id="14" name="Picture 13"/>
          <p:cNvPicPr>
            <a:picLocks noChangeAspect="1"/>
          </p:cNvPicPr>
          <p:nvPr/>
        </p:nvPicPr>
        <p:blipFill>
          <a:blip r:embed="rId7"/>
          <a:stretch>
            <a:fillRect/>
          </a:stretch>
        </p:blipFill>
        <p:spPr>
          <a:xfrm>
            <a:off x="1296368" y="3094845"/>
            <a:ext cx="3024386" cy="1190237"/>
          </a:xfrm>
          <a:prstGeom prst="rect">
            <a:avLst/>
          </a:prstGeom>
        </p:spPr>
      </p:pic>
      <p:sp>
        <p:nvSpPr>
          <p:cNvPr id="15" name="Rectangle 14"/>
          <p:cNvSpPr/>
          <p:nvPr/>
        </p:nvSpPr>
        <p:spPr>
          <a:xfrm>
            <a:off x="2070765" y="4285082"/>
            <a:ext cx="1468672" cy="307777"/>
          </a:xfrm>
          <a:prstGeom prst="rect">
            <a:avLst/>
          </a:prstGeom>
        </p:spPr>
        <p:txBody>
          <a:bodyPr wrap="none">
            <a:spAutoFit/>
          </a:bodyPr>
          <a:lstStyle/>
          <a:p>
            <a:r>
              <a:rPr lang="en-US" altLang="en-US" b="1" dirty="0"/>
              <a:t>SQL Developer</a:t>
            </a:r>
            <a:endParaRPr lang="en-US" b="1" dirty="0"/>
          </a:p>
        </p:txBody>
      </p:sp>
      <p:pic>
        <p:nvPicPr>
          <p:cNvPr id="16" name="Picture 15"/>
          <p:cNvPicPr>
            <a:picLocks noChangeAspect="1"/>
          </p:cNvPicPr>
          <p:nvPr/>
        </p:nvPicPr>
        <p:blipFill>
          <a:blip r:embed="rId8"/>
          <a:stretch>
            <a:fillRect/>
          </a:stretch>
        </p:blipFill>
        <p:spPr>
          <a:xfrm>
            <a:off x="4710185" y="3094845"/>
            <a:ext cx="2945640" cy="1190237"/>
          </a:xfrm>
          <a:prstGeom prst="rect">
            <a:avLst/>
          </a:prstGeom>
        </p:spPr>
      </p:pic>
      <p:sp>
        <p:nvSpPr>
          <p:cNvPr id="17" name="Rectangle 16"/>
          <p:cNvSpPr/>
          <p:nvPr/>
        </p:nvSpPr>
        <p:spPr>
          <a:xfrm>
            <a:off x="2919861" y="4468755"/>
            <a:ext cx="3504411" cy="307777"/>
          </a:xfrm>
          <a:prstGeom prst="rect">
            <a:avLst/>
          </a:prstGeom>
        </p:spPr>
        <p:txBody>
          <a:bodyPr wrap="square">
            <a:spAutoFit/>
          </a:bodyPr>
          <a:lstStyle/>
          <a:p>
            <a:r>
              <a:rPr lang="en-US" b="1" dirty="0"/>
              <a:t>Category wise Stop words Frequency</a:t>
            </a:r>
          </a:p>
        </p:txBody>
      </p:sp>
      <p:pic>
        <p:nvPicPr>
          <p:cNvPr id="2" name="Picture 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6368" y="4789969"/>
            <a:ext cx="6475386" cy="1856068"/>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83" name="Google Shape;383;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Google Shape;355;p4"/>
          <p:cNvSpPr txBox="1"/>
          <p:nvPr/>
        </p:nvSpPr>
        <p:spPr>
          <a:xfrm>
            <a:off x="1166109" y="44334"/>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Model Building &amp; Model Evaluation</a:t>
            </a:r>
          </a:p>
        </p:txBody>
      </p:sp>
      <p:sp>
        <p:nvSpPr>
          <p:cNvPr id="9" name="Rectangle 8"/>
          <p:cNvSpPr/>
          <p:nvPr/>
        </p:nvSpPr>
        <p:spPr>
          <a:xfrm>
            <a:off x="4935721" y="800862"/>
            <a:ext cx="2836033" cy="461665"/>
          </a:xfrm>
          <a:prstGeom prst="rect">
            <a:avLst/>
          </a:prstGeom>
        </p:spPr>
        <p:txBody>
          <a:bodyPr wrap="none">
            <a:spAutoFit/>
          </a:bodyPr>
          <a:lstStyle/>
          <a:p>
            <a:r>
              <a:rPr lang="en-US" sz="2400" dirty="0">
                <a:solidFill>
                  <a:schemeClr val="accent1">
                    <a:lumMod val="75000"/>
                  </a:schemeClr>
                </a:solidFill>
              </a:rPr>
              <a:t>Train and test data</a:t>
            </a:r>
          </a:p>
        </p:txBody>
      </p:sp>
      <p:sp>
        <p:nvSpPr>
          <p:cNvPr id="11" name="Rectangle 10"/>
          <p:cNvSpPr/>
          <p:nvPr/>
        </p:nvSpPr>
        <p:spPr>
          <a:xfrm>
            <a:off x="3028420" y="3119004"/>
            <a:ext cx="2874505" cy="461665"/>
          </a:xfrm>
          <a:prstGeom prst="rect">
            <a:avLst/>
          </a:prstGeom>
        </p:spPr>
        <p:txBody>
          <a:bodyPr wrap="none">
            <a:spAutoFit/>
          </a:bodyPr>
          <a:lstStyle/>
          <a:p>
            <a:r>
              <a:rPr lang="en-US" sz="2400" dirty="0">
                <a:solidFill>
                  <a:schemeClr val="accent1">
                    <a:lumMod val="75000"/>
                  </a:schemeClr>
                </a:solidFill>
              </a:rPr>
              <a:t>Logistic Regression</a:t>
            </a:r>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516" y="1395662"/>
            <a:ext cx="4965404" cy="1590208"/>
          </a:xfrm>
          <a:prstGeom prst="rect">
            <a:avLst/>
          </a:prstGeom>
          <a:ln>
            <a:solidFill>
              <a:schemeClr val="tx1"/>
            </a:solidFill>
          </a:ln>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01" y="3888977"/>
            <a:ext cx="2237726" cy="2141863"/>
          </a:xfrm>
          <a:prstGeom prst="rect">
            <a:avLst/>
          </a:prstGeom>
          <a:ln>
            <a:solidFill>
              <a:schemeClr val="tx1"/>
            </a:solidFill>
          </a:ln>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9137" y="3888977"/>
            <a:ext cx="2094613" cy="2141863"/>
          </a:xfrm>
          <a:prstGeom prst="rect">
            <a:avLst/>
          </a:prstGeom>
          <a:ln>
            <a:solidFill>
              <a:schemeClr val="tx1"/>
            </a:solidFill>
          </a:ln>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3360" y="3869927"/>
            <a:ext cx="3243561" cy="2160913"/>
          </a:xfrm>
          <a:prstGeom prst="rect">
            <a:avLst/>
          </a:prstGeom>
          <a:ln>
            <a:solidFill>
              <a:schemeClr val="tx1"/>
            </a:solidFill>
          </a:ln>
        </p:spPr>
      </p:pic>
      <p:sp>
        <p:nvSpPr>
          <p:cNvPr id="19" name="Rectangle 18"/>
          <p:cNvSpPr/>
          <p:nvPr/>
        </p:nvSpPr>
        <p:spPr>
          <a:xfrm>
            <a:off x="1121977" y="816190"/>
            <a:ext cx="2598788" cy="461665"/>
          </a:xfrm>
          <a:prstGeom prst="rect">
            <a:avLst/>
          </a:prstGeom>
        </p:spPr>
        <p:txBody>
          <a:bodyPr wrap="none">
            <a:spAutoFit/>
          </a:bodyPr>
          <a:lstStyle/>
          <a:p>
            <a:r>
              <a:rPr lang="en-US" sz="2400" dirty="0">
                <a:solidFill>
                  <a:schemeClr val="accent1">
                    <a:lumMod val="75000"/>
                  </a:schemeClr>
                </a:solidFill>
              </a:rPr>
              <a:t>Feature Selection</a:t>
            </a:r>
          </a:p>
        </p:txBody>
      </p:sp>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546" y="1410989"/>
            <a:ext cx="2945219" cy="1574881"/>
          </a:xfrm>
          <a:prstGeom prst="rect">
            <a:avLst/>
          </a:prstGeom>
          <a:ln>
            <a:solidFill>
              <a:schemeClr val="tx1"/>
            </a:solidFill>
          </a:ln>
        </p:spPr>
      </p:pic>
    </p:spTree>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2">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1959</TotalTime>
  <Words>785</Words>
  <Application>Microsoft Office PowerPoint</Application>
  <PresentationFormat>On-screen Show (4:3)</PresentationFormat>
  <Paragraphs>104</Paragraphs>
  <Slides>17</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Verdana</vt:lpstr>
      <vt:lpstr>Lexend</vt:lpstr>
      <vt:lpstr>Google Sans</vt:lpstr>
      <vt:lpstr>Noto Sans Symbols</vt:lpstr>
      <vt:lpstr>Century Gothic</vt:lpstr>
      <vt:lpstr>Arial</vt:lpstr>
      <vt:lpstr>Corbel</vt:lpstr>
      <vt:lpstr>Calibri</vt:lpstr>
      <vt:lpstr>Custom Design</vt:lpstr>
      <vt:lpstr>Theme2</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Anil kumar</cp:lastModifiedBy>
  <cp:revision>55</cp:revision>
  <dcterms:created xsi:type="dcterms:W3CDTF">2012-08-17T07:00:49Z</dcterms:created>
  <dcterms:modified xsi:type="dcterms:W3CDTF">2023-03-26T08:54:35Z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